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5143500" cx="9144000"/>
  <p:notesSz cx="6858000" cy="9144000"/>
  <p:embeddedFontLst>
    <p:embeddedFont>
      <p:font typeface="Caveat"/>
      <p:regular r:id="rId76"/>
      <p:bold r:id="rId77"/>
    </p:embeddedFont>
    <p:embeddedFont>
      <p:font typeface="Space Grotesk Light"/>
      <p:regular r:id="rId78"/>
      <p:bold r:id="rId79"/>
    </p:embeddedFont>
    <p:embeddedFont>
      <p:font typeface="Space Grotesk Medium"/>
      <p:regular r:id="rId80"/>
      <p:bold r:id="rId81"/>
    </p:embeddedFont>
    <p:embeddedFont>
      <p:font typeface="Space Grotesk SemiBold"/>
      <p:regular r:id="rId82"/>
      <p:bold r:id="rId83"/>
    </p:embeddedFont>
    <p:embeddedFont>
      <p:font typeface="Space Grotesk"/>
      <p:regular r:id="rId84"/>
      <p:bold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2DD7EE-E9E9-47E5-93CD-5BC925796661}">
  <a:tblStyle styleId="{302DD7EE-E9E9-47E5-93CD-5BC925796661}"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SpaceGrotesk-regular.fntdata"/><Relationship Id="rId83" Type="http://schemas.openxmlformats.org/officeDocument/2006/relationships/font" Target="fonts/SpaceGroteskSemiBold-bold.fntdata"/><Relationship Id="rId42" Type="http://schemas.openxmlformats.org/officeDocument/2006/relationships/slide" Target="slides/slide35.xml"/><Relationship Id="rId41" Type="http://schemas.openxmlformats.org/officeDocument/2006/relationships/slide" Target="slides/slide34.xml"/><Relationship Id="rId85" Type="http://schemas.openxmlformats.org/officeDocument/2006/relationships/font" Target="fonts/SpaceGrotesk-bold.fntdata"/><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SpaceGroteskMedium-regular.fntdata"/><Relationship Id="rId82" Type="http://schemas.openxmlformats.org/officeDocument/2006/relationships/font" Target="fonts/SpaceGroteskSemiBold-regular.fntdata"/><Relationship Id="rId81" Type="http://schemas.openxmlformats.org/officeDocument/2006/relationships/font" Target="fonts/SpaceGrotesk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Caveat-bold.fntdata"/><Relationship Id="rId32" Type="http://schemas.openxmlformats.org/officeDocument/2006/relationships/slide" Target="slides/slide25.xml"/><Relationship Id="rId76" Type="http://schemas.openxmlformats.org/officeDocument/2006/relationships/font" Target="fonts/Caveat-regular.fntdata"/><Relationship Id="rId35" Type="http://schemas.openxmlformats.org/officeDocument/2006/relationships/slide" Target="slides/slide28.xml"/><Relationship Id="rId79" Type="http://schemas.openxmlformats.org/officeDocument/2006/relationships/font" Target="fonts/SpaceGroteskLight-bold.fntdata"/><Relationship Id="rId34" Type="http://schemas.openxmlformats.org/officeDocument/2006/relationships/slide" Target="slides/slide27.xml"/><Relationship Id="rId78" Type="http://schemas.openxmlformats.org/officeDocument/2006/relationships/font" Target="fonts/SpaceGroteskLight-regular.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262.ecma-international.org/5.1/#sec-11.9.3"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ode-girls.gitbook.io/beginners-javascript/tutorial/step-1-hello-world"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2" name="Shape 2612"/>
        <p:cNvGrpSpPr/>
        <p:nvPr/>
      </p:nvGrpSpPr>
      <p:grpSpPr>
        <a:xfrm>
          <a:off x="0" y="0"/>
          <a:ext cx="0" cy="0"/>
          <a:chOff x="0" y="0"/>
          <a:chExt cx="0" cy="0"/>
        </a:xfrm>
      </p:grpSpPr>
      <p:sp>
        <p:nvSpPr>
          <p:cNvPr id="2613" name="Google Shape;261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4" name="Google Shape;261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2" name="Shape 2692"/>
        <p:cNvGrpSpPr/>
        <p:nvPr/>
      </p:nvGrpSpPr>
      <p:grpSpPr>
        <a:xfrm>
          <a:off x="0" y="0"/>
          <a:ext cx="0" cy="0"/>
          <a:chOff x="0" y="0"/>
          <a:chExt cx="0" cy="0"/>
        </a:xfrm>
      </p:grpSpPr>
      <p:sp>
        <p:nvSpPr>
          <p:cNvPr id="2693" name="Google Shape;2693;gd21ae989ac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4" name="Google Shape;2694;gd21ae989a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can name your JavaScript variables as pretty much anything that doesn’t contain spaces.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usually we’ll use a single word or combined words with camel case</a:t>
            </a:r>
            <a:endParaRPr>
              <a:solidFill>
                <a:schemeClr val="dk1"/>
              </a:solidFill>
            </a:endParaRPr>
          </a:p>
          <a:p>
            <a:pPr indent="0" lvl="0" marL="0" rtl="0" algn="l">
              <a:spcBef>
                <a:spcPts val="0"/>
              </a:spcBef>
              <a:spcAft>
                <a:spcPts val="0"/>
              </a:spcAft>
              <a:buNone/>
            </a:pPr>
            <a:r>
              <a:rPr lang="en">
                <a:solidFill>
                  <a:schemeClr val="dk1"/>
                </a:solidFill>
              </a:rPr>
              <a:t>But you might also see numbers in variable names or words </a:t>
            </a:r>
            <a:r>
              <a:rPr lang="en">
                <a:solidFill>
                  <a:schemeClr val="dk1"/>
                </a:solidFill>
              </a:rPr>
              <a:t>separated</a:t>
            </a:r>
            <a:r>
              <a:rPr lang="en">
                <a:solidFill>
                  <a:schemeClr val="dk1"/>
                </a:solidFill>
              </a:rPr>
              <a:t> with underscores or dashes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Even emoji can be used for variable names!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spaces in your variable names will cause an error.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now we need to talk about what you can assign to a variable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0" name="Shape 2700"/>
        <p:cNvGrpSpPr/>
        <p:nvPr/>
      </p:nvGrpSpPr>
      <p:grpSpPr>
        <a:xfrm>
          <a:off x="0" y="0"/>
          <a:ext cx="0" cy="0"/>
          <a:chOff x="0" y="0"/>
          <a:chExt cx="0" cy="0"/>
        </a:xfrm>
      </p:grpSpPr>
      <p:sp>
        <p:nvSpPr>
          <p:cNvPr id="2701" name="Google Shape;2701;gd21ae989ac_0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2" name="Google Shape;2702;gd21ae989a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can assign numbers to a variable.</a:t>
            </a:r>
            <a:endParaRPr>
              <a:solidFill>
                <a:schemeClr val="dk1"/>
              </a:solidFill>
            </a:endParaRPr>
          </a:p>
          <a:p>
            <a:pPr indent="0" lvl="0" marL="0" rtl="0" algn="l">
              <a:spcBef>
                <a:spcPts val="0"/>
              </a:spcBef>
              <a:spcAft>
                <a:spcPts val="0"/>
              </a:spcAft>
              <a:buNone/>
            </a:pPr>
            <a:r>
              <a:rPr lang="en">
                <a:solidFill>
                  <a:schemeClr val="dk1"/>
                </a:solidFill>
              </a:rPr>
              <a:t>strings (which are just chunks of text),</a:t>
            </a:r>
            <a:endParaRPr>
              <a:solidFill>
                <a:schemeClr val="dk1"/>
              </a:solidFill>
            </a:endParaRPr>
          </a:p>
          <a:p>
            <a:pPr indent="0" lvl="0" marL="0" rtl="0" algn="l">
              <a:spcBef>
                <a:spcPts val="0"/>
              </a:spcBef>
              <a:spcAft>
                <a:spcPts val="0"/>
              </a:spcAft>
              <a:buNone/>
            </a:pPr>
            <a:r>
              <a:rPr lang="en">
                <a:solidFill>
                  <a:schemeClr val="dk1"/>
                </a:solidFill>
              </a:rPr>
              <a:t> booleans (which can be either true or false) and </a:t>
            </a:r>
            <a:endParaRPr>
              <a:solidFill>
                <a:schemeClr val="dk1"/>
              </a:solidFill>
            </a:endParaRPr>
          </a:p>
          <a:p>
            <a:pPr indent="0" lvl="0" marL="0" rtl="0" algn="l">
              <a:spcBef>
                <a:spcPts val="0"/>
              </a:spcBef>
              <a:spcAft>
                <a:spcPts val="0"/>
              </a:spcAft>
              <a:buNone/>
            </a:pPr>
            <a:r>
              <a:rPr lang="en">
                <a:solidFill>
                  <a:schemeClr val="dk1"/>
                </a:solidFill>
              </a:rPr>
              <a:t>This thing which is called an object Literal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may see these referred to as ‘types’</a:t>
            </a:r>
            <a:endParaRPr>
              <a:solidFill>
                <a:schemeClr val="dk1"/>
              </a:solidFill>
            </a:endParaRPr>
          </a:p>
          <a:p>
            <a:pPr indent="0" lvl="0" marL="0" rtl="0" algn="l">
              <a:spcBef>
                <a:spcPts val="0"/>
              </a:spcBef>
              <a:spcAft>
                <a:spcPts val="0"/>
              </a:spcAft>
              <a:buNone/>
            </a:pPr>
            <a:r>
              <a:rPr lang="en">
                <a:solidFill>
                  <a:schemeClr val="dk1"/>
                </a:solidFill>
              </a:rPr>
              <a:t>Those first three are what we call primitive types, or javascript </a:t>
            </a:r>
            <a:r>
              <a:rPr lang="en">
                <a:solidFill>
                  <a:schemeClr val="dk1"/>
                </a:solidFill>
              </a:rPr>
              <a:t>primitives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lets have a closer look at each of them.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d21ae989ac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d21ae989a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Hopefully you don’t feel like I’m insulting you if I begin to tell you what </a:t>
            </a:r>
            <a:r>
              <a:rPr lang="en" sz="1150">
                <a:solidFill>
                  <a:schemeClr val="dk1"/>
                </a:solidFill>
                <a:highlight>
                  <a:srgbClr val="FFFFFF"/>
                </a:highlight>
                <a:latin typeface="Verdana"/>
                <a:ea typeface="Verdana"/>
                <a:cs typeface="Verdana"/>
                <a:sym typeface="Verdana"/>
              </a:rPr>
              <a:t>numbers are!</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As we said earlier, you can assign a number to a variable, and this is basically just any number including decimals, integers and negative numbers.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We can use arithmetic operators on numbers. Cast your minds back to your school days when you studied mathematics. </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Do you remember brackets, orders, division, multiplication, addition and subtraction?</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sz="1150">
                <a:solidFill>
                  <a:schemeClr val="dk1"/>
                </a:solidFill>
                <a:highlight>
                  <a:srgbClr val="FFFFFF"/>
                </a:highlight>
                <a:latin typeface="Verdana"/>
                <a:ea typeface="Verdana"/>
                <a:cs typeface="Verdana"/>
                <a:sym typeface="Verdana"/>
              </a:rPr>
              <a:t>We can do those with javascript numbers and arithmetic operators</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7" name="Shape 2717"/>
        <p:cNvGrpSpPr/>
        <p:nvPr/>
      </p:nvGrpSpPr>
      <p:grpSpPr>
        <a:xfrm>
          <a:off x="0" y="0"/>
          <a:ext cx="0" cy="0"/>
          <a:chOff x="0" y="0"/>
          <a:chExt cx="0" cy="0"/>
        </a:xfrm>
      </p:grpSpPr>
      <p:sp>
        <p:nvSpPr>
          <p:cNvPr id="2718" name="Google Shape;2718;gd21ae989ac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9" name="Google Shape;2719;gd21ae989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open up our consoles in the browser and test out some of these.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*lot* of different operators available to us in javascript, but these are our operators for doing maths.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type we spoke about was strings, so what are they?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3" name="Shape 2723"/>
        <p:cNvGrpSpPr/>
        <p:nvPr/>
      </p:nvGrpSpPr>
      <p:grpSpPr>
        <a:xfrm>
          <a:off x="0" y="0"/>
          <a:ext cx="0" cy="0"/>
          <a:chOff x="0" y="0"/>
          <a:chExt cx="0" cy="0"/>
        </a:xfrm>
      </p:grpSpPr>
      <p:sp>
        <p:nvSpPr>
          <p:cNvPr id="2724" name="Google Shape;2724;gd21ae989ac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5" name="Google Shape;2725;gd21ae989a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A JavaScript string stores a series of characters inside single or double quotes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A string can be a </a:t>
            </a:r>
            <a:r>
              <a:rPr lang="en" sz="1150">
                <a:solidFill>
                  <a:schemeClr val="dk1"/>
                </a:solidFill>
                <a:highlight>
                  <a:srgbClr val="FFFFFF"/>
                </a:highlight>
                <a:latin typeface="Verdana"/>
                <a:ea typeface="Verdana"/>
                <a:cs typeface="Verdana"/>
                <a:sym typeface="Verdana"/>
              </a:rPr>
              <a:t>single</a:t>
            </a:r>
            <a:r>
              <a:rPr lang="en" sz="1150">
                <a:solidFill>
                  <a:schemeClr val="dk1"/>
                </a:solidFill>
                <a:highlight>
                  <a:srgbClr val="FFFFFF"/>
                </a:highlight>
                <a:latin typeface="Verdana"/>
                <a:ea typeface="Verdana"/>
                <a:cs typeface="Verdana"/>
                <a:sym typeface="Verdana"/>
              </a:rPr>
              <a:t> character</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And a number that is inside quotes will become a string</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1400"/>
              </a:spcAft>
              <a:buNone/>
            </a:pPr>
            <a:r>
              <a:rPr lang="en" sz="1150">
                <a:solidFill>
                  <a:schemeClr val="dk1"/>
                </a:solidFill>
                <a:highlight>
                  <a:srgbClr val="FFFFFF"/>
                </a:highlight>
                <a:latin typeface="Verdana"/>
                <a:ea typeface="Verdana"/>
                <a:cs typeface="Verdana"/>
                <a:sym typeface="Verdana"/>
              </a:rPr>
              <a:t>Which means that your mathematical operators will start to work a little unexpectedly</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d21ae989ac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d21ae989a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Try this out in your console. </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We can add strings together to make longer strings!</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150">
                <a:solidFill>
                  <a:schemeClr val="dk1"/>
                </a:solidFill>
                <a:highlight>
                  <a:srgbClr val="FFFFFF"/>
                </a:highlight>
                <a:latin typeface="Verdana"/>
                <a:ea typeface="Verdana"/>
                <a:cs typeface="Verdana"/>
                <a:sym typeface="Verdana"/>
              </a:rPr>
              <a:t>Try </a:t>
            </a:r>
            <a:endParaRPr sz="1150">
              <a:solidFill>
                <a:schemeClr val="dk1"/>
              </a:solidFill>
              <a:highlight>
                <a:srgbClr val="FFFFFF"/>
              </a:highlight>
              <a:latin typeface="Verdana"/>
              <a:ea typeface="Verdana"/>
              <a:cs typeface="Verdana"/>
              <a:sym typeface="Verdana"/>
            </a:endParaRPr>
          </a:p>
          <a:p>
            <a:pPr indent="0" lvl="0" marL="0" rtl="0" algn="l">
              <a:lnSpc>
                <a:spcPct val="115000"/>
              </a:lnSpc>
              <a:spcBef>
                <a:spcPts val="1400"/>
              </a:spcBef>
              <a:spcAft>
                <a:spcPts val="0"/>
              </a:spcAft>
              <a:buNone/>
            </a:pPr>
            <a:r>
              <a:rPr lang="en" sz="1000">
                <a:solidFill>
                  <a:srgbClr val="24292E"/>
                </a:solidFill>
                <a:latin typeface="Consolas"/>
                <a:ea typeface="Consolas"/>
                <a:cs typeface="Consolas"/>
                <a:sym typeface="Consolas"/>
              </a:rPr>
              <a:t>let myString1 = "Hello";</a:t>
            </a:r>
            <a:endParaRPr sz="1000">
              <a:solidFill>
                <a:srgbClr val="24292E"/>
              </a:solidFill>
              <a:latin typeface="Consolas"/>
              <a:ea typeface="Consolas"/>
              <a:cs typeface="Consolas"/>
              <a:sym typeface="Consolas"/>
            </a:endParaRPr>
          </a:p>
          <a:p>
            <a:pPr indent="0" lvl="0" marL="0" rtl="0" algn="l">
              <a:lnSpc>
                <a:spcPct val="115000"/>
              </a:lnSpc>
              <a:spcBef>
                <a:spcPts val="1400"/>
              </a:spcBef>
              <a:spcAft>
                <a:spcPts val="0"/>
              </a:spcAft>
              <a:buNone/>
            </a:pPr>
            <a:r>
              <a:rPr lang="en" sz="1000">
                <a:solidFill>
                  <a:srgbClr val="24292E"/>
                </a:solidFill>
                <a:latin typeface="Consolas"/>
                <a:ea typeface="Consolas"/>
                <a:cs typeface="Consolas"/>
                <a:sym typeface="Consolas"/>
              </a:rPr>
              <a:t>let myString2 = "World";</a:t>
            </a:r>
            <a:endParaRPr sz="1000">
              <a:solidFill>
                <a:srgbClr val="24292E"/>
              </a:solidFill>
              <a:latin typeface="Consolas"/>
              <a:ea typeface="Consolas"/>
              <a:cs typeface="Consolas"/>
              <a:sym typeface="Consolas"/>
            </a:endParaRPr>
          </a:p>
          <a:p>
            <a:pPr indent="0" lvl="0" marL="0" rtl="0" algn="l">
              <a:lnSpc>
                <a:spcPct val="115000"/>
              </a:lnSpc>
              <a:spcBef>
                <a:spcPts val="1400"/>
              </a:spcBef>
              <a:spcAft>
                <a:spcPts val="0"/>
              </a:spcAft>
              <a:buNone/>
            </a:pPr>
            <a:r>
              <a:t/>
            </a:r>
            <a:endParaRPr sz="1000">
              <a:solidFill>
                <a:srgbClr val="24292E"/>
              </a:solidFill>
              <a:latin typeface="Consolas"/>
              <a:ea typeface="Consolas"/>
              <a:cs typeface="Consolas"/>
              <a:sym typeface="Consolas"/>
            </a:endParaRPr>
          </a:p>
          <a:p>
            <a:pPr indent="0" lvl="0" marL="0" rtl="0" algn="l">
              <a:lnSpc>
                <a:spcPct val="115000"/>
              </a:lnSpc>
              <a:spcBef>
                <a:spcPts val="1400"/>
              </a:spcBef>
              <a:spcAft>
                <a:spcPts val="0"/>
              </a:spcAft>
              <a:buNone/>
            </a:pPr>
            <a:r>
              <a:rPr lang="en" sz="1000">
                <a:solidFill>
                  <a:srgbClr val="24292E"/>
                </a:solidFill>
                <a:latin typeface="Consolas"/>
                <a:ea typeface="Consolas"/>
                <a:cs typeface="Consolas"/>
                <a:sym typeface="Consolas"/>
              </a:rPr>
              <a:t>myString1 + myString2 + "!"; //HelloWorld!</a:t>
            </a:r>
            <a:endParaRPr sz="1000">
              <a:solidFill>
                <a:srgbClr val="24292E"/>
              </a:solidFill>
              <a:latin typeface="Consolas"/>
              <a:ea typeface="Consolas"/>
              <a:cs typeface="Consolas"/>
              <a:sym typeface="Consolas"/>
            </a:endParaRPr>
          </a:p>
          <a:p>
            <a:pPr indent="0" lvl="0" marL="0" rtl="0" algn="l">
              <a:lnSpc>
                <a:spcPct val="115000"/>
              </a:lnSpc>
              <a:spcBef>
                <a:spcPts val="1400"/>
              </a:spcBef>
              <a:spcAft>
                <a:spcPts val="0"/>
              </a:spcAft>
              <a:buNone/>
            </a:pPr>
            <a:r>
              <a:rPr lang="en" sz="1000">
                <a:solidFill>
                  <a:srgbClr val="24292E"/>
                </a:solidFill>
                <a:latin typeface="Consolas"/>
                <a:ea typeface="Consolas"/>
                <a:cs typeface="Consolas"/>
                <a:sym typeface="Consolas"/>
              </a:rPr>
              <a:t>myString1 + " " + myString2 + "!"; //Hello World!</a:t>
            </a:r>
            <a:endParaRPr sz="1000">
              <a:solidFill>
                <a:srgbClr val="24292E"/>
              </a:solidFill>
              <a:latin typeface="Consolas"/>
              <a:ea typeface="Consolas"/>
              <a:cs typeface="Consolas"/>
              <a:sym typeface="Consolas"/>
            </a:endParaRPr>
          </a:p>
          <a:p>
            <a:pPr indent="0" lvl="0" marL="152400" marR="152400" rtl="0" algn="l">
              <a:lnSpc>
                <a:spcPct val="145000"/>
              </a:lnSpc>
              <a:spcBef>
                <a:spcPts val="1400"/>
              </a:spcBef>
              <a:spcAft>
                <a:spcPts val="0"/>
              </a:spcAft>
              <a:buNone/>
            </a:pPr>
            <a:r>
              <a:rPr lang="en" sz="1000">
                <a:solidFill>
                  <a:srgbClr val="24292E"/>
                </a:solidFill>
                <a:latin typeface="Consolas"/>
                <a:ea typeface="Consolas"/>
                <a:cs typeface="Consolas"/>
                <a:sym typeface="Consolas"/>
              </a:rPr>
              <a:t>myString1 + ", " + myString2 + "!"; //Hello, World!</a:t>
            </a:r>
            <a:endParaRPr sz="1000">
              <a:solidFill>
                <a:srgbClr val="24292E"/>
              </a:solidFill>
              <a:latin typeface="Consolas"/>
              <a:ea typeface="Consolas"/>
              <a:cs typeface="Consolas"/>
              <a:sym typeface="Consolas"/>
            </a:endParaRPr>
          </a:p>
          <a:p>
            <a:pPr indent="0" lvl="0" marL="0" rtl="0" algn="l">
              <a:lnSpc>
                <a:spcPct val="115000"/>
              </a:lnSpc>
              <a:spcBef>
                <a:spcPts val="1400"/>
              </a:spcBef>
              <a:spcAft>
                <a:spcPts val="140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1" name="Shape 2741"/>
        <p:cNvGrpSpPr/>
        <p:nvPr/>
      </p:nvGrpSpPr>
      <p:grpSpPr>
        <a:xfrm>
          <a:off x="0" y="0"/>
          <a:ext cx="0" cy="0"/>
          <a:chOff x="0" y="0"/>
          <a:chExt cx="0" cy="0"/>
        </a:xfrm>
      </p:grpSpPr>
      <p:sp>
        <p:nvSpPr>
          <p:cNvPr id="2742" name="Google Shape;2742;gcdc6d4e5d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3" name="Google Shape;2743;gcdc6d4e5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JavaScript Boolean represents one of two values: true or false.</a:t>
            </a:r>
            <a:endParaRPr/>
          </a:p>
          <a:p>
            <a:pPr indent="0" lvl="0" marL="0" rtl="0" algn="l">
              <a:spcBef>
                <a:spcPts val="0"/>
              </a:spcBef>
              <a:spcAft>
                <a:spcPts val="0"/>
              </a:spcAft>
              <a:buNone/>
            </a:pPr>
            <a:r>
              <a:rPr lang="en"/>
              <a:t>Very often, in programming, you will need a data type that can only have one of two values, like</a:t>
            </a:r>
            <a:endParaRPr/>
          </a:p>
          <a:p>
            <a:pPr indent="0" lvl="0" marL="0" rtl="0" algn="l">
              <a:spcBef>
                <a:spcPts val="0"/>
              </a:spcBef>
              <a:spcAft>
                <a:spcPts val="0"/>
              </a:spcAft>
              <a:buNone/>
            </a:pPr>
            <a:r>
              <a:rPr lang="en"/>
              <a:t>YES / NO</a:t>
            </a:r>
            <a:endParaRPr/>
          </a:p>
          <a:p>
            <a:pPr indent="0" lvl="0" marL="0" rtl="0" algn="l">
              <a:spcBef>
                <a:spcPts val="0"/>
              </a:spcBef>
              <a:spcAft>
                <a:spcPts val="0"/>
              </a:spcAft>
              <a:buNone/>
            </a:pPr>
            <a:r>
              <a:rPr lang="en"/>
              <a:t>ON / OFF</a:t>
            </a:r>
            <a:endParaRPr/>
          </a:p>
          <a:p>
            <a:pPr indent="0" lvl="0" marL="0" rtl="0" algn="l">
              <a:spcBef>
                <a:spcPts val="0"/>
              </a:spcBef>
              <a:spcAft>
                <a:spcPts val="0"/>
              </a:spcAft>
              <a:buNone/>
            </a:pPr>
            <a:r>
              <a:rPr lang="en"/>
              <a:t>TRUE / FALSE</a:t>
            </a:r>
            <a:endParaRPr/>
          </a:p>
          <a:p>
            <a:pPr indent="0" lvl="0" marL="0" rtl="0" algn="l">
              <a:spcBef>
                <a:spcPts val="0"/>
              </a:spcBef>
              <a:spcAft>
                <a:spcPts val="0"/>
              </a:spcAft>
              <a:buNone/>
            </a:pPr>
            <a:r>
              <a:rPr lang="en"/>
              <a:t>For this, JavaScript has a Boolean data type. It can only take the values true or false.</a:t>
            </a:r>
            <a:endParaRPr/>
          </a:p>
          <a:p>
            <a:pPr indent="0" lvl="0" marL="0" rtl="0" algn="l">
              <a:spcBef>
                <a:spcPts val="0"/>
              </a:spcBef>
              <a:spcAft>
                <a:spcPts val="0"/>
              </a:spcAft>
              <a:buNone/>
            </a:pPr>
            <a:r>
              <a:rPr lang="en"/>
              <a:t>We use them to express whether or not a logical statement is true.</a:t>
            </a:r>
            <a:endParaRPr/>
          </a:p>
          <a:p>
            <a:pPr indent="0" lvl="0" marL="0" rtl="0" algn="l">
              <a:spcBef>
                <a:spcPts val="0"/>
              </a:spcBef>
              <a:spcAft>
                <a:spcPts val="0"/>
              </a:spcAft>
              <a:buNone/>
            </a:pPr>
            <a:r>
              <a:rPr lang="en"/>
              <a:t>We’ll look at logical statements in a little more depth next week, but for now, a logical statement might look like this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Try it out in your browser console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That arrow character is the greater than character, so here we’re saying ‘4 is greater than 5’ which it isn’t so that statement will return false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 are some other comparison operators available to us in javascript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0" name="Shape 2750"/>
        <p:cNvGrpSpPr/>
        <p:nvPr/>
      </p:nvGrpSpPr>
      <p:grpSpPr>
        <a:xfrm>
          <a:off x="0" y="0"/>
          <a:ext cx="0" cy="0"/>
          <a:chOff x="0" y="0"/>
          <a:chExt cx="0" cy="0"/>
        </a:xfrm>
      </p:grpSpPr>
      <p:sp>
        <p:nvSpPr>
          <p:cNvPr id="2751" name="Google Shape;2751;gcdc6d4e5dc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2" name="Google Shape;2752;gcdc6d4e5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these are our operators for doing comparisons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Imagine you’re writing a web app that is a game of that requires more 4 or more players,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players log in to the game you be able to check whether there are greater than or equal to 4 and start the game when that comparison is true.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open up our consoles in the browser and test out some of these.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7" name="Shape 2757"/>
        <p:cNvGrpSpPr/>
        <p:nvPr/>
      </p:nvGrpSpPr>
      <p:grpSpPr>
        <a:xfrm>
          <a:off x="0" y="0"/>
          <a:ext cx="0" cy="0"/>
          <a:chOff x="0" y="0"/>
          <a:chExt cx="0" cy="0"/>
        </a:xfrm>
      </p:grpSpPr>
      <p:sp>
        <p:nvSpPr>
          <p:cNvPr id="2758" name="Google Shape;2758;gcdc6d4e5dc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9" name="Google Shape;2759;gcdc6d4e5d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12121"/>
                </a:solidFill>
                <a:highlight>
                  <a:srgbClr val="FFFFFF"/>
                </a:highlight>
              </a:rPr>
              <a:t>The equality operator (</a:t>
            </a:r>
            <a:r>
              <a:rPr lang="en" sz="1200">
                <a:solidFill>
                  <a:srgbClr val="212121"/>
                </a:solidFill>
                <a:highlight>
                  <a:srgbClr val="EEEEEE"/>
                </a:highlight>
                <a:latin typeface="Consolas"/>
                <a:ea typeface="Consolas"/>
                <a:cs typeface="Consolas"/>
                <a:sym typeface="Consolas"/>
              </a:rPr>
              <a:t>==</a:t>
            </a:r>
            <a:r>
              <a:rPr lang="en" sz="1200">
                <a:solidFill>
                  <a:srgbClr val="212121"/>
                </a:solidFill>
                <a:highlight>
                  <a:srgbClr val="FFFFFF"/>
                </a:highlight>
              </a:rPr>
              <a:t>) checks whether its two operands are equal, returning a Boolean result. It uses something called the “</a:t>
            </a:r>
            <a:r>
              <a:rPr lang="en" sz="1200" u="sng">
                <a:solidFill>
                  <a:schemeClr val="hlink"/>
                </a:solidFill>
                <a:highlight>
                  <a:srgbClr val="FFFFFF"/>
                </a:highlight>
                <a:hlinkClick r:id="rId2"/>
              </a:rPr>
              <a:t>abstract equality comparison algorithm</a:t>
            </a:r>
            <a:r>
              <a:rPr lang="en" sz="1200">
                <a:solidFill>
                  <a:srgbClr val="212121"/>
                </a:solidFill>
                <a:highlight>
                  <a:srgbClr val="FFFFFF"/>
                </a:highlight>
              </a:rPr>
              <a:t>” to compare both sides of the operator. Which means that it is what we call a ‘type converting’ comparison. In case of a comparison between operands of different types, one of the operands is first converted to the other type and then the comparison is made.</a:t>
            </a:r>
            <a:endParaRPr sz="1200">
              <a:solidFill>
                <a:srgbClr val="212121"/>
              </a:solidFill>
              <a:highlight>
                <a:srgbClr val="FFFFFF"/>
              </a:highlight>
            </a:endParaRPr>
          </a:p>
          <a:p>
            <a:pPr indent="0" lvl="0" marL="0" rtl="0" algn="l">
              <a:lnSpc>
                <a:spcPct val="115000"/>
              </a:lnSpc>
              <a:spcBef>
                <a:spcPts val="1800"/>
              </a:spcBef>
              <a:spcAft>
                <a:spcPts val="0"/>
              </a:spcAft>
              <a:buNone/>
            </a:pPr>
            <a:r>
              <a:rPr lang="en" sz="1200">
                <a:solidFill>
                  <a:srgbClr val="212121"/>
                </a:solidFill>
                <a:highlight>
                  <a:srgbClr val="FFFFFF"/>
                </a:highlight>
              </a:rPr>
              <a:t>You can see how this might cause some problems in your code! We will mostly not be using the == operator and instead will use the === strict equality operator</a:t>
            </a:r>
            <a:endParaRPr sz="1200">
              <a:solidFill>
                <a:srgbClr val="212121"/>
              </a:solidFill>
              <a:highlight>
                <a:srgbClr val="FFFFFF"/>
              </a:highlight>
            </a:endParaRPr>
          </a:p>
          <a:p>
            <a:pPr indent="0" lvl="0" marL="0" rtl="0" algn="l">
              <a:lnSpc>
                <a:spcPct val="115000"/>
              </a:lnSpc>
              <a:spcBef>
                <a:spcPts val="1800"/>
              </a:spcBef>
              <a:spcAft>
                <a:spcPts val="0"/>
              </a:spcAft>
              <a:buNone/>
            </a:pPr>
            <a:r>
              <a:rPr lang="en" sz="1200">
                <a:solidFill>
                  <a:srgbClr val="212121"/>
                </a:solidFill>
                <a:highlight>
                  <a:srgbClr val="FFFFFF"/>
                </a:highlight>
              </a:rPr>
              <a:t>In a strict comparison, true is returned if, and only if, both the operands have the same type and value; </a:t>
            </a:r>
            <a:endParaRPr sz="1200">
              <a:solidFill>
                <a:srgbClr val="212121"/>
              </a:solidFill>
              <a:highlight>
                <a:srgbClr val="FFFFFF"/>
              </a:highlight>
            </a:endParaRPr>
          </a:p>
          <a:p>
            <a:pPr indent="0" lvl="0" marL="0" rtl="0" algn="l">
              <a:lnSpc>
                <a:spcPct val="115000"/>
              </a:lnSpc>
              <a:spcBef>
                <a:spcPts val="1800"/>
              </a:spcBef>
              <a:spcAft>
                <a:spcPts val="0"/>
              </a:spcAft>
              <a:buNone/>
            </a:pPr>
            <a:r>
              <a:rPr lang="en" sz="1200">
                <a:solidFill>
                  <a:srgbClr val="212121"/>
                </a:solidFill>
                <a:highlight>
                  <a:srgbClr val="FFFFFF"/>
                </a:highlight>
              </a:rPr>
              <a:t>You can try some of these out in your browser</a:t>
            </a:r>
            <a:endParaRPr sz="1200">
              <a:solidFill>
                <a:srgbClr val="212121"/>
              </a:solidFill>
              <a:highlight>
                <a:srgbClr val="FFFFFF"/>
              </a:highlight>
            </a:endParaRPr>
          </a:p>
          <a:p>
            <a:pPr indent="0" lvl="0" marL="0" rtl="0" algn="l">
              <a:lnSpc>
                <a:spcPct val="115000"/>
              </a:lnSpc>
              <a:spcBef>
                <a:spcPts val="1800"/>
              </a:spcBef>
              <a:spcAft>
                <a:spcPts val="0"/>
              </a:spcAft>
              <a:buNone/>
            </a:pPr>
            <a:r>
              <a:rPr lang="en">
                <a:solidFill>
                  <a:schemeClr val="dk1"/>
                </a:solidFill>
              </a:rPr>
              <a:t>You can use these operators to compare not only numbers but strings too.</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Importantly these are not to be confused with the assignment operator, </a:t>
            </a:r>
            <a:r>
              <a:rPr lang="en">
                <a:solidFill>
                  <a:schemeClr val="dk1"/>
                </a:solidFill>
              </a:rPr>
              <a:t>which is a single equals, which will assign a value rather than check whether it is equal</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Ok, so we’ve spoken about numbers, and string and booleans, the final data structure we’re going to look at today is objects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d21ae989ac_0_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d21ae989a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 object literal is some syntax that lets you assign a more descriptive piece of data to a variable in JavaScript.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think of objects as a way to collect data together.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above example, we’re defining an object literal with three </a:t>
            </a:r>
            <a:r>
              <a:rPr b="1" lang="en">
                <a:solidFill>
                  <a:schemeClr val="dk1"/>
                </a:solidFill>
              </a:rPr>
              <a:t>properties</a:t>
            </a:r>
            <a:r>
              <a:rPr lang="en">
                <a:solidFill>
                  <a:schemeClr val="dk1"/>
                </a:solidFill>
              </a:rPr>
              <a:t> - name, legs and cuteness</a:t>
            </a:r>
            <a:endParaRPr>
              <a:solidFill>
                <a:schemeClr val="dk1"/>
              </a:solidFill>
            </a:endParaRPr>
          </a:p>
          <a:p>
            <a:pPr indent="0" lvl="0" marL="0" rtl="0" algn="l">
              <a:spcBef>
                <a:spcPts val="0"/>
              </a:spcBef>
              <a:spcAft>
                <a:spcPts val="0"/>
              </a:spcAft>
              <a:buNone/>
            </a:pPr>
            <a:r>
              <a:rPr lang="en">
                <a:solidFill>
                  <a:schemeClr val="dk1"/>
                </a:solidFill>
              </a:rPr>
              <a:t>These three properties are like variables that live inside of that object.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These properties are defined in key-value pairs, each property has a key, like </a:t>
            </a:r>
            <a:r>
              <a:rPr lang="en">
                <a:solidFill>
                  <a:schemeClr val="dk1"/>
                </a:solidFill>
              </a:rPr>
              <a:t>legs </a:t>
            </a:r>
            <a:r>
              <a:rPr lang="en">
                <a:solidFill>
                  <a:schemeClr val="dk1"/>
                </a:solidFill>
              </a:rPr>
              <a:t>and a value, like 4.</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console.log() the whole object</a:t>
            </a:r>
            <a:endParaRPr>
              <a:solidFill>
                <a:schemeClr val="dk1"/>
              </a:solidFill>
            </a:endParaRPr>
          </a:p>
          <a:p>
            <a:pPr indent="0" lvl="0" marL="0" rtl="0" algn="l">
              <a:spcBef>
                <a:spcPts val="0"/>
              </a:spcBef>
              <a:spcAft>
                <a:spcPts val="0"/>
              </a:spcAft>
              <a:buNone/>
            </a:pPr>
            <a:r>
              <a:rPr lang="en">
                <a:solidFill>
                  <a:schemeClr val="dk1"/>
                </a:solidFill>
              </a:rPr>
              <a:t>But we can also log just one of the properties by using something called the dot notation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console.log(cat);</a:t>
            </a:r>
            <a:endParaRPr>
              <a:solidFill>
                <a:schemeClr val="dk1"/>
              </a:solidFill>
            </a:endParaRPr>
          </a:p>
          <a:p>
            <a:pPr indent="0" lvl="0" marL="0" rtl="0" algn="l">
              <a:spcBef>
                <a:spcPts val="0"/>
              </a:spcBef>
              <a:spcAft>
                <a:spcPts val="0"/>
              </a:spcAft>
              <a:buNone/>
            </a:pPr>
            <a:r>
              <a:rPr lang="en">
                <a:solidFill>
                  <a:schemeClr val="dk1"/>
                </a:solidFill>
              </a:rPr>
              <a:t>console.log(cat.name);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rgbClr val="192D49"/>
                </a:solidFill>
              </a:rPr>
              <a:t>The interesting thing about constant object literals, is that you can modify their </a:t>
            </a:r>
            <a:r>
              <a:rPr b="1" lang="en">
                <a:solidFill>
                  <a:srgbClr val="192D49"/>
                </a:solidFill>
              </a:rPr>
              <a:t>properties</a:t>
            </a:r>
            <a:r>
              <a:rPr lang="en">
                <a:solidFill>
                  <a:srgbClr val="192D49"/>
                </a:solidFill>
              </a:rPr>
              <a:t> as long as you don’t try and reassign the entire object.</a:t>
            </a:r>
            <a:endParaRPr>
              <a:solidFill>
                <a:srgbClr val="192D49"/>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7" name="Shape 2617"/>
        <p:cNvGrpSpPr/>
        <p:nvPr/>
      </p:nvGrpSpPr>
      <p:grpSpPr>
        <a:xfrm>
          <a:off x="0" y="0"/>
          <a:ext cx="0" cy="0"/>
          <a:chOff x="0" y="0"/>
          <a:chExt cx="0" cy="0"/>
        </a:xfrm>
      </p:grpSpPr>
      <p:sp>
        <p:nvSpPr>
          <p:cNvPr id="2618" name="Google Shape;2618;gd21ae989ac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9" name="Google Shape;2619;gd21ae989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JavaScript is a programming language, it allows us to build complex features on web pages.</a:t>
            </a:r>
            <a:endParaRPr>
              <a:solidFill>
                <a:schemeClr val="dk1"/>
              </a:solidFill>
            </a:endParaRPr>
          </a:p>
          <a:p>
            <a:pPr indent="0" lvl="0" marL="0" rtl="0" algn="l">
              <a:spcBef>
                <a:spcPts val="0"/>
              </a:spcBef>
              <a:spcAft>
                <a:spcPts val="0"/>
              </a:spcAft>
              <a:buNone/>
            </a:pPr>
            <a:r>
              <a:rPr lang="en">
                <a:solidFill>
                  <a:schemeClr val="dk1"/>
                </a:solidFill>
              </a:rPr>
              <a:t>Any time you’re looking at a webpage that does more than just display some static content, it is likely that there is javascript behind it.</a:t>
            </a:r>
            <a:endParaRPr>
              <a:solidFill>
                <a:schemeClr val="dk1"/>
              </a:solidFill>
            </a:endParaRPr>
          </a:p>
          <a:p>
            <a:pPr indent="0" lvl="0" marL="0" rtl="0" algn="l">
              <a:spcBef>
                <a:spcPts val="0"/>
              </a:spcBef>
              <a:spcAft>
                <a:spcPts val="0"/>
              </a:spcAft>
              <a:buNone/>
            </a:pPr>
            <a:r>
              <a:rPr lang="en">
                <a:solidFill>
                  <a:schemeClr val="dk1"/>
                </a:solidFill>
              </a:rPr>
              <a:t>Interactive features like live updates to content, maps, sounds, 3d graphics can be powered by javascript.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the onion layers that are the web, javascript is the outer layer that comes after our html and our css.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gd21ae989ac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d21ae989a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we think the cuteness needs to be updated it can be! Even though the object is a constant!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modify its </a:t>
            </a:r>
            <a:r>
              <a:rPr b="1" lang="en">
                <a:solidFill>
                  <a:schemeClr val="dk1"/>
                </a:solidFill>
              </a:rPr>
              <a:t>properties</a:t>
            </a:r>
            <a:r>
              <a:rPr lang="en">
                <a:solidFill>
                  <a:schemeClr val="dk1"/>
                </a:solidFill>
              </a:rPr>
              <a:t> as long as we don’t try and reassign the entire object.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works fine without creating an error. This is because the </a:t>
            </a:r>
            <a:r>
              <a:rPr b="1" lang="en">
                <a:solidFill>
                  <a:schemeClr val="dk1"/>
                </a:solidFill>
              </a:rPr>
              <a:t>object reference</a:t>
            </a:r>
            <a:r>
              <a:rPr lang="en">
                <a:solidFill>
                  <a:schemeClr val="dk1"/>
                </a:solidFill>
              </a:rPr>
              <a:t> hasn’t changed, just some of the data stored in the object.</a:t>
            </a:r>
            <a:br>
              <a:rPr lang="en">
                <a:solidFill>
                  <a:schemeClr val="dk1"/>
                </a:solidFill>
              </a:rPr>
            </a:br>
            <a:r>
              <a:rPr lang="en">
                <a:solidFill>
                  <a:schemeClr val="dk1"/>
                </a:solidFill>
              </a:rPr>
              <a:t>“Object reference” is a confusing sounding term - it just means “we’re not changing the bit of memory the program is using to store our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You’ll notice we’re using “dot notation” to assign one of our objects properties - that’s where we assign </a:t>
            </a:r>
            <a:r>
              <a:rPr b="1" lang="en">
                <a:solidFill>
                  <a:schemeClr val="dk1"/>
                </a:solidFill>
              </a:rPr>
              <a:t>cat dot cuteness</a:t>
            </a:r>
            <a:r>
              <a:rPr lang="en">
                <a:solidFill>
                  <a:schemeClr val="dk1"/>
                </a:solidFill>
              </a:rPr>
              <a:t> - we’re saying “set the cuteness property of our constant, cat, to be 100%.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Try it out in your browser console</a:t>
            </a:r>
            <a:endParaRPr>
              <a:solidFill>
                <a:schemeClr val="dk1"/>
              </a:solidFill>
            </a:endParaRPr>
          </a:p>
          <a:p>
            <a:pPr indent="0" lvl="0" marL="0" rtl="0" algn="l">
              <a:spcBef>
                <a:spcPts val="0"/>
              </a:spcBef>
              <a:spcAft>
                <a:spcPts val="0"/>
              </a:spcAft>
              <a:buNone/>
            </a:pPr>
            <a:r>
              <a:rPr lang="en">
                <a:solidFill>
                  <a:schemeClr val="dk1"/>
                </a:solidFill>
              </a:rPr>
              <a:t>Bear in mind you will have to put the object all in one line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3" name="Shape 2783"/>
        <p:cNvGrpSpPr/>
        <p:nvPr/>
      </p:nvGrpSpPr>
      <p:grpSpPr>
        <a:xfrm>
          <a:off x="0" y="0"/>
          <a:ext cx="0" cy="0"/>
          <a:chOff x="0" y="0"/>
          <a:chExt cx="0" cy="0"/>
        </a:xfrm>
      </p:grpSpPr>
      <p:sp>
        <p:nvSpPr>
          <p:cNvPr id="2784" name="Google Shape;278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5" name="Google Shape;278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cdc6d4e5dc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cdc6d4e5d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Much like we can use operators on numbers, they perform operations on strings too.</a:t>
            </a:r>
            <a:endParaRPr/>
          </a:p>
          <a:p>
            <a:pPr indent="0" lvl="0" marL="0" rtl="0" algn="l">
              <a:spcBef>
                <a:spcPts val="0"/>
              </a:spcBef>
              <a:spcAft>
                <a:spcPts val="0"/>
              </a:spcAft>
              <a:buClr>
                <a:schemeClr val="dk1"/>
              </a:buClr>
              <a:buSzPts val="1100"/>
              <a:buFont typeface="Arial"/>
              <a:buNone/>
            </a:pPr>
            <a:r>
              <a:rPr lang="en"/>
              <a:t>In our first example, we can see how the first, and second constants, can be concatenated (that just means joined together) using the + plus operator.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You’ll notice that there isn’t any space between our two words. That’s because neither of the strings contain any!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we wanted to add spacing, we could use a string literal, like our second example - to add a space between the two strings.</a:t>
            </a:r>
            <a:endParaRPr/>
          </a:p>
          <a:p>
            <a:pPr indent="0" lvl="0" marL="0" rtl="0" algn="l">
              <a:spcBef>
                <a:spcPts val="0"/>
              </a:spcBef>
              <a:spcAft>
                <a:spcPts val="0"/>
              </a:spcAft>
              <a:buClr>
                <a:schemeClr val="dk1"/>
              </a:buClr>
              <a:buSzPts val="1100"/>
              <a:buFont typeface="Arial"/>
              <a:buNone/>
            </a:pPr>
            <a:r>
              <a:rPr lang="en"/>
              <a:t>You’ll notice that we’re actually concatenating three things here - two variables, plus a literal space surrounded by quotes.</a:t>
            </a:r>
            <a:endParaRPr/>
          </a:p>
          <a:p>
            <a:pPr indent="0" lvl="0" marL="0" rtl="0" algn="l">
              <a:spcBef>
                <a:spcPts val="0"/>
              </a:spcBef>
              <a:spcAft>
                <a:spcPts val="0"/>
              </a:spcAft>
              <a:buClr>
                <a:schemeClr val="dk1"/>
              </a:buClr>
              <a:buSzPts val="1100"/>
              <a:buFont typeface="Arial"/>
              <a:buNone/>
            </a:pPr>
            <a:r>
              <a:rPr lang="en"/>
              <a:t>You can pretty much join together as many operations as you like in this way in most programming languages.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We’re mixing and matching variables and literal values here (the “ “) and generally, anywhere you can use a variable, you can use a literal value, and vice versa.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use this kind of string concatenation to add variables from an object into a sentenc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Remember our object cat?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const cat = {</a:t>
            </a:r>
            <a:endParaRPr/>
          </a:p>
          <a:p>
            <a:pPr indent="0" lvl="0" marL="0" rtl="0" algn="l">
              <a:spcBef>
                <a:spcPts val="0"/>
              </a:spcBef>
              <a:spcAft>
                <a:spcPts val="0"/>
              </a:spcAft>
              <a:buNone/>
            </a:pPr>
            <a:r>
              <a:rPr lang="en"/>
              <a:t>    name: "Pickle",</a:t>
            </a:r>
            <a:endParaRPr/>
          </a:p>
          <a:p>
            <a:pPr indent="0" lvl="0" marL="0" rtl="0" algn="l">
              <a:spcBef>
                <a:spcPts val="0"/>
              </a:spcBef>
              <a:spcAft>
                <a:spcPts val="0"/>
              </a:spcAft>
              <a:buNone/>
            </a:pPr>
            <a:r>
              <a:rPr lang="en"/>
              <a:t>    legs: 4,</a:t>
            </a:r>
            <a:endParaRPr/>
          </a:p>
          <a:p>
            <a:pPr indent="0" lvl="0" marL="0" rtl="0" algn="l">
              <a:spcBef>
                <a:spcPts val="0"/>
              </a:spcBef>
              <a:spcAft>
                <a:spcPts val="0"/>
              </a:spcAft>
              <a:buNone/>
            </a:pPr>
            <a:r>
              <a:rPr lang="en"/>
              <a:t>    cuteness: "100%"</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cat.cuteness = "100%";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create a sentence with that </a:t>
            </a:r>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None/>
            </a:pPr>
            <a:r>
              <a:rPr lang="en" sz="1050">
                <a:solidFill>
                  <a:srgbClr val="F8F8F2"/>
                </a:solidFill>
                <a:highlight>
                  <a:srgbClr val="5A5475"/>
                </a:highlight>
                <a:latin typeface="Consolas"/>
                <a:ea typeface="Consolas"/>
                <a:cs typeface="Consolas"/>
                <a:sym typeface="Consolas"/>
              </a:rPr>
              <a:t>console.</a:t>
            </a:r>
            <a:r>
              <a:rPr lang="en" sz="1050">
                <a:solidFill>
                  <a:srgbClr val="FFF352"/>
                </a:solidFill>
                <a:highlight>
                  <a:srgbClr val="5A5475"/>
                </a:highlight>
                <a:latin typeface="Consolas"/>
                <a:ea typeface="Consolas"/>
                <a:cs typeface="Consolas"/>
                <a:sym typeface="Consolas"/>
              </a:rPr>
              <a:t>log</a:t>
            </a:r>
            <a:r>
              <a:rPr lang="en" sz="1050">
                <a:solidFill>
                  <a:srgbClr val="F8F8F2"/>
                </a:solidFill>
                <a:highlight>
                  <a:srgbClr val="5A5475"/>
                </a:highlight>
                <a:latin typeface="Consolas"/>
                <a:ea typeface="Consolas"/>
                <a:cs typeface="Consolas"/>
                <a:sym typeface="Consolas"/>
              </a:rPr>
              <a:t>(</a:t>
            </a:r>
            <a:r>
              <a:rPr lang="en" sz="1050">
                <a:solidFill>
                  <a:srgbClr val="FFEA00"/>
                </a:solidFill>
                <a:highlight>
                  <a:srgbClr val="5A5475"/>
                </a:highlight>
                <a:latin typeface="Consolas"/>
                <a:ea typeface="Consolas"/>
                <a:cs typeface="Consolas"/>
                <a:sym typeface="Consolas"/>
              </a:rPr>
              <a:t>"I have a cat called "</a:t>
            </a:r>
            <a:r>
              <a:rPr lang="en" sz="1050">
                <a:solidFill>
                  <a:srgbClr val="F8F8F2"/>
                </a:solidFill>
                <a:highlight>
                  <a:srgbClr val="5A5475"/>
                </a:highlight>
                <a:latin typeface="Consolas"/>
                <a:ea typeface="Consolas"/>
                <a:cs typeface="Consolas"/>
                <a:sym typeface="Consolas"/>
              </a:rPr>
              <a:t> </a:t>
            </a:r>
            <a:r>
              <a:rPr lang="en" sz="1050">
                <a:solidFill>
                  <a:srgbClr val="FFB8D1"/>
                </a:solidFill>
                <a:highlight>
                  <a:srgbClr val="5A5475"/>
                </a:highlight>
                <a:latin typeface="Consolas"/>
                <a:ea typeface="Consolas"/>
                <a:cs typeface="Consolas"/>
                <a:sym typeface="Consolas"/>
              </a:rPr>
              <a:t>+</a:t>
            </a:r>
            <a:r>
              <a:rPr lang="en" sz="1050">
                <a:solidFill>
                  <a:srgbClr val="F8F8F2"/>
                </a:solidFill>
                <a:highlight>
                  <a:srgbClr val="5A5475"/>
                </a:highlight>
                <a:latin typeface="Consolas"/>
                <a:ea typeface="Consolas"/>
                <a:cs typeface="Consolas"/>
                <a:sym typeface="Consolas"/>
              </a:rPr>
              <a:t> cat.name </a:t>
            </a:r>
            <a:r>
              <a:rPr lang="en" sz="1050">
                <a:solidFill>
                  <a:srgbClr val="FFB8D1"/>
                </a:solidFill>
                <a:highlight>
                  <a:srgbClr val="5A5475"/>
                </a:highlight>
                <a:latin typeface="Consolas"/>
                <a:ea typeface="Consolas"/>
                <a:cs typeface="Consolas"/>
                <a:sym typeface="Consolas"/>
              </a:rPr>
              <a:t>+</a:t>
            </a:r>
            <a:r>
              <a:rPr lang="en" sz="1050">
                <a:solidFill>
                  <a:srgbClr val="F8F8F2"/>
                </a:solidFill>
                <a:highlight>
                  <a:srgbClr val="5A5475"/>
                </a:highlight>
                <a:latin typeface="Consolas"/>
                <a:ea typeface="Consolas"/>
                <a:cs typeface="Consolas"/>
                <a:sym typeface="Consolas"/>
              </a:rPr>
              <a:t> </a:t>
            </a:r>
            <a:r>
              <a:rPr lang="en" sz="1050">
                <a:solidFill>
                  <a:srgbClr val="FFEA00"/>
                </a:solidFill>
                <a:highlight>
                  <a:srgbClr val="5A5475"/>
                </a:highlight>
                <a:latin typeface="Consolas"/>
                <a:ea typeface="Consolas"/>
                <a:cs typeface="Consolas"/>
                <a:sym typeface="Consolas"/>
              </a:rPr>
              <a:t>" she has "</a:t>
            </a:r>
            <a:r>
              <a:rPr lang="en" sz="1050">
                <a:solidFill>
                  <a:srgbClr val="F8F8F2"/>
                </a:solidFill>
                <a:highlight>
                  <a:srgbClr val="5A5475"/>
                </a:highlight>
                <a:latin typeface="Consolas"/>
                <a:ea typeface="Consolas"/>
                <a:cs typeface="Consolas"/>
                <a:sym typeface="Consolas"/>
              </a:rPr>
              <a:t> </a:t>
            </a:r>
            <a:r>
              <a:rPr lang="en" sz="1050">
                <a:solidFill>
                  <a:srgbClr val="FFB8D1"/>
                </a:solidFill>
                <a:highlight>
                  <a:srgbClr val="5A5475"/>
                </a:highlight>
                <a:latin typeface="Consolas"/>
                <a:ea typeface="Consolas"/>
                <a:cs typeface="Consolas"/>
                <a:sym typeface="Consolas"/>
              </a:rPr>
              <a:t>+</a:t>
            </a:r>
            <a:r>
              <a:rPr lang="en" sz="1050">
                <a:solidFill>
                  <a:srgbClr val="F8F8F2"/>
                </a:solidFill>
                <a:highlight>
                  <a:srgbClr val="5A5475"/>
                </a:highlight>
                <a:latin typeface="Consolas"/>
                <a:ea typeface="Consolas"/>
                <a:cs typeface="Consolas"/>
                <a:sym typeface="Consolas"/>
              </a:rPr>
              <a:t> cat.legs </a:t>
            </a:r>
            <a:r>
              <a:rPr lang="en" sz="1050">
                <a:solidFill>
                  <a:srgbClr val="FFB8D1"/>
                </a:solidFill>
                <a:highlight>
                  <a:srgbClr val="5A5475"/>
                </a:highlight>
                <a:latin typeface="Consolas"/>
                <a:ea typeface="Consolas"/>
                <a:cs typeface="Consolas"/>
                <a:sym typeface="Consolas"/>
              </a:rPr>
              <a:t>+</a:t>
            </a:r>
            <a:r>
              <a:rPr lang="en" sz="1050">
                <a:solidFill>
                  <a:srgbClr val="F8F8F2"/>
                </a:solidFill>
                <a:highlight>
                  <a:srgbClr val="5A5475"/>
                </a:highlight>
                <a:latin typeface="Consolas"/>
                <a:ea typeface="Consolas"/>
                <a:cs typeface="Consolas"/>
                <a:sym typeface="Consolas"/>
              </a:rPr>
              <a:t> </a:t>
            </a:r>
            <a:r>
              <a:rPr lang="en" sz="1050">
                <a:solidFill>
                  <a:srgbClr val="FFEA00"/>
                </a:solidFill>
                <a:highlight>
                  <a:srgbClr val="5A5475"/>
                </a:highlight>
                <a:latin typeface="Consolas"/>
                <a:ea typeface="Consolas"/>
                <a:cs typeface="Consolas"/>
                <a:sym typeface="Consolas"/>
              </a:rPr>
              <a:t>" legs!"</a:t>
            </a:r>
            <a:r>
              <a:rPr lang="en" sz="1050">
                <a:solidFill>
                  <a:srgbClr val="F8F8F2"/>
                </a:solidFill>
                <a:highlight>
                  <a:srgbClr val="5A5475"/>
                </a:highlight>
                <a:latin typeface="Consolas"/>
                <a:ea typeface="Consolas"/>
                <a:cs typeface="Consolas"/>
                <a:sym typeface="Consolas"/>
              </a:rPr>
              <a:t>);</a:t>
            </a:r>
            <a:endParaRPr sz="1050">
              <a:solidFill>
                <a:srgbClr val="F8F8F2"/>
              </a:solidFill>
              <a:highlight>
                <a:srgbClr val="5A5475"/>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all those pluses and opening and closing quotes can feel like a bit of a pain and become an easy place to accidentally forget spaces,</a:t>
            </a:r>
            <a:endParaRPr/>
          </a:p>
          <a:p>
            <a:pPr indent="0" lvl="0" marL="0" rtl="0" algn="l">
              <a:spcBef>
                <a:spcPts val="0"/>
              </a:spcBef>
              <a:spcAft>
                <a:spcPts val="0"/>
              </a:spcAft>
              <a:buNone/>
            </a:pPr>
            <a:r>
              <a:rPr lang="en"/>
              <a:t>So javascript offers us something called template literals that we can write directly into our strings to make them a little easier to read.</a:t>
            </a:r>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rPr lang="en">
                <a:solidFill>
                  <a:srgbClr val="192D49"/>
                </a:solidFill>
              </a:rPr>
              <a:t> </a:t>
            </a:r>
            <a:endParaRPr>
              <a:solidFill>
                <a:srgbClr val="192D49"/>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Clr>
                <a:schemeClr val="dk1"/>
              </a:buClr>
              <a:buSzPts val="1100"/>
              <a:buFont typeface="Arial"/>
              <a:buNone/>
            </a:pPr>
            <a:r>
              <a:t/>
            </a:r>
            <a:endParaRPr>
              <a:solidFill>
                <a:srgbClr val="192D49"/>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cdc6d4e5dc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cdc6d4e5d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Template literals use a backtick and some “dollar-bracket” syntax to provide an easy way to construct strings from other strings.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Template strings have to start and end with the backtick character (it’s just under your escape key!), and then the values of any variables referenced in the template will be “interpolated” into the final string.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add as many variables as you like just so long as you surround them with ${ and a trailing } - a dollar, curly bracket, then the variable name, and a trailing closing curly bracket.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7" name="Shape 2827"/>
        <p:cNvGrpSpPr/>
        <p:nvPr/>
      </p:nvGrpSpPr>
      <p:grpSpPr>
        <a:xfrm>
          <a:off x="0" y="0"/>
          <a:ext cx="0" cy="0"/>
          <a:chOff x="0" y="0"/>
          <a:chExt cx="0" cy="0"/>
        </a:xfrm>
      </p:grpSpPr>
      <p:sp>
        <p:nvSpPr>
          <p:cNvPr id="2828" name="Google Shape;282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9" name="Google Shape;282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3" name="Shape 2833"/>
        <p:cNvGrpSpPr/>
        <p:nvPr/>
      </p:nvGrpSpPr>
      <p:grpSpPr>
        <a:xfrm>
          <a:off x="0" y="0"/>
          <a:ext cx="0" cy="0"/>
          <a:chOff x="0" y="0"/>
          <a:chExt cx="0" cy="0"/>
        </a:xfrm>
      </p:grpSpPr>
      <p:sp>
        <p:nvSpPr>
          <p:cNvPr id="2834" name="Google Shape;2834;gcdc6d4e5dc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5" name="Google Shape;2835;gcdc6d4e5d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some of these out in the browser, what would you expect the outcome to be?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1" name="Shape 2841"/>
        <p:cNvGrpSpPr/>
        <p:nvPr/>
      </p:nvGrpSpPr>
      <p:grpSpPr>
        <a:xfrm>
          <a:off x="0" y="0"/>
          <a:ext cx="0" cy="0"/>
          <a:chOff x="0" y="0"/>
          <a:chExt cx="0" cy="0"/>
        </a:xfrm>
      </p:grpSpPr>
      <p:sp>
        <p:nvSpPr>
          <p:cNvPr id="2842" name="Google Shape;284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3" name="Google Shape;284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This has been a whirlwind introduction to javascript, and there was a lot of </a:t>
            </a:r>
            <a:r>
              <a:rPr lang="en"/>
              <a:t>theory</a:t>
            </a:r>
            <a:r>
              <a:rPr lang="en"/>
              <a:t> and not much practical work to do yet, but it is coming I promise!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Between now and our next lesson there is an assignment for you to do and there are a whole lot of interesting online workshops to look at, one of my personal favourites is this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https://node-girls.gitbook.io/beginners-javascript/tutorial/step-1-hello-world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7" name="Shape 2847"/>
        <p:cNvGrpSpPr/>
        <p:nvPr/>
      </p:nvGrpSpPr>
      <p:grpSpPr>
        <a:xfrm>
          <a:off x="0" y="0"/>
          <a:ext cx="0" cy="0"/>
          <a:chOff x="0" y="0"/>
          <a:chExt cx="0" cy="0"/>
        </a:xfrm>
      </p:grpSpPr>
      <p:sp>
        <p:nvSpPr>
          <p:cNvPr id="2848" name="Google Shape;2848;gcb1d93aaaa_0_1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9" name="Google Shape;2849;gcb1d93aaaa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we learn programming, we’re likely to build things that are increasingly complicated, and the more complicated a piece of code gets, the harder it is to understand.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want to aim to make our code not only easier to read and understand, but also easier to maintain.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most common way we do this in programming, is by splitting our programs into functions.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Functions are just blocks of code which you write to do a specific task - usually with a name that describes what they do.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nice thing about functions is that we can “call” them from other parts of our code, so they’re really useful for organising what your program does, and how it does 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even call functions from other functions, and almost all programs you will see are made up of lots of function calls.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we take a look at our example here,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2" name="Shape 2852"/>
        <p:cNvGrpSpPr/>
        <p:nvPr/>
      </p:nvGrpSpPr>
      <p:grpSpPr>
        <a:xfrm>
          <a:off x="0" y="0"/>
          <a:ext cx="0" cy="0"/>
          <a:chOff x="0" y="0"/>
          <a:chExt cx="0" cy="0"/>
        </a:xfrm>
      </p:grpSpPr>
      <p:sp>
        <p:nvSpPr>
          <p:cNvPr id="2853" name="Google Shape;2853;gcb1d93aaaa_0_10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4" name="Google Shape;2854;gcb1d93aaaa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2D49"/>
                </a:solidFill>
              </a:rPr>
              <a:t>functions are made up of the function definition (the keyword “function” and the name), </a:t>
            </a:r>
            <a:endParaRPr>
              <a:solidFill>
                <a:srgbClr val="192D49"/>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Clr>
                <a:srgbClr val="192D49"/>
              </a:buClr>
              <a:buSzPts val="1100"/>
              <a:buFont typeface="Arial"/>
              <a:buNone/>
            </a:pPr>
            <a:r>
              <a:rPr lang="en">
                <a:solidFill>
                  <a:srgbClr val="192D49"/>
                </a:solidFill>
              </a:rPr>
              <a:t>and then the function body, which is (everything between the curly brackets)</a:t>
            </a:r>
            <a:endParaRPr>
              <a:solidFill>
                <a:srgbClr val="192D49"/>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code inside a function is not executed until the function is *called*, which is sometimes called invoking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call a function by typing it’s name followed by open and closing parentheses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Today we’re going to be using codepen to write our code, rather than the browser console, so everyone open up a new codepen </a:t>
            </a:r>
            <a:endParaRPr>
              <a:solidFill>
                <a:schemeClr val="dk1"/>
              </a:solidFill>
            </a:endParaRPr>
          </a:p>
          <a:p>
            <a:pPr indent="0" lvl="0" marL="0" rtl="0" algn="l">
              <a:spcBef>
                <a:spcPts val="0"/>
              </a:spcBef>
              <a:spcAft>
                <a:spcPts val="0"/>
              </a:spcAft>
              <a:buNone/>
            </a:pPr>
            <a:r>
              <a:rPr lang="en">
                <a:solidFill>
                  <a:schemeClr val="dk1"/>
                </a:solidFill>
              </a:rPr>
              <a:t>And let’s write our first function definition and then call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you might notice something interesting if you move your function call above your function definition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9" name="Shape 2859"/>
        <p:cNvGrpSpPr/>
        <p:nvPr/>
      </p:nvGrpSpPr>
      <p:grpSpPr>
        <a:xfrm>
          <a:off x="0" y="0"/>
          <a:ext cx="0" cy="0"/>
          <a:chOff x="0" y="0"/>
          <a:chExt cx="0" cy="0"/>
        </a:xfrm>
      </p:grpSpPr>
      <p:sp>
        <p:nvSpPr>
          <p:cNvPr id="2860" name="Google Shape;2860;gcb1d93aaaa_0_10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1" name="Google Shape;2861;gcb1d93aaaa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Functions defined using “function definitions” can be </a:t>
            </a:r>
            <a:r>
              <a:rPr b="1" lang="en">
                <a:solidFill>
                  <a:schemeClr val="dk1"/>
                </a:solidFill>
              </a:rPr>
              <a:t>called before or after they’re defined</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solidFill>
                  <a:schemeClr val="dk1"/>
                </a:solidFill>
              </a:rPr>
              <a:t>This is useful for code organisation, because you’ll often want to group functions in your files so things that are related, are close together.</a:t>
            </a:r>
            <a:endParaRPr>
              <a:solidFill>
                <a:schemeClr val="dk1"/>
              </a:solidFill>
            </a:endParaRPr>
          </a:p>
          <a:p>
            <a:pPr indent="0" lvl="0" marL="0" rtl="0" algn="l">
              <a:spcBef>
                <a:spcPts val="0"/>
              </a:spcBef>
              <a:spcAft>
                <a:spcPts val="0"/>
              </a:spcAft>
              <a:buNone/>
            </a:pPr>
            <a:r>
              <a:rPr lang="en">
                <a:solidFill>
                  <a:schemeClr val="dk1"/>
                </a:solidFill>
              </a:rPr>
              <a:t>It gives you the freedom to not worry about the order of functions in your code when you call them.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why does this work?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rgbClr val="FF857F"/>
                </a:solidFill>
              </a:rPr>
              <a:t>Defining a function in this way, with the function keyword and a function name means that the functions can be detected by the javascript runtime. The runtime </a:t>
            </a:r>
            <a:r>
              <a:rPr b="1" lang="en">
                <a:solidFill>
                  <a:srgbClr val="FF857F"/>
                </a:solidFill>
              </a:rPr>
              <a:t>knows</a:t>
            </a:r>
            <a:r>
              <a:rPr lang="en">
                <a:solidFill>
                  <a:srgbClr val="FF857F"/>
                </a:solidFill>
              </a:rPr>
              <a:t> that those functions exist and can make sure the code can run. This process of detecting function definitions so you can call them in any order is called </a:t>
            </a:r>
            <a:r>
              <a:rPr b="1" lang="en">
                <a:solidFill>
                  <a:srgbClr val="FF857F"/>
                </a:solidFill>
              </a:rPr>
              <a:t>hoisting</a:t>
            </a:r>
            <a:r>
              <a:rPr lang="en">
                <a:solidFill>
                  <a:srgbClr val="FF857F"/>
                </a:solidFill>
              </a:rPr>
              <a:t>.</a:t>
            </a:r>
            <a:endParaRPr>
              <a:solidFill>
                <a:srgbClr val="FF857F"/>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Because functions you assign to variables can be changed by your program, while it’s running the JavaScript runtime literally can’t know about what functions you have assigned to variables before it runs your code.</a:t>
            </a:r>
            <a:endParaRPr>
              <a:solidFill>
                <a:schemeClr val="dk1"/>
              </a:solidFill>
            </a:endParaRPr>
          </a:p>
          <a:p>
            <a:pPr indent="0" lvl="0" marL="0" rtl="0" algn="l">
              <a:spcBef>
                <a:spcPts val="0"/>
              </a:spcBef>
              <a:spcAft>
                <a:spcPts val="0"/>
              </a:spcAft>
              <a:buNone/>
            </a:pPr>
            <a:r>
              <a:t/>
            </a:r>
            <a:endParaRPr>
              <a:solidFill>
                <a:srgbClr val="192D4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4" name="Shape 2624"/>
        <p:cNvGrpSpPr/>
        <p:nvPr/>
      </p:nvGrpSpPr>
      <p:grpSpPr>
        <a:xfrm>
          <a:off x="0" y="0"/>
          <a:ext cx="0" cy="0"/>
          <a:chOff x="0" y="0"/>
          <a:chExt cx="0" cy="0"/>
        </a:xfrm>
      </p:grpSpPr>
      <p:sp>
        <p:nvSpPr>
          <p:cNvPr id="2625" name="Google Shape;2625;gd21ae989ac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6" name="Google Shape;2626;gd21ae989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we were to model the web as an onion, at the very middle of the onion we have the actual physical computers and wires and electricity that is what makes up the physical “internet”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have what is called the “transmission control protocol / internet protocol” which is the set of rules that govern how computers communicate with each other on a network, and therefore how data is sent across the internet.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for the web specifically we have http, the hypertext transfer protocol. This is another set of rules, which allows your </a:t>
            </a:r>
            <a:r>
              <a:rPr lang="en"/>
              <a:t>browser</a:t>
            </a:r>
            <a:r>
              <a:rPr lang="en"/>
              <a:t> to fetch HTML, css, images and videos. It is built on top of TCP/IP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have the html itself, the content of the web, our structured text, we had a </a:t>
            </a:r>
            <a:r>
              <a:rPr lang="en"/>
              <a:t>brief</a:t>
            </a:r>
            <a:r>
              <a:rPr lang="en"/>
              <a:t> look at what that looks like earlier on in the week, and of course we will continue to study it later on in the course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the CSS, which is what is used to style our html, to make it look good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at the top we have Javascript or JS as it is often shortened to. Which is what we use to add extra functionality to our HTML and our CSS.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6" name="Shape 2866"/>
        <p:cNvGrpSpPr/>
        <p:nvPr/>
      </p:nvGrpSpPr>
      <p:grpSpPr>
        <a:xfrm>
          <a:off x="0" y="0"/>
          <a:ext cx="0" cy="0"/>
          <a:chOff x="0" y="0"/>
          <a:chExt cx="0" cy="0"/>
        </a:xfrm>
      </p:grpSpPr>
      <p:sp>
        <p:nvSpPr>
          <p:cNvPr id="2867" name="Google Shape;2867;gcb1d93aaaa_0_1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8" name="Google Shape;2868;gcb1d93aaaa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 are a handful of best practices to keep in mind when creating functions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always, use descriptive names so you know what the function will do - generally always name your function after what it does, rather than how it does 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calculatePriceAndTax is better than addAllNumbersAndAdd20Percent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 camelCasing to combine words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Camel casing is called camel casing because the first letter of each word is capitalised to look like the “humps of a camel”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JavaScript uses “lower camel case” sometimes referred to as smalltalk case, because the programming language smalltalk first used this style.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To lowerCamelCase something the first letter of the first word starts with a lower case letter, and every word boundary is capitalised on the way.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Another programming language, Python, calls this same thing “mixed case”.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And yet more programming languages use “Upper Camel Case”, which is exactly the same, except the first letter of the first word is UpperCase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You’ll often see Upper and Lower Camel Case just called “Camel Case” together.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Keep your functions focused on a specific task</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It’s “good practice” to have functions do “one thing, and one thing only”.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Keeping your functions doing a single task makes code easier to maintain in the long run.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Names are super super important to make your code readable, and often jokingly suggested as “the hardest part” of programming.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3" name="Shape 2873"/>
        <p:cNvGrpSpPr/>
        <p:nvPr/>
      </p:nvGrpSpPr>
      <p:grpSpPr>
        <a:xfrm>
          <a:off x="0" y="0"/>
          <a:ext cx="0" cy="0"/>
          <a:chOff x="0" y="0"/>
          <a:chExt cx="0" cy="0"/>
        </a:xfrm>
      </p:grpSpPr>
      <p:sp>
        <p:nvSpPr>
          <p:cNvPr id="2874" name="Google Shape;2874;gcb1d93aaaa_0_10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5" name="Google Shape;2875;gcb1d93aaaa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sz="1150">
                <a:solidFill>
                  <a:schemeClr val="dk1"/>
                </a:solidFill>
                <a:highlight>
                  <a:schemeClr val="lt1"/>
                </a:highlight>
                <a:latin typeface="Verdana"/>
                <a:ea typeface="Verdana"/>
                <a:cs typeface="Verdana"/>
                <a:sym typeface="Verdana"/>
              </a:rPr>
              <a:t>You may find yourself needing to pass information to your functions, which will change the output of the function.</a:t>
            </a:r>
            <a:endParaRPr sz="1150">
              <a:solidFill>
                <a:schemeClr val="dk1"/>
              </a:solidFill>
              <a:highlight>
                <a:schemeClr val="lt1"/>
              </a:highlight>
              <a:latin typeface="Verdana"/>
              <a:ea typeface="Verdana"/>
              <a:cs typeface="Verdana"/>
              <a:sym typeface="Verdana"/>
            </a:endParaRPr>
          </a:p>
          <a:p>
            <a:pPr indent="0" lvl="0" marL="0" rtl="0" algn="l">
              <a:lnSpc>
                <a:spcPct val="100000"/>
              </a:lnSpc>
              <a:spcBef>
                <a:spcPts val="1400"/>
              </a:spcBef>
              <a:spcAft>
                <a:spcPts val="0"/>
              </a:spcAft>
              <a:buNone/>
            </a:pPr>
            <a:r>
              <a:rPr lang="en" sz="1150">
                <a:solidFill>
                  <a:schemeClr val="dk1"/>
                </a:solidFill>
                <a:highlight>
                  <a:schemeClr val="lt1"/>
                </a:highlight>
                <a:latin typeface="Verdana"/>
                <a:ea typeface="Verdana"/>
                <a:cs typeface="Verdana"/>
                <a:sym typeface="Verdana"/>
              </a:rPr>
              <a:t>These are called function parameters, and they are listed in the function definition inside the parenthesis.</a:t>
            </a:r>
            <a:endParaRPr sz="1150">
              <a:solidFill>
                <a:schemeClr val="dk1"/>
              </a:solidFill>
              <a:highlight>
                <a:schemeClr val="lt1"/>
              </a:highlight>
              <a:latin typeface="Verdana"/>
              <a:ea typeface="Verdana"/>
              <a:cs typeface="Verdana"/>
              <a:sym typeface="Verdana"/>
            </a:endParaRPr>
          </a:p>
          <a:p>
            <a:pPr indent="0" lvl="0" marL="0" rtl="0" algn="l">
              <a:lnSpc>
                <a:spcPct val="100000"/>
              </a:lnSpc>
              <a:spcBef>
                <a:spcPts val="1400"/>
              </a:spcBef>
              <a:spcAft>
                <a:spcPts val="0"/>
              </a:spcAft>
              <a:buNone/>
            </a:pPr>
            <a:r>
              <a:rPr lang="en" sz="1150">
                <a:solidFill>
                  <a:schemeClr val="dk1"/>
                </a:solidFill>
                <a:highlight>
                  <a:schemeClr val="lt1"/>
                </a:highlight>
                <a:latin typeface="Verdana"/>
                <a:ea typeface="Verdana"/>
                <a:cs typeface="Verdana"/>
                <a:sym typeface="Verdana"/>
              </a:rPr>
              <a:t>*</a:t>
            </a:r>
            <a:endParaRPr sz="1150">
              <a:solidFill>
                <a:schemeClr val="dk1"/>
              </a:solidFill>
              <a:highlight>
                <a:schemeClr val="lt1"/>
              </a:highlight>
              <a:latin typeface="Verdana"/>
              <a:ea typeface="Verdana"/>
              <a:cs typeface="Verdana"/>
              <a:sym typeface="Verdana"/>
            </a:endParaRPr>
          </a:p>
          <a:p>
            <a:pPr indent="0" lvl="0" marL="0" rtl="0" algn="l">
              <a:lnSpc>
                <a:spcPct val="100000"/>
              </a:lnSpc>
              <a:spcBef>
                <a:spcPts val="1400"/>
              </a:spcBef>
              <a:spcAft>
                <a:spcPts val="0"/>
              </a:spcAft>
              <a:buNone/>
            </a:pPr>
            <a:r>
              <a:rPr lang="en" sz="1150">
                <a:solidFill>
                  <a:schemeClr val="dk1"/>
                </a:solidFill>
                <a:highlight>
                  <a:schemeClr val="lt1"/>
                </a:highlight>
                <a:latin typeface="Verdana"/>
                <a:ea typeface="Verdana"/>
                <a:cs typeface="Verdana"/>
                <a:sym typeface="Verdana"/>
              </a:rPr>
              <a:t>When we call the function, we give it arguments, these are the real values that are passed to, and received by the function</a:t>
            </a:r>
            <a:endParaRPr sz="1150">
              <a:solidFill>
                <a:schemeClr val="dk1"/>
              </a:solidFill>
              <a:highlight>
                <a:schemeClr val="lt1"/>
              </a:highlight>
              <a:latin typeface="Verdana"/>
              <a:ea typeface="Verdana"/>
              <a:cs typeface="Verdana"/>
              <a:sym typeface="Verdana"/>
            </a:endParaRPr>
          </a:p>
          <a:p>
            <a:pPr indent="0" lvl="0" marL="0" rtl="0" algn="l">
              <a:lnSpc>
                <a:spcPct val="100000"/>
              </a:lnSpc>
              <a:spcBef>
                <a:spcPts val="1400"/>
              </a:spcBef>
              <a:spcAft>
                <a:spcPts val="0"/>
              </a:spcAft>
              <a:buNone/>
            </a:pPr>
            <a:r>
              <a:rPr lang="en" sz="1150">
                <a:solidFill>
                  <a:schemeClr val="dk1"/>
                </a:solidFill>
                <a:highlight>
                  <a:schemeClr val="lt1"/>
                </a:highlight>
                <a:latin typeface="Verdana"/>
                <a:ea typeface="Verdana"/>
                <a:cs typeface="Verdana"/>
                <a:sym typeface="Verdana"/>
              </a:rPr>
              <a:t>*</a:t>
            </a:r>
            <a:endParaRPr sz="1150">
              <a:solidFill>
                <a:schemeClr val="dk1"/>
              </a:solidFill>
              <a:highlight>
                <a:schemeClr val="lt1"/>
              </a:highlight>
              <a:latin typeface="Verdana"/>
              <a:ea typeface="Verdana"/>
              <a:cs typeface="Verdana"/>
              <a:sym typeface="Verdana"/>
            </a:endParaRPr>
          </a:p>
          <a:p>
            <a:pPr indent="0" lvl="0" marL="0" rtl="0" algn="l">
              <a:lnSpc>
                <a:spcPct val="100000"/>
              </a:lnSpc>
              <a:spcBef>
                <a:spcPts val="1400"/>
              </a:spcBef>
              <a:spcAft>
                <a:spcPts val="0"/>
              </a:spcAft>
              <a:buNone/>
            </a:pPr>
            <a:r>
              <a:rPr lang="en" sz="1150">
                <a:solidFill>
                  <a:schemeClr val="dk1"/>
                </a:solidFill>
                <a:highlight>
                  <a:schemeClr val="lt1"/>
                </a:highlight>
                <a:latin typeface="Verdana"/>
                <a:ea typeface="Verdana"/>
                <a:cs typeface="Verdana"/>
                <a:sym typeface="Verdana"/>
              </a:rPr>
              <a:t>When you call a function and pass in </a:t>
            </a:r>
            <a:r>
              <a:rPr b="1" lang="en" sz="1150">
                <a:solidFill>
                  <a:schemeClr val="dk1"/>
                </a:solidFill>
                <a:highlight>
                  <a:schemeClr val="lt1"/>
                </a:highlight>
                <a:latin typeface="Verdana"/>
                <a:ea typeface="Verdana"/>
                <a:cs typeface="Verdana"/>
                <a:sym typeface="Verdana"/>
              </a:rPr>
              <a:t>values</a:t>
            </a:r>
            <a:r>
              <a:rPr lang="en" sz="1150">
                <a:solidFill>
                  <a:schemeClr val="dk1"/>
                </a:solidFill>
                <a:highlight>
                  <a:schemeClr val="lt1"/>
                </a:highlight>
                <a:latin typeface="Verdana"/>
                <a:ea typeface="Verdana"/>
                <a:cs typeface="Verdana"/>
                <a:sym typeface="Verdana"/>
              </a:rPr>
              <a:t> as </a:t>
            </a:r>
            <a:r>
              <a:rPr b="1" lang="en" sz="1150">
                <a:solidFill>
                  <a:schemeClr val="dk1"/>
                </a:solidFill>
                <a:highlight>
                  <a:schemeClr val="lt1"/>
                </a:highlight>
                <a:latin typeface="Verdana"/>
                <a:ea typeface="Verdana"/>
                <a:cs typeface="Verdana"/>
                <a:sym typeface="Verdana"/>
              </a:rPr>
              <a:t>arguments</a:t>
            </a:r>
            <a:r>
              <a:rPr lang="en" sz="1150">
                <a:solidFill>
                  <a:schemeClr val="dk1"/>
                </a:solidFill>
                <a:highlight>
                  <a:schemeClr val="lt1"/>
                </a:highlight>
                <a:latin typeface="Verdana"/>
                <a:ea typeface="Verdana"/>
                <a:cs typeface="Verdana"/>
                <a:sym typeface="Verdana"/>
              </a:rPr>
              <a:t>, they can then be accessed by the code inside the function by their </a:t>
            </a:r>
            <a:r>
              <a:rPr b="1" lang="en" sz="1150">
                <a:solidFill>
                  <a:schemeClr val="dk1"/>
                </a:solidFill>
                <a:highlight>
                  <a:schemeClr val="lt1"/>
                </a:highlight>
                <a:latin typeface="Verdana"/>
                <a:ea typeface="Verdana"/>
                <a:cs typeface="Verdana"/>
                <a:sym typeface="Verdana"/>
              </a:rPr>
              <a:t>parameter names</a:t>
            </a:r>
            <a:r>
              <a:rPr lang="en" sz="1150">
                <a:solidFill>
                  <a:schemeClr val="dk1"/>
                </a:solidFill>
                <a:highlight>
                  <a:schemeClr val="lt1"/>
                </a:highlight>
                <a:latin typeface="Verdana"/>
                <a:ea typeface="Verdana"/>
                <a:cs typeface="Verdana"/>
                <a:sym typeface="Verdana"/>
              </a:rPr>
              <a:t>.</a:t>
            </a:r>
            <a:endParaRPr sz="1150">
              <a:solidFill>
                <a:schemeClr val="dk1"/>
              </a:solidFill>
              <a:highlight>
                <a:schemeClr val="lt1"/>
              </a:highlight>
              <a:latin typeface="Verdana"/>
              <a:ea typeface="Verdana"/>
              <a:cs typeface="Verdana"/>
              <a:sym typeface="Verdana"/>
            </a:endParaRPr>
          </a:p>
          <a:p>
            <a:pPr indent="0" lvl="0" marL="0" rtl="0" algn="l">
              <a:lnSpc>
                <a:spcPct val="100000"/>
              </a:lnSpc>
              <a:spcBef>
                <a:spcPts val="1400"/>
              </a:spcBef>
              <a:spcAft>
                <a:spcPts val="0"/>
              </a:spcAft>
              <a:buNone/>
            </a:pPr>
            <a:r>
              <a:rPr lang="en" sz="1150">
                <a:solidFill>
                  <a:schemeClr val="dk1"/>
                </a:solidFill>
                <a:highlight>
                  <a:schemeClr val="lt1"/>
                </a:highlight>
                <a:latin typeface="Verdana"/>
                <a:ea typeface="Verdana"/>
                <a:cs typeface="Verdana"/>
                <a:sym typeface="Verdana"/>
              </a:rPr>
              <a:t>In the above example, “Pickle”, when passed as an </a:t>
            </a:r>
            <a:r>
              <a:rPr b="1" lang="en" sz="1150">
                <a:solidFill>
                  <a:schemeClr val="dk1"/>
                </a:solidFill>
                <a:highlight>
                  <a:schemeClr val="lt1"/>
                </a:highlight>
                <a:latin typeface="Verdana"/>
                <a:ea typeface="Verdana"/>
                <a:cs typeface="Verdana"/>
                <a:sym typeface="Verdana"/>
              </a:rPr>
              <a:t>argument</a:t>
            </a:r>
            <a:r>
              <a:rPr lang="en" sz="1150">
                <a:solidFill>
                  <a:schemeClr val="dk1"/>
                </a:solidFill>
                <a:highlight>
                  <a:schemeClr val="lt1"/>
                </a:highlight>
                <a:latin typeface="Verdana"/>
                <a:ea typeface="Verdana"/>
                <a:cs typeface="Verdana"/>
                <a:sym typeface="Verdana"/>
              </a:rPr>
              <a:t> to sayHello, is the </a:t>
            </a:r>
            <a:r>
              <a:rPr b="1" lang="en" sz="1150">
                <a:solidFill>
                  <a:schemeClr val="dk1"/>
                </a:solidFill>
                <a:highlight>
                  <a:schemeClr val="lt1"/>
                </a:highlight>
                <a:latin typeface="Verdana"/>
                <a:ea typeface="Verdana"/>
                <a:cs typeface="Verdana"/>
                <a:sym typeface="Verdana"/>
              </a:rPr>
              <a:t>value</a:t>
            </a:r>
            <a:r>
              <a:rPr lang="en" sz="1150">
                <a:solidFill>
                  <a:schemeClr val="dk1"/>
                </a:solidFill>
                <a:highlight>
                  <a:schemeClr val="lt1"/>
                </a:highlight>
                <a:latin typeface="Verdana"/>
                <a:ea typeface="Verdana"/>
                <a:cs typeface="Verdana"/>
                <a:sym typeface="Verdana"/>
              </a:rPr>
              <a:t> found in the </a:t>
            </a:r>
            <a:r>
              <a:rPr b="1" lang="en" sz="1150">
                <a:solidFill>
                  <a:schemeClr val="dk1"/>
                </a:solidFill>
                <a:highlight>
                  <a:schemeClr val="lt1"/>
                </a:highlight>
                <a:latin typeface="Verdana"/>
                <a:ea typeface="Verdana"/>
                <a:cs typeface="Verdana"/>
                <a:sym typeface="Verdana"/>
              </a:rPr>
              <a:t>parameter </a:t>
            </a:r>
            <a:r>
              <a:rPr lang="en" sz="1150">
                <a:solidFill>
                  <a:schemeClr val="dk1"/>
                </a:solidFill>
                <a:highlight>
                  <a:schemeClr val="lt1"/>
                </a:highlight>
                <a:latin typeface="Verdana"/>
                <a:ea typeface="Verdana"/>
                <a:cs typeface="Verdana"/>
                <a:sym typeface="Verdana"/>
              </a:rPr>
              <a:t>“name”.</a:t>
            </a:r>
            <a:endParaRPr sz="1150">
              <a:solidFill>
                <a:schemeClr val="dk1"/>
              </a:solidFill>
              <a:highlight>
                <a:schemeClr val="lt1"/>
              </a:highlight>
              <a:latin typeface="Verdana"/>
              <a:ea typeface="Verdana"/>
              <a:cs typeface="Verdana"/>
              <a:sym typeface="Verdana"/>
            </a:endParaRPr>
          </a:p>
          <a:p>
            <a:pPr indent="0" lvl="0" marL="0" rtl="0" algn="l">
              <a:lnSpc>
                <a:spcPct val="100000"/>
              </a:lnSpc>
              <a:spcBef>
                <a:spcPts val="1400"/>
              </a:spcBef>
              <a:spcAft>
                <a:spcPts val="0"/>
              </a:spcAft>
              <a:buNone/>
            </a:pPr>
            <a:r>
              <a:rPr lang="en" sz="1150">
                <a:solidFill>
                  <a:schemeClr val="dk1"/>
                </a:solidFill>
                <a:highlight>
                  <a:schemeClr val="lt1"/>
                </a:highlight>
                <a:latin typeface="Verdana"/>
                <a:ea typeface="Verdana"/>
                <a:cs typeface="Verdana"/>
                <a:sym typeface="Verdana"/>
              </a:rPr>
              <a:t>That means that by passing “Pickle”, we can use that string literal inside our function code when we call </a:t>
            </a:r>
            <a:r>
              <a:rPr b="1" lang="en" sz="1150">
                <a:solidFill>
                  <a:schemeClr val="dk1"/>
                </a:solidFill>
                <a:highlight>
                  <a:schemeClr val="lt1"/>
                </a:highlight>
                <a:latin typeface="Verdana"/>
                <a:ea typeface="Verdana"/>
                <a:cs typeface="Verdana"/>
                <a:sym typeface="Verdana"/>
              </a:rPr>
              <a:t>console.log</a:t>
            </a:r>
            <a:endParaRPr sz="1150">
              <a:solidFill>
                <a:schemeClr val="dk1"/>
              </a:solidFill>
              <a:highlight>
                <a:schemeClr val="lt1"/>
              </a:highlight>
              <a:latin typeface="Verdana"/>
              <a:ea typeface="Verdana"/>
              <a:cs typeface="Verdana"/>
              <a:sym typeface="Verdana"/>
            </a:endParaRPr>
          </a:p>
          <a:p>
            <a:pPr indent="0" lvl="0" marL="0" rtl="0" algn="l">
              <a:lnSpc>
                <a:spcPct val="100000"/>
              </a:lnSpc>
              <a:spcBef>
                <a:spcPts val="1400"/>
              </a:spcBef>
              <a:spcAft>
                <a:spcPts val="0"/>
              </a:spcAft>
              <a:buNone/>
            </a:pPr>
            <a:r>
              <a:rPr lang="en">
                <a:solidFill>
                  <a:schemeClr val="dk1"/>
                </a:solidFill>
              </a:rPr>
              <a:t>Let’s try it out.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In your codepen, lets write a function that adds two numbers together and logs the answer to the console.</a:t>
            </a:r>
            <a:endParaRPr>
              <a:solidFill>
                <a:schemeClr val="dk1"/>
              </a:solidFill>
            </a:endParaRPr>
          </a:p>
          <a:p>
            <a:pPr indent="0" lvl="0" marL="0" rtl="0" algn="l">
              <a:lnSpc>
                <a:spcPct val="100000"/>
              </a:lnSpc>
              <a:spcBef>
                <a:spcPts val="0"/>
              </a:spcBef>
              <a:spcAft>
                <a:spcPts val="0"/>
              </a:spcAft>
              <a:buNone/>
            </a:pPr>
            <a:r>
              <a:rPr lang="en">
                <a:solidFill>
                  <a:schemeClr val="dk1"/>
                </a:solidFill>
              </a:rPr>
              <a:t>So, you are going to need to define a function and give it a name. Then define two parameters, lets call them x and y.</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Then we’re going to use those parameters in our code.</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Then we’ll call the function giving it some arguments, lets say 2 and 3.</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function add (x, y) {  </a:t>
            </a:r>
            <a:endParaRPr>
              <a:solidFill>
                <a:schemeClr val="dk1"/>
              </a:solidFill>
            </a:endParaRPr>
          </a:p>
          <a:p>
            <a:pPr indent="0" lvl="0" marL="0" rtl="0" algn="l">
              <a:spcBef>
                <a:spcPts val="0"/>
              </a:spcBef>
              <a:spcAft>
                <a:spcPts val="0"/>
              </a:spcAft>
              <a:buNone/>
            </a:pPr>
            <a:r>
              <a:rPr lang="en">
                <a:solidFill>
                  <a:schemeClr val="dk1"/>
                </a:solidFill>
              </a:rPr>
              <a:t>  console.log(x + y);</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​add(2, 3);</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cb1d93aaaa_0_10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cb1d93aaaa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Just like we can define parameters in our function declaration, we can provide “default values” too, by using an equals sign in the function definition.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default value is used when the function is called without an argument for a specific parameter.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example, calling our function with “Pickle” leads to “Hello Pickle” being printed, but if we omit the argument from our function call, the default “you” will be used, and “Hello you” will be printed instead.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the same as saying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there is no data provided, please set this parameter to whatever I provide here”.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doesn’t affect anything outside of the </a:t>
            </a:r>
            <a:r>
              <a:rPr b="1" lang="en">
                <a:solidFill>
                  <a:schemeClr val="dk1"/>
                </a:solidFill>
              </a:rPr>
              <a:t>scope</a:t>
            </a:r>
            <a:r>
              <a:rPr lang="en">
                <a:solidFill>
                  <a:schemeClr val="dk1"/>
                </a:solidFill>
              </a:rPr>
              <a:t> of the function.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what do we mean by scope?</a:t>
            </a:r>
            <a:endParaRPr>
              <a:solidFill>
                <a:schemeClr val="dk1"/>
              </a:solidFill>
            </a:endParaRPr>
          </a:p>
          <a:p>
            <a:pPr indent="0" lvl="0" marL="0" rtl="0" algn="l">
              <a:spcBef>
                <a:spcPts val="0"/>
              </a:spcBef>
              <a:spcAft>
                <a:spcPts val="0"/>
              </a:spcAft>
              <a:buNone/>
            </a:pPr>
            <a:r>
              <a:t/>
            </a:r>
            <a:endParaRPr sz="1150">
              <a:solidFill>
                <a:schemeClr val="dk1"/>
              </a:solidFill>
              <a:highlight>
                <a:schemeClr val="lt1"/>
              </a:highlight>
              <a:latin typeface="Verdana"/>
              <a:ea typeface="Verdana"/>
              <a:cs typeface="Verdana"/>
              <a:sym typeface="Verdan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cb1d93aaaa_0_10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cb1d93aaaa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function scope is the bit between the curly braces.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One of the more confusing things when you first start using functions is understanding how values get modified.</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In this example, we’re defining a value as 123, and logging it.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Then we’re calling a function called changeNumber.</a:t>
            </a:r>
            <a:endParaRPr>
              <a:solidFill>
                <a:schemeClr val="dk1"/>
              </a:solidFill>
            </a:endParaRPr>
          </a:p>
          <a:p>
            <a:pPr indent="0" lvl="0" marL="0" rtl="0" algn="l">
              <a:spcBef>
                <a:spcPts val="0"/>
              </a:spcBef>
              <a:spcAft>
                <a:spcPts val="0"/>
              </a:spcAft>
              <a:buNone/>
            </a:pPr>
            <a:r>
              <a:rPr lang="en">
                <a:solidFill>
                  <a:schemeClr val="dk1"/>
                </a:solidFill>
              </a:rPr>
              <a:t>When change number is called, the value, literally 123, is copied and handed to the function.</a:t>
            </a:r>
            <a:endParaRPr>
              <a:solidFill>
                <a:schemeClr val="dk1"/>
              </a:solidFill>
            </a:endParaRPr>
          </a:p>
          <a:p>
            <a:pPr indent="0" lvl="0" marL="0" rtl="0" algn="l">
              <a:spcBef>
                <a:spcPts val="0"/>
              </a:spcBef>
              <a:spcAft>
                <a:spcPts val="0"/>
              </a:spcAft>
              <a:buNone/>
            </a:pPr>
            <a:r>
              <a:rPr lang="en">
                <a:solidFill>
                  <a:schemeClr val="dk1"/>
                </a:solidFill>
              </a:rPr>
              <a:t>When the function is executed, the parameter number is set to the value passed to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now modify this new variable “number”, without affecting the original variable “value”.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Once the function has run, another console.log(value) call is run, showing that the original variable remains unchanged.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holds true whenever we are referencing a primitive type in javascript - a string, a number, a boolean.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how do we get values out of functions so that we can use them elsewhere?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cb1d93aaaa_0_1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cb1d93aaaa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Up until now the function we built will always output to the console.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Sometimes this can be exactly what we're looking for, especially when we create functions which will be calling other services.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what if I want to create a helper function to perform a calculation and provide the value back so I can use it elsewhere?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do this by using the return keyword to return value from the function.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Returned values can be stored in a variable just the same as we could store a literal value such as a string or number.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return anything from a function - a variable, a value, an object, or even another function.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6" name="Shape 2926"/>
        <p:cNvGrpSpPr/>
        <p:nvPr/>
      </p:nvGrpSpPr>
      <p:grpSpPr>
        <a:xfrm>
          <a:off x="0" y="0"/>
          <a:ext cx="0" cy="0"/>
          <a:chOff x="0" y="0"/>
          <a:chExt cx="0" cy="0"/>
        </a:xfrm>
      </p:grpSpPr>
      <p:sp>
        <p:nvSpPr>
          <p:cNvPr id="2927" name="Google Shape;2927;gcb1d93aaaa_0_1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8" name="Google Shape;2928;gcb1d93aaaa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2D49"/>
                </a:solidFill>
              </a:rPr>
              <a:t>Lets take a look at our addition function from before</a:t>
            </a:r>
            <a:endParaRPr>
              <a:solidFill>
                <a:srgbClr val="192D49"/>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rPr lang="en">
                <a:solidFill>
                  <a:srgbClr val="192D49"/>
                </a:solidFill>
              </a:rPr>
              <a:t>We can add in a line to return a value</a:t>
            </a:r>
            <a:endParaRPr>
              <a:solidFill>
                <a:srgbClr val="192D49"/>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rPr lang="en">
                <a:solidFill>
                  <a:srgbClr val="192D49"/>
                </a:solidFill>
              </a:rPr>
              <a:t>And then assign that value to a variable, which will make the output of the function available outside of the curly brackets, or what we call the function scope.</a:t>
            </a:r>
            <a:endParaRPr>
              <a:solidFill>
                <a:srgbClr val="192D49"/>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rPr lang="en">
                <a:solidFill>
                  <a:schemeClr val="dk1"/>
                </a:solidFill>
              </a:rPr>
              <a:t>You can return anything from a function - a variable, a value, an object, or even another function.</a:t>
            </a:r>
            <a:endParaRPr>
              <a:solidFill>
                <a:schemeClr val="dk1"/>
              </a:solidFill>
            </a:endParaRPr>
          </a:p>
          <a:p>
            <a:pPr indent="0" lvl="0" marL="0" rtl="0" algn="l">
              <a:spcBef>
                <a:spcPts val="0"/>
              </a:spcBef>
              <a:spcAft>
                <a:spcPts val="0"/>
              </a:spcAft>
              <a:buNone/>
            </a:pPr>
            <a:r>
              <a:t/>
            </a:r>
            <a:endParaRPr>
              <a:solidFill>
                <a:srgbClr val="192D49"/>
              </a:solidFill>
            </a:endParaRPr>
          </a:p>
          <a:p>
            <a:pPr indent="0" lvl="0" marL="0" rtl="0" algn="l">
              <a:spcBef>
                <a:spcPts val="0"/>
              </a:spcBef>
              <a:spcAft>
                <a:spcPts val="0"/>
              </a:spcAft>
              <a:buNone/>
            </a:pPr>
            <a:r>
              <a:rPr lang="en">
                <a:solidFill>
                  <a:srgbClr val="192D49"/>
                </a:solidFill>
              </a:rPr>
              <a:t>Like when we pass data into functions, the return value is copied into the variable sum and any changes you make to it will not affect anything that happens in subsequent runs of that function.</a:t>
            </a:r>
            <a:endParaRPr>
              <a:solidFill>
                <a:srgbClr val="192D49"/>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3" name="Shape 2933"/>
        <p:cNvGrpSpPr/>
        <p:nvPr/>
      </p:nvGrpSpPr>
      <p:grpSpPr>
        <a:xfrm>
          <a:off x="0" y="0"/>
          <a:ext cx="0" cy="0"/>
          <a:chOff x="0" y="0"/>
          <a:chExt cx="0" cy="0"/>
        </a:xfrm>
      </p:grpSpPr>
      <p:sp>
        <p:nvSpPr>
          <p:cNvPr id="2934" name="Google Shape;2934;gcb1d93aaaa_0_1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5" name="Google Shape;2935;gcb1d93aaaa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Passing objects to functions works slightly differently.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we use objects in JavaScript, the variables that we create don’t actually contain the data that the object stores - that’s stored somewhere else in the computer's memory, and managed by the runtime so you never have to worry about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the object variables contain a </a:t>
            </a:r>
            <a:r>
              <a:rPr b="1" lang="en">
                <a:solidFill>
                  <a:schemeClr val="dk1"/>
                </a:solidFill>
              </a:rPr>
              <a:t>reference</a:t>
            </a:r>
            <a:r>
              <a:rPr lang="en">
                <a:solidFill>
                  <a:schemeClr val="dk1"/>
                </a:solidFill>
              </a:rPr>
              <a:t> to that bit of memory.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if we pass an object to a function, like </a:t>
            </a:r>
            <a:r>
              <a:rPr b="1" lang="en">
                <a:solidFill>
                  <a:schemeClr val="dk1"/>
                </a:solidFill>
              </a:rPr>
              <a:t>changeNumber</a:t>
            </a:r>
            <a:r>
              <a:rPr lang="en">
                <a:solidFill>
                  <a:schemeClr val="dk1"/>
                </a:solidFill>
              </a:rPr>
              <a:t> in this example, we’re copying the </a:t>
            </a:r>
            <a:r>
              <a:rPr b="1" lang="en">
                <a:solidFill>
                  <a:schemeClr val="dk1"/>
                </a:solidFill>
              </a:rPr>
              <a:t>reference, </a:t>
            </a:r>
            <a:r>
              <a:rPr lang="en">
                <a:solidFill>
                  <a:schemeClr val="dk1"/>
                </a:solidFill>
              </a:rPr>
              <a:t> not the data itself.</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Because we’re copying the reference, when we modify data using the parameter </a:t>
            </a:r>
            <a:r>
              <a:rPr b="1" lang="en">
                <a:solidFill>
                  <a:schemeClr val="dk1"/>
                </a:solidFill>
              </a:rPr>
              <a:t>obj</a:t>
            </a:r>
            <a:r>
              <a:rPr lang="en">
                <a:solidFill>
                  <a:schemeClr val="dk1"/>
                </a:solidFill>
              </a:rPr>
              <a:t> in changeNumber, it’s referring to exactly the same piece of memory.</a:t>
            </a:r>
            <a:endParaRPr>
              <a:solidFill>
                <a:schemeClr val="dk1"/>
              </a:solidFill>
            </a:endParaRPr>
          </a:p>
          <a:p>
            <a:pPr indent="0" lvl="0" marL="0" rtl="0" algn="l">
              <a:spcBef>
                <a:spcPts val="0"/>
              </a:spcBef>
              <a:spcAft>
                <a:spcPts val="0"/>
              </a:spcAft>
              <a:buNone/>
            </a:pPr>
            <a:r>
              <a:rPr lang="en">
                <a:solidFill>
                  <a:schemeClr val="dk1"/>
                </a:solidFill>
              </a:rPr>
              <a:t>That means that when we change the data stored in the object, it affects the code that runs </a:t>
            </a:r>
            <a:r>
              <a:rPr b="1" lang="en">
                <a:solidFill>
                  <a:schemeClr val="dk1"/>
                </a:solidFill>
              </a:rPr>
              <a:t>outside</a:t>
            </a:r>
            <a:r>
              <a:rPr lang="en">
                <a:solidFill>
                  <a:schemeClr val="dk1"/>
                </a:solidFill>
              </a:rPr>
              <a:t> of the function, </a:t>
            </a:r>
            <a:endParaRPr>
              <a:solidFill>
                <a:schemeClr val="dk1"/>
              </a:solidFill>
            </a:endParaRPr>
          </a:p>
          <a:p>
            <a:pPr indent="0" lvl="0" marL="0" rtl="0" algn="l">
              <a:spcBef>
                <a:spcPts val="0"/>
              </a:spcBef>
              <a:spcAft>
                <a:spcPts val="0"/>
              </a:spcAft>
              <a:buNone/>
            </a:pPr>
            <a:r>
              <a:rPr lang="en">
                <a:solidFill>
                  <a:schemeClr val="dk1"/>
                </a:solidFill>
              </a:rPr>
              <a:t>so when the second </a:t>
            </a:r>
            <a:r>
              <a:rPr b="1" lang="en">
                <a:solidFill>
                  <a:schemeClr val="dk1"/>
                </a:solidFill>
              </a:rPr>
              <a:t>console.log</a:t>
            </a:r>
            <a:r>
              <a:rPr lang="en">
                <a:solidFill>
                  <a:schemeClr val="dk1"/>
                </a:solidFill>
              </a:rPr>
              <a:t> runs, it’ll actually output value as 456, because we modified the original data, not a copy.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one of the most confusing things to understand when you first learn programming so think about it like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You’re a builder, and you’re going to visit a house to do some work. That house is real, in a location somewhere in the physical world.</a:t>
            </a:r>
            <a:endParaRPr>
              <a:solidFill>
                <a:schemeClr val="dk1"/>
              </a:solidFill>
            </a:endParaRPr>
          </a:p>
          <a:p>
            <a:pPr indent="0" lvl="0" marL="0" rtl="0" algn="l">
              <a:spcBef>
                <a:spcPts val="0"/>
              </a:spcBef>
              <a:spcAft>
                <a:spcPts val="0"/>
              </a:spcAft>
              <a:buNone/>
            </a:pPr>
            <a:r>
              <a:rPr lang="en">
                <a:solidFill>
                  <a:schemeClr val="dk1"/>
                </a:solidFill>
              </a:rPr>
              <a:t>If you write down a copy to the houses ADDRESS on a piece of paper, and give it to another builder, they’ll turn up at exactly the same house.</a:t>
            </a:r>
            <a:endParaRPr>
              <a:solidFill>
                <a:schemeClr val="dk1"/>
              </a:solidFill>
            </a:endParaRPr>
          </a:p>
          <a:p>
            <a:pPr indent="0" lvl="0" marL="0" rtl="0" algn="l">
              <a:spcBef>
                <a:spcPts val="0"/>
              </a:spcBef>
              <a:spcAft>
                <a:spcPts val="0"/>
              </a:spcAft>
              <a:buNone/>
            </a:pPr>
            <a:r>
              <a:rPr lang="en">
                <a:solidFill>
                  <a:schemeClr val="dk1"/>
                </a:solidFill>
              </a:rPr>
              <a:t>The address of the house points to the same physical building in the real world.</a:t>
            </a:r>
            <a:endParaRPr>
              <a:solidFill>
                <a:schemeClr val="dk1"/>
              </a:solidFill>
            </a:endParaRPr>
          </a:p>
          <a:p>
            <a:pPr indent="0" lvl="0" marL="0" rtl="0" algn="l">
              <a:spcBef>
                <a:spcPts val="0"/>
              </a:spcBef>
              <a:spcAft>
                <a:spcPts val="0"/>
              </a:spcAft>
              <a:buNone/>
            </a:pPr>
            <a:r>
              <a:rPr lang="en">
                <a:solidFill>
                  <a:schemeClr val="dk1"/>
                </a:solidFill>
              </a:rPr>
              <a:t>If you both modify the same house, it changes.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the same way, a </a:t>
            </a:r>
            <a:r>
              <a:rPr b="1" lang="en">
                <a:solidFill>
                  <a:schemeClr val="dk1"/>
                </a:solidFill>
              </a:rPr>
              <a:t>reference</a:t>
            </a:r>
            <a:r>
              <a:rPr lang="en">
                <a:solidFill>
                  <a:schemeClr val="dk1"/>
                </a:solidFill>
              </a:rPr>
              <a:t> points to a location in the memory of the computer.</a:t>
            </a:r>
            <a:endParaRPr>
              <a:solidFill>
                <a:schemeClr val="dk1"/>
              </a:solidFill>
            </a:endParaRPr>
          </a:p>
          <a:p>
            <a:pPr indent="0" lvl="0" marL="0" rtl="0" algn="l">
              <a:spcBef>
                <a:spcPts val="0"/>
              </a:spcBef>
              <a:spcAft>
                <a:spcPts val="0"/>
              </a:spcAft>
              <a:buNone/>
            </a:pPr>
            <a:r>
              <a:rPr lang="en">
                <a:solidFill>
                  <a:schemeClr val="dk1"/>
                </a:solidFill>
              </a:rPr>
              <a:t>If you modify data using a </a:t>
            </a:r>
            <a:r>
              <a:rPr b="1" lang="en">
                <a:solidFill>
                  <a:schemeClr val="dk1"/>
                </a:solidFill>
              </a:rPr>
              <a:t>reference</a:t>
            </a:r>
            <a:r>
              <a:rPr lang="en">
                <a:solidFill>
                  <a:schemeClr val="dk1"/>
                </a:solidFill>
              </a:rPr>
              <a:t> in more than one place, the same piece of </a:t>
            </a:r>
            <a:r>
              <a:rPr b="1" lang="en">
                <a:solidFill>
                  <a:schemeClr val="dk1"/>
                </a:solidFill>
              </a:rPr>
              <a:t>data</a:t>
            </a:r>
            <a:r>
              <a:rPr lang="en">
                <a:solidFill>
                  <a:schemeClr val="dk1"/>
                </a:solidFill>
              </a:rPr>
              <a:t> changes.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why there is different behaviour when using </a:t>
            </a:r>
            <a:r>
              <a:rPr b="1" lang="en">
                <a:solidFill>
                  <a:schemeClr val="dk1"/>
                </a:solidFill>
              </a:rPr>
              <a:t>JavaScript primitives</a:t>
            </a:r>
            <a:r>
              <a:rPr lang="en">
                <a:solidFill>
                  <a:schemeClr val="dk1"/>
                </a:solidFill>
              </a:rPr>
              <a:t> where the </a:t>
            </a:r>
            <a:r>
              <a:rPr b="1" lang="en">
                <a:solidFill>
                  <a:schemeClr val="dk1"/>
                </a:solidFill>
              </a:rPr>
              <a:t>data itself</a:t>
            </a:r>
            <a:r>
              <a:rPr lang="en">
                <a:solidFill>
                  <a:schemeClr val="dk1"/>
                </a:solidFill>
              </a:rPr>
              <a:t> is copied, and </a:t>
            </a:r>
            <a:r>
              <a:rPr b="1" lang="en">
                <a:solidFill>
                  <a:schemeClr val="dk1"/>
                </a:solidFill>
              </a:rPr>
              <a:t>objects</a:t>
            </a:r>
            <a:r>
              <a:rPr lang="en">
                <a:solidFill>
                  <a:schemeClr val="dk1"/>
                </a:solidFill>
              </a:rPr>
              <a:t> where a </a:t>
            </a:r>
            <a:r>
              <a:rPr b="1" lang="en">
                <a:solidFill>
                  <a:schemeClr val="dk1"/>
                </a:solidFill>
              </a:rPr>
              <a:t>reference</a:t>
            </a:r>
            <a:r>
              <a:rPr lang="en">
                <a:solidFill>
                  <a:schemeClr val="dk1"/>
                </a:solidFill>
              </a:rPr>
              <a:t> to that data is copied.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0" name="Shape 2940"/>
        <p:cNvGrpSpPr/>
        <p:nvPr/>
      </p:nvGrpSpPr>
      <p:grpSpPr>
        <a:xfrm>
          <a:off x="0" y="0"/>
          <a:ext cx="0" cy="0"/>
          <a:chOff x="0" y="0"/>
          <a:chExt cx="0" cy="0"/>
        </a:xfrm>
      </p:grpSpPr>
      <p:sp>
        <p:nvSpPr>
          <p:cNvPr id="2941" name="Google Shape;2941;gcb1d93aaaa_0_1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2" name="Google Shape;2942;gcb1d93aaaa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Anonymous functions are functions without names.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They look like function definitions, except there is no name after the </a:t>
            </a:r>
            <a:r>
              <a:rPr b="1" lang="en">
                <a:solidFill>
                  <a:schemeClr val="dk1"/>
                </a:solidFill>
              </a:rPr>
              <a:t>keyword</a:t>
            </a:r>
            <a:r>
              <a:rPr lang="en">
                <a:solidFill>
                  <a:schemeClr val="dk1"/>
                </a:solidFill>
              </a:rPr>
              <a:t> function.</a:t>
            </a:r>
            <a:endParaRPr>
              <a:solidFill>
                <a:schemeClr val="dk1"/>
              </a:solidFill>
            </a:endParaRPr>
          </a:p>
          <a:p>
            <a:pPr indent="0" lvl="0" marL="0" rtl="0" algn="l">
              <a:spcBef>
                <a:spcPts val="0"/>
              </a:spcBef>
              <a:spcAft>
                <a:spcPts val="0"/>
              </a:spcAft>
              <a:buNone/>
            </a:pPr>
            <a:r>
              <a:rPr lang="en">
                <a:solidFill>
                  <a:schemeClr val="dk1"/>
                </a:solidFill>
              </a:rPr>
              <a:t>And in this example, we’re wrapping the function in brackets to make it valid JavaScript.</a:t>
            </a:r>
            <a:endParaRPr>
              <a:solidFill>
                <a:schemeClr val="dk1"/>
              </a:solidFill>
            </a:endParaRPr>
          </a:p>
          <a:p>
            <a:pPr indent="0" lvl="0" marL="0" rtl="0" algn="l">
              <a:spcBef>
                <a:spcPts val="0"/>
              </a:spcBef>
              <a:spcAft>
                <a:spcPts val="0"/>
              </a:spcAft>
              <a:buNone/>
            </a:pPr>
            <a:r>
              <a:rPr lang="en">
                <a:solidFill>
                  <a:schemeClr val="dk1"/>
                </a:solidFill>
              </a:rPr>
              <a:t>And it does literally, absolutely nothing.</a:t>
            </a:r>
            <a:endParaRPr>
              <a:solidFill>
                <a:schemeClr val="dk1"/>
              </a:solidFill>
            </a:endParaRPr>
          </a:p>
          <a:p>
            <a:pPr indent="0" lvl="0" marL="0" rtl="0" algn="l">
              <a:spcBef>
                <a:spcPts val="0"/>
              </a:spcBef>
              <a:spcAft>
                <a:spcPts val="0"/>
              </a:spcAft>
              <a:buNone/>
            </a:pPr>
            <a:r>
              <a:rPr lang="en">
                <a:solidFill>
                  <a:schemeClr val="dk1"/>
                </a:solidFill>
              </a:rPr>
              <a:t>It doesn’t even run.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might seem counter intuitive, after going through some examples where we declare functions for our code to use - but as we work through the next couple of slides, you’ll understand why anonymous functions are useful.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JavaScript, functions are described as “first class” - you can store them in variables, you can pass them as arguments to other functions, and you can change what they do while your program is running.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Just like we have a string literal - our two quotes “ “, or we can use numbers directly in our code, anonymous functions are a kind of “literal definition of a function”.</a:t>
            </a:r>
            <a:endParaRPr>
              <a:solidFill>
                <a:schemeClr val="dk1"/>
              </a:solidFill>
            </a:endParaRPr>
          </a:p>
          <a:p>
            <a:pPr indent="0" lvl="0" marL="0" rtl="0" algn="l">
              <a:spcBef>
                <a:spcPts val="0"/>
              </a:spcBef>
              <a:spcAft>
                <a:spcPts val="0"/>
              </a:spcAft>
              <a:buNone/>
            </a:pPr>
            <a:r>
              <a:rPr lang="en">
                <a:solidFill>
                  <a:schemeClr val="dk1"/>
                </a:solidFill>
              </a:rPr>
              <a:t>And just like a string literal, or a number, when you define an anonymous function, it doesn’t do anything, you’re just defining a piece of code that isn’t executed.</a:t>
            </a:r>
            <a:endParaRPr>
              <a:solidFill>
                <a:schemeClr val="dk1"/>
              </a:solidFill>
            </a:endParaRPr>
          </a:p>
          <a:p>
            <a:pPr indent="0" lvl="0" marL="0" rtl="0" algn="l">
              <a:spcBef>
                <a:spcPts val="0"/>
              </a:spcBef>
              <a:spcAft>
                <a:spcPts val="0"/>
              </a:spcAft>
              <a:buNone/>
            </a:pPr>
            <a:r>
              <a:t/>
            </a:r>
            <a:endParaRPr>
              <a:solidFill>
                <a:srgbClr val="192D49"/>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7" name="Shape 2947"/>
        <p:cNvGrpSpPr/>
        <p:nvPr/>
      </p:nvGrpSpPr>
      <p:grpSpPr>
        <a:xfrm>
          <a:off x="0" y="0"/>
          <a:ext cx="0" cy="0"/>
          <a:chOff x="0" y="0"/>
          <a:chExt cx="0" cy="0"/>
        </a:xfrm>
      </p:grpSpPr>
      <p:sp>
        <p:nvSpPr>
          <p:cNvPr id="2948" name="Google Shape;2948;gcb1d93aaaa_0_1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9" name="Google Shape;2949;gcb1d93aaaa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you wanted to call an anonymous function without assigning it to a variable, you have to add open and closing brackets after it’s definition, just like if you were calling a regular function.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It’s a little confusing to look at, because there are so many brackets, but this function is being defined, then called.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Because our function is anonymous here, it doesn’t have a name, and it isn’t being assigned to anything, if we don’t call it as soon as we define it, we’ll never be able to call it at all.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That might seem useless - and it mostly is (with a few exceptions that we won’t go into here) - but you might see occasional functions created and executed like this.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4" name="Shape 2954"/>
        <p:cNvGrpSpPr/>
        <p:nvPr/>
      </p:nvGrpSpPr>
      <p:grpSpPr>
        <a:xfrm>
          <a:off x="0" y="0"/>
          <a:ext cx="0" cy="0"/>
          <a:chOff x="0" y="0"/>
          <a:chExt cx="0" cy="0"/>
        </a:xfrm>
      </p:grpSpPr>
      <p:sp>
        <p:nvSpPr>
          <p:cNvPr id="2955" name="Google Shape;2955;gcb1d93aaaa_0_1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6" name="Google Shape;2956;gcb1d93aaaa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Because functions are “first class citizens” in JavaScript, we can assign an anonymous function directly to a variable, as if it were a string or a number.</a:t>
            </a:r>
            <a:endParaRPr>
              <a:solidFill>
                <a:schemeClr val="dk1"/>
              </a:solidFill>
            </a:endParaRPr>
          </a:p>
          <a:p>
            <a:pPr indent="0" lvl="0" marL="0" rtl="0" algn="l">
              <a:spcBef>
                <a:spcPts val="0"/>
              </a:spcBef>
              <a:spcAft>
                <a:spcPts val="0"/>
              </a:spcAft>
              <a:buNone/>
            </a:pPr>
            <a:r>
              <a:rPr lang="en">
                <a:solidFill>
                  <a:schemeClr val="dk1"/>
                </a:solidFill>
              </a:rPr>
              <a:t>You’ll notice we don’t need the wrapping brackets ( ) around our function definition this time (though it’d be perfectly valid to use them).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Now we can call our function by using the variable it was assigned to like any other function and adding brackets at the end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Now, you might be wondering “why on earth would there be more than one way to define a function in JavaScript” and it’s all about where exactly you’re allowed to call them.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d21ae989ac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d21ae989a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Javascript was originally built to run in your web browser, and one of the real joys of javascript is that in comparison to many other programming languages it is relatively easy to pick up,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was designed to make it accessible to everyone, so that everyone can start building things for the web, and because of this lots of programmers fell in love with it and started to port it onto other devices, not just a computer, but wearable devices, IoT devices - that is any device that connects to the internet, things in your smart home for example, a thermostat or a doorbell, someone once got javascript running on a coffee machine. Even the international space station runs javascript!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JavaScript is the most used programming language in the world, and it keeps growing and evolving as the problems it gets applied to change.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You don’t need to install expensive software to write it</a:t>
            </a:r>
            <a:endParaRPr>
              <a:solidFill>
                <a:schemeClr val="dk1"/>
              </a:solidFill>
            </a:endParaRPr>
          </a:p>
          <a:p>
            <a:pPr indent="0" lvl="0" marL="0" rtl="0" algn="l">
              <a:spcBef>
                <a:spcPts val="0"/>
              </a:spcBef>
              <a:spcAft>
                <a:spcPts val="0"/>
              </a:spcAft>
              <a:buNone/>
            </a:pPr>
            <a:r>
              <a:rPr lang="en">
                <a:solidFill>
                  <a:schemeClr val="dk1"/>
                </a:solidFill>
              </a:rPr>
              <a:t>You don’t need to buy a license</a:t>
            </a:r>
            <a:endParaRPr>
              <a:solidFill>
                <a:schemeClr val="dk1"/>
              </a:solidFill>
            </a:endParaRPr>
          </a:p>
          <a:p>
            <a:pPr indent="0" lvl="0" marL="0" rtl="0" algn="l">
              <a:spcBef>
                <a:spcPts val="0"/>
              </a:spcBef>
              <a:spcAft>
                <a:spcPts val="0"/>
              </a:spcAft>
              <a:buNone/>
            </a:pPr>
            <a:r>
              <a:rPr lang="en">
                <a:solidFill>
                  <a:schemeClr val="dk1"/>
                </a:solidFill>
              </a:rPr>
              <a:t>You don’t need specialised equipment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has become so popular because everyone can give it a go!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what makes a programming language?</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1" name="Shape 2961"/>
        <p:cNvGrpSpPr/>
        <p:nvPr/>
      </p:nvGrpSpPr>
      <p:grpSpPr>
        <a:xfrm>
          <a:off x="0" y="0"/>
          <a:ext cx="0" cy="0"/>
          <a:chOff x="0" y="0"/>
          <a:chExt cx="0" cy="0"/>
        </a:xfrm>
      </p:grpSpPr>
      <p:sp>
        <p:nvSpPr>
          <p:cNvPr id="2962" name="Google Shape;2962;gcb1d93aaaa_0_1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3" name="Google Shape;2963;gcb1d93aaaa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example we’re using function assignment - where we create an anonymous function, and assign it to the variable </a:t>
            </a:r>
            <a:r>
              <a:rPr b="1" lang="en">
                <a:solidFill>
                  <a:schemeClr val="dk1"/>
                </a:solidFill>
              </a:rPr>
              <a:t>somethingElse</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code will throw an error before we even get there, because </a:t>
            </a:r>
            <a:r>
              <a:rPr b="1" lang="en">
                <a:solidFill>
                  <a:schemeClr val="dk1"/>
                </a:solidFill>
              </a:rPr>
              <a:t>somethingElse</a:t>
            </a:r>
            <a:r>
              <a:rPr lang="en">
                <a:solidFill>
                  <a:schemeClr val="dk1"/>
                </a:solidFill>
              </a:rPr>
              <a:t> hasn’t been defined at the point that we use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no different from trying to use any other variable before we declare it.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8" name="Shape 2968"/>
        <p:cNvGrpSpPr/>
        <p:nvPr/>
      </p:nvGrpSpPr>
      <p:grpSpPr>
        <a:xfrm>
          <a:off x="0" y="0"/>
          <a:ext cx="0" cy="0"/>
          <a:chOff x="0" y="0"/>
          <a:chExt cx="0" cy="0"/>
        </a:xfrm>
      </p:grpSpPr>
      <p:sp>
        <p:nvSpPr>
          <p:cNvPr id="2969" name="Google Shape;2969;gcb1d93aaaa_0_1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0" name="Google Shape;2970;gcb1d93aaaa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correctly use a function assigned to a variable, you have to use it </a:t>
            </a:r>
            <a:r>
              <a:rPr b="1" lang="en">
                <a:solidFill>
                  <a:schemeClr val="dk1"/>
                </a:solidFill>
              </a:rPr>
              <a:t>after it has been declared.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5" name="Shape 2975"/>
        <p:cNvGrpSpPr/>
        <p:nvPr/>
      </p:nvGrpSpPr>
      <p:grpSpPr>
        <a:xfrm>
          <a:off x="0" y="0"/>
          <a:ext cx="0" cy="0"/>
          <a:chOff x="0" y="0"/>
          <a:chExt cx="0" cy="0"/>
        </a:xfrm>
      </p:grpSpPr>
      <p:sp>
        <p:nvSpPr>
          <p:cNvPr id="2976" name="Google Shape;2976;gcb1d93aaaa_0_1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7" name="Google Shape;2977;gcb1d93aaaa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we’ve taken a look at the two ways to define functions - using function definitions, and by assigning anonymous functions to variables, </a:t>
            </a:r>
            <a:endParaRPr>
              <a:solidFill>
                <a:schemeClr val="dk1"/>
              </a:solidFill>
            </a:endParaRPr>
          </a:p>
          <a:p>
            <a:pPr indent="0" lvl="0" marL="0" rtl="0" algn="l">
              <a:spcBef>
                <a:spcPts val="0"/>
              </a:spcBef>
              <a:spcAft>
                <a:spcPts val="0"/>
              </a:spcAft>
              <a:buNone/>
            </a:pPr>
            <a:r>
              <a:rPr lang="en">
                <a:solidFill>
                  <a:schemeClr val="dk1"/>
                </a:solidFill>
              </a:rPr>
              <a:t>It is worth pointing out that we can also mix and match the two styles!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means that a function created as a function definition, can also be assigned to a variable.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important, because in lots of places in JavaScript, we need to use functions as if they were variables - so it’s important that however we define our functions, we can do exactly that.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2" name="Shape 2982"/>
        <p:cNvGrpSpPr/>
        <p:nvPr/>
      </p:nvGrpSpPr>
      <p:grpSpPr>
        <a:xfrm>
          <a:off x="0" y="0"/>
          <a:ext cx="0" cy="0"/>
          <a:chOff x="0" y="0"/>
          <a:chExt cx="0" cy="0"/>
        </a:xfrm>
      </p:grpSpPr>
      <p:sp>
        <p:nvSpPr>
          <p:cNvPr id="2983" name="Google Shape;2983;gcb1d93aaaa_0_1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4" name="Google Shape;2984;gcb1d93aaaa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reason we’ve taken so much time going through how functions can be assigned to, and work just like variables, is because there are lots of APIs  - these are functions that are built into the JavaScript language and your browser - that require something called a “callback” to work.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is nothing special at all about a callback, it’s just a function, that you pass to another function, that is called by that function when something happens.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most obvious example of this, is setTimeout.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setTimeout calls the function passed as an argument to it, after a timer in milliseconds has elapsed.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our example above, we’re calling setTimeout and passing an anonymous function as an argument. That function just logs to the console.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works exactly because functions are first class citizens, and we can pass them as arguments, and store them in variables.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Remember earlier when we talked about how </a:t>
            </a:r>
            <a:r>
              <a:rPr b="1" lang="en">
                <a:solidFill>
                  <a:schemeClr val="dk1"/>
                </a:solidFill>
              </a:rPr>
              <a:t>objects</a:t>
            </a:r>
            <a:r>
              <a:rPr lang="en">
                <a:solidFill>
                  <a:schemeClr val="dk1"/>
                </a:solidFill>
              </a:rPr>
              <a:t> use </a:t>
            </a:r>
            <a:r>
              <a:rPr b="1" lang="en">
                <a:solidFill>
                  <a:schemeClr val="dk1"/>
                </a:solidFill>
              </a:rPr>
              <a:t>references</a:t>
            </a:r>
            <a:r>
              <a:rPr lang="en">
                <a:solidFill>
                  <a:schemeClr val="dk1"/>
                </a:solidFill>
              </a:rPr>
              <a:t> and these </a:t>
            </a:r>
            <a:r>
              <a:rPr b="1" lang="en">
                <a:solidFill>
                  <a:schemeClr val="dk1"/>
                </a:solidFill>
              </a:rPr>
              <a:t>references </a:t>
            </a:r>
            <a:r>
              <a:rPr lang="en">
                <a:solidFill>
                  <a:schemeClr val="dk1"/>
                </a:solidFill>
              </a:rPr>
              <a:t>are what gets copied when they’re copied into function parameters using our house / address example? Well passing </a:t>
            </a:r>
            <a:r>
              <a:rPr b="1" lang="en">
                <a:solidFill>
                  <a:schemeClr val="dk1"/>
                </a:solidFill>
              </a:rPr>
              <a:t>functions</a:t>
            </a:r>
            <a:r>
              <a:rPr lang="en">
                <a:solidFill>
                  <a:schemeClr val="dk1"/>
                </a:solidFill>
              </a:rPr>
              <a:t> as </a:t>
            </a:r>
            <a:r>
              <a:rPr b="1" lang="en">
                <a:solidFill>
                  <a:schemeClr val="dk1"/>
                </a:solidFill>
              </a:rPr>
              <a:t>parameters</a:t>
            </a:r>
            <a:r>
              <a:rPr lang="en">
                <a:solidFill>
                  <a:schemeClr val="dk1"/>
                </a:solidFill>
              </a:rPr>
              <a:t> works in exactly the same way. Just like objects are put somewhere in memory by the JavaScript runtime, all your functions live somewhere in memory, and when a </a:t>
            </a:r>
            <a:r>
              <a:rPr b="1" lang="en">
                <a:solidFill>
                  <a:schemeClr val="dk1"/>
                </a:solidFill>
              </a:rPr>
              <a:t>function</a:t>
            </a:r>
            <a:r>
              <a:rPr lang="en">
                <a:solidFill>
                  <a:schemeClr val="dk1"/>
                </a:solidFill>
              </a:rPr>
              <a:t> is passed as a </a:t>
            </a:r>
            <a:r>
              <a:rPr b="1" lang="en">
                <a:solidFill>
                  <a:schemeClr val="dk1"/>
                </a:solidFill>
              </a:rPr>
              <a:t>parameter</a:t>
            </a:r>
            <a:r>
              <a:rPr lang="en">
                <a:solidFill>
                  <a:schemeClr val="dk1"/>
                </a:solidFill>
              </a:rPr>
              <a:t> we’re actually copying the </a:t>
            </a:r>
            <a:r>
              <a:rPr b="1" lang="en">
                <a:solidFill>
                  <a:schemeClr val="dk1"/>
                </a:solidFill>
              </a:rPr>
              <a:t>reference to that function.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9" name="Shape 2989"/>
        <p:cNvGrpSpPr/>
        <p:nvPr/>
      </p:nvGrpSpPr>
      <p:grpSpPr>
        <a:xfrm>
          <a:off x="0" y="0"/>
          <a:ext cx="0" cy="0"/>
          <a:chOff x="0" y="0"/>
          <a:chExt cx="0" cy="0"/>
        </a:xfrm>
      </p:grpSpPr>
      <p:sp>
        <p:nvSpPr>
          <p:cNvPr id="2990" name="Google Shape;2990;gcb1d93aaaa_0_1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1" name="Google Shape;2991;gcb1d93aaaa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don’t have to use an anonymous function here, we could instead define our function using a function definition, and pass that to setTimeout instead.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example, we’re using </a:t>
            </a:r>
            <a:r>
              <a:rPr b="1" lang="en">
                <a:solidFill>
                  <a:schemeClr val="dk1"/>
                </a:solidFill>
              </a:rPr>
              <a:t>hoisting </a:t>
            </a:r>
            <a:r>
              <a:rPr lang="en">
                <a:solidFill>
                  <a:schemeClr val="dk1"/>
                </a:solidFill>
              </a:rPr>
              <a:t>again - we’re relying on the fact that the JavaScript runtime allows us to call functions defined using function definitions in </a:t>
            </a:r>
            <a:r>
              <a:rPr b="1" lang="en">
                <a:solidFill>
                  <a:schemeClr val="dk1"/>
                </a:solidFill>
              </a:rPr>
              <a:t>any place in our program </a:t>
            </a:r>
            <a:r>
              <a:rPr lang="en">
                <a:solidFill>
                  <a:schemeClr val="dk1"/>
                </a:solidFill>
              </a:rPr>
              <a:t>-  and actually defining our </a:t>
            </a:r>
            <a:r>
              <a:rPr b="1" lang="en">
                <a:solidFill>
                  <a:schemeClr val="dk1"/>
                </a:solidFill>
              </a:rPr>
              <a:t>timeoutAction</a:t>
            </a:r>
            <a:r>
              <a:rPr lang="en">
                <a:solidFill>
                  <a:schemeClr val="dk1"/>
                </a:solidFill>
              </a:rPr>
              <a:t> function </a:t>
            </a:r>
            <a:r>
              <a:rPr b="1" lang="en">
                <a:solidFill>
                  <a:schemeClr val="dk1"/>
                </a:solidFill>
              </a:rPr>
              <a:t>after</a:t>
            </a:r>
            <a:r>
              <a:rPr lang="en">
                <a:solidFill>
                  <a:schemeClr val="dk1"/>
                </a:solidFill>
              </a:rPr>
              <a:t> we call setTimeout.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Our JavaScript runtime has hoisted our definition, so we can use it before it is defined in our code.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6" name="Shape 2996"/>
        <p:cNvGrpSpPr/>
        <p:nvPr/>
      </p:nvGrpSpPr>
      <p:grpSpPr>
        <a:xfrm>
          <a:off x="0" y="0"/>
          <a:ext cx="0" cy="0"/>
          <a:chOff x="0" y="0"/>
          <a:chExt cx="0" cy="0"/>
        </a:xfrm>
      </p:grpSpPr>
      <p:sp>
        <p:nvSpPr>
          <p:cNvPr id="2997" name="Google Shape;2997;gcb1d93aaaa_0_11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8" name="Google Shape;2998;gcb1d93aaaa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you thought JavaScript already had enough different ways to define functions, we’ve got yet another one for you! (sorry)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One shortcut common in a lot of programming languages (including JavaScript) is the ability to use what's called an arrow function. It uses a special operator  =&gt;, which looks like an arrow - thus the name!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By using =&gt;, we are able to skip the function keyword.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what people called “syntactic sugar” - something that makes a programming language just that little bit more pleasant to look at.</a:t>
            </a:r>
            <a:endParaRPr>
              <a:solidFill>
                <a:schemeClr val="dk1"/>
              </a:solidFill>
            </a:endParaRPr>
          </a:p>
          <a:p>
            <a:pPr indent="0" lvl="0" marL="0" rtl="0" algn="l">
              <a:spcBef>
                <a:spcPts val="0"/>
              </a:spcBef>
              <a:spcAft>
                <a:spcPts val="0"/>
              </a:spcAft>
              <a:buNone/>
            </a:pPr>
            <a:r>
              <a:rPr lang="en">
                <a:solidFill>
                  <a:schemeClr val="dk1"/>
                </a:solidFill>
              </a:rPr>
              <a:t>Looking at the above example you can see how we would rewrite a function to be an arrow function.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You’ll notice that we dropped the </a:t>
            </a:r>
            <a:r>
              <a:rPr b="1" lang="en">
                <a:solidFill>
                  <a:schemeClr val="dk1"/>
                </a:solidFill>
              </a:rPr>
              <a:t>function</a:t>
            </a:r>
            <a:r>
              <a:rPr lang="en">
                <a:solidFill>
                  <a:schemeClr val="dk1"/>
                </a:solidFill>
              </a:rPr>
              <a:t> keyword, and followed it with an </a:t>
            </a:r>
            <a:r>
              <a:rPr b="1" lang="en">
                <a:solidFill>
                  <a:schemeClr val="dk1"/>
                </a:solidFill>
              </a:rPr>
              <a:t>arrow</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3" name="Shape 3003"/>
        <p:cNvGrpSpPr/>
        <p:nvPr/>
      </p:nvGrpSpPr>
      <p:grpSpPr>
        <a:xfrm>
          <a:off x="0" y="0"/>
          <a:ext cx="0" cy="0"/>
          <a:chOff x="0" y="0"/>
          <a:chExt cx="0" cy="0"/>
        </a:xfrm>
      </p:grpSpPr>
      <p:sp>
        <p:nvSpPr>
          <p:cNvPr id="3004" name="Google Shape;3004;gcb1d93aaaa_0_1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5" name="Google Shape;3005;gcb1d93aaaa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works just as well when a function has one or more parameters.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Just like in a regular function definition, they’re placed between brackets in the function definition.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0" name="Shape 3010"/>
        <p:cNvGrpSpPr/>
        <p:nvPr/>
      </p:nvGrpSpPr>
      <p:grpSpPr>
        <a:xfrm>
          <a:off x="0" y="0"/>
          <a:ext cx="0" cy="0"/>
          <a:chOff x="0" y="0"/>
          <a:chExt cx="0" cy="0"/>
        </a:xfrm>
      </p:grpSpPr>
      <p:sp>
        <p:nvSpPr>
          <p:cNvPr id="3011" name="Google Shape;3011;gcb1d93aaaa_0_1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2" name="Google Shape;3012;gcb1d93aaaa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 we can also use default parameters.</a:t>
            </a:r>
            <a:endParaRPr>
              <a:solidFill>
                <a:schemeClr val="dk1"/>
              </a:solidFill>
            </a:endParaRPr>
          </a:p>
          <a:p>
            <a:pPr indent="0" lvl="0" marL="0" rtl="0" algn="l">
              <a:spcBef>
                <a:spcPts val="0"/>
              </a:spcBef>
              <a:spcAft>
                <a:spcPts val="0"/>
              </a:spcAft>
              <a:buNone/>
            </a:pPr>
            <a:r>
              <a:rPr lang="en">
                <a:solidFill>
                  <a:schemeClr val="dk1"/>
                </a:solidFill>
              </a:rPr>
              <a:t>Really anything that works with a regular function definition will work with an arrow function.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7" name="Shape 3017"/>
        <p:cNvGrpSpPr/>
        <p:nvPr/>
      </p:nvGrpSpPr>
      <p:grpSpPr>
        <a:xfrm>
          <a:off x="0" y="0"/>
          <a:ext cx="0" cy="0"/>
          <a:chOff x="0" y="0"/>
          <a:chExt cx="0" cy="0"/>
        </a:xfrm>
      </p:grpSpPr>
      <p:sp>
        <p:nvSpPr>
          <p:cNvPr id="3018" name="Google Shape;3018;gcb1d93aaaa_0_1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9" name="Google Shape;3019;gcb1d93aaaa_0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make your code even more concise, if your function only has a </a:t>
            </a:r>
            <a:r>
              <a:rPr b="1" lang="en">
                <a:solidFill>
                  <a:schemeClr val="dk1"/>
                </a:solidFill>
              </a:rPr>
              <a:t>single parameter</a:t>
            </a:r>
            <a:r>
              <a:rPr lang="en">
                <a:solidFill>
                  <a:schemeClr val="dk1"/>
                </a:solidFill>
              </a:rPr>
              <a:t> you can even omit the brackets in the function definition, like this.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4" name="Shape 3024"/>
        <p:cNvGrpSpPr/>
        <p:nvPr/>
      </p:nvGrpSpPr>
      <p:grpSpPr>
        <a:xfrm>
          <a:off x="0" y="0"/>
          <a:ext cx="0" cy="0"/>
          <a:chOff x="0" y="0"/>
          <a:chExt cx="0" cy="0"/>
        </a:xfrm>
      </p:grpSpPr>
      <p:sp>
        <p:nvSpPr>
          <p:cNvPr id="3025" name="Google Shape;3025;gcb1d93aaaa_0_12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6" name="Google Shape;3026;gcb1d93aaaa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Arrow functions really come into their own when we’re using functions in-line, like in our </a:t>
            </a:r>
            <a:r>
              <a:rPr b="1" lang="en">
                <a:solidFill>
                  <a:schemeClr val="dk1"/>
                </a:solidFill>
              </a:rPr>
              <a:t>setTimeout</a:t>
            </a:r>
            <a:r>
              <a:rPr lang="en">
                <a:solidFill>
                  <a:schemeClr val="dk1"/>
                </a:solidFill>
              </a:rPr>
              <a:t> example from earlier, allowing us to remove the amount of syntax required to understand a piece of code.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reduces the amount of </a:t>
            </a:r>
            <a:r>
              <a:rPr b="1" lang="en">
                <a:solidFill>
                  <a:schemeClr val="dk1"/>
                </a:solidFill>
              </a:rPr>
              <a:t>boilerplate code</a:t>
            </a:r>
            <a:r>
              <a:rPr lang="en">
                <a:solidFill>
                  <a:schemeClr val="dk1"/>
                </a:solidFill>
              </a:rPr>
              <a:t> - repetitive code that you have to use that has no </a:t>
            </a:r>
            <a:r>
              <a:rPr b="1" lang="en">
                <a:solidFill>
                  <a:schemeClr val="dk1"/>
                </a:solidFill>
              </a:rPr>
              <a:t>real meaning</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0" name="Shape 2650"/>
        <p:cNvGrpSpPr/>
        <p:nvPr/>
      </p:nvGrpSpPr>
      <p:grpSpPr>
        <a:xfrm>
          <a:off x="0" y="0"/>
          <a:ext cx="0" cy="0"/>
          <a:chOff x="0" y="0"/>
          <a:chExt cx="0" cy="0"/>
        </a:xfrm>
      </p:grpSpPr>
      <p:sp>
        <p:nvSpPr>
          <p:cNvPr id="2651" name="Google Shape;2651;gd21ae989ac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2" name="Google Shape;2652;gd21ae989a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It is programming tradition that the first thing you do in any language is make it say "Hello world!". This is the first thing we'll do in JavaScript, using something called a console.log().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"console" is where you can see the output of your code. In your browser tools, you can select the console tab to get to your console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want to print "Hello world!" to the console. Thankfully in JavaScript there is a built-in way to do this, using a console.log().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You just need to put any text inside quotes, inside the parentheses, and when you run the code you should see that text printed to the console.</a:t>
            </a:r>
            <a:endParaRPr>
              <a:solidFill>
                <a:schemeClr val="dk1"/>
              </a:solidFill>
            </a:endParaRPr>
          </a:p>
          <a:p>
            <a:pPr indent="0" lvl="0" marL="0" rtl="0" algn="l">
              <a:spcBef>
                <a:spcPts val="1200"/>
              </a:spcBef>
              <a:spcAft>
                <a:spcPts val="0"/>
              </a:spcAft>
              <a:buNone/>
            </a:pPr>
            <a:r>
              <a:rPr lang="en">
                <a:solidFill>
                  <a:schemeClr val="dk1"/>
                </a:solidFill>
              </a:rPr>
              <a:t>You also might be wondering why there's a semicolon at the end of the code you wrote. Semicolons are used at the end of every statement in JavaScript. The code usually won't break if you forget it, but it's good practice to remember.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will find yourself using console log a lot as you start your web dev careers, it is incredibly useful for double checking that the </a:t>
            </a:r>
            <a:r>
              <a:rPr lang="en">
                <a:solidFill>
                  <a:schemeClr val="dk1"/>
                </a:solidFill>
              </a:rPr>
              <a:t>output</a:t>
            </a:r>
            <a:r>
              <a:rPr lang="en">
                <a:solidFill>
                  <a:schemeClr val="dk1"/>
                </a:solidFill>
              </a:rPr>
              <a:t> of your code is what you’d expect.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next important thing to learn is what comments are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Sometimes you might want to make a note for yourself in your code. Comments can be helpful for remembering logic and terminology, and make your code easier to understand for other people.</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To create a single line comment in JavaScript, you place two slashes // in front of the code or text. When you place these two slashes, all text to the right of them will be ignored, until the next line.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All of these rules, the . the brackets, the quotes and the double slashes are part of what we call the JavaScript Syntax</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1" name="Shape 3031"/>
        <p:cNvGrpSpPr/>
        <p:nvPr/>
      </p:nvGrpSpPr>
      <p:grpSpPr>
        <a:xfrm>
          <a:off x="0" y="0"/>
          <a:ext cx="0" cy="0"/>
          <a:chOff x="0" y="0"/>
          <a:chExt cx="0" cy="0"/>
        </a:xfrm>
      </p:grpSpPr>
      <p:sp>
        <p:nvSpPr>
          <p:cNvPr id="3032" name="Google Shape;3032;gcb1d93aaaa_0_1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3" name="Google Shape;3033;gcb1d93aaaa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NOTE: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is a special type of function known as a method, which you've actually already been using!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are using a method every time you use console.log.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What makes a method different from a function is a method is a function which is a property of an object.</a:t>
            </a:r>
            <a:endParaRPr>
              <a:solidFill>
                <a:schemeClr val="dk1"/>
              </a:solidFill>
            </a:endParaRPr>
          </a:p>
          <a:p>
            <a:pPr indent="0" lvl="0" marL="0" rtl="0" algn="l">
              <a:spcBef>
                <a:spcPts val="0"/>
              </a:spcBef>
              <a:spcAft>
                <a:spcPts val="0"/>
              </a:spcAft>
              <a:buNone/>
            </a:pPr>
            <a:r>
              <a:rPr lang="en">
                <a:solidFill>
                  <a:schemeClr val="dk1"/>
                </a:solidFill>
              </a:rPr>
              <a:t>In the console log example, the object is console and it has a bunch of different methods, one of which is .log()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You will hear many developers use these terms interchangeably.</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4" name="Shape 3054"/>
        <p:cNvGrpSpPr/>
        <p:nvPr/>
      </p:nvGrpSpPr>
      <p:grpSpPr>
        <a:xfrm>
          <a:off x="0" y="0"/>
          <a:ext cx="0" cy="0"/>
          <a:chOff x="0" y="0"/>
          <a:chExt cx="0" cy="0"/>
        </a:xfrm>
      </p:grpSpPr>
      <p:sp>
        <p:nvSpPr>
          <p:cNvPr id="3055" name="Google Shape;3055;gcb1d93aaaa_0_12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6" name="Google Shape;3056;gcb1d93aaaa_0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Goodness!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1" name="Shape 3061"/>
        <p:cNvGrpSpPr/>
        <p:nvPr/>
      </p:nvGrpSpPr>
      <p:grpSpPr>
        <a:xfrm>
          <a:off x="0" y="0"/>
          <a:ext cx="0" cy="0"/>
          <a:chOff x="0" y="0"/>
          <a:chExt cx="0" cy="0"/>
        </a:xfrm>
      </p:grpSpPr>
      <p:sp>
        <p:nvSpPr>
          <p:cNvPr id="3062" name="Google Shape;3062;gcb1d93aaaa_0_3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3" name="Google Shape;3063;gcb1d93aaaa_0_3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lesson today we’re going to be looking back at our comparison operators and our equality operators and how we can use them to make decision in our code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6" name="Shape 3066"/>
        <p:cNvGrpSpPr/>
        <p:nvPr/>
      </p:nvGrpSpPr>
      <p:grpSpPr>
        <a:xfrm>
          <a:off x="0" y="0"/>
          <a:ext cx="0" cy="0"/>
          <a:chOff x="0" y="0"/>
          <a:chExt cx="0" cy="0"/>
        </a:xfrm>
      </p:grpSpPr>
      <p:sp>
        <p:nvSpPr>
          <p:cNvPr id="3067" name="Google Shape;3067;gcb1d93aaaa_0_3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8" name="Google Shape;3068;gcb1d93aaaa_0_3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if statements, along with our comparison operators or our equality operators and booleans to make logical decision about what to do in our code.</a:t>
            </a:r>
            <a:endParaRPr/>
          </a:p>
          <a:p>
            <a:pPr indent="0" lvl="0" marL="0" rtl="0" algn="l">
              <a:spcBef>
                <a:spcPts val="0"/>
              </a:spcBef>
              <a:spcAft>
                <a:spcPts val="0"/>
              </a:spcAft>
              <a:buNone/>
            </a:pPr>
            <a:r>
              <a:rPr lang="en"/>
              <a:t>If statements test a certain condition, which you will set, and will allow you to perform different actions based on the outcome of these tests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structure of an if statement in JavaScript is as follows:</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2" name="Shape 3092"/>
        <p:cNvGrpSpPr/>
        <p:nvPr/>
      </p:nvGrpSpPr>
      <p:grpSpPr>
        <a:xfrm>
          <a:off x="0" y="0"/>
          <a:ext cx="0" cy="0"/>
          <a:chOff x="0" y="0"/>
          <a:chExt cx="0" cy="0"/>
        </a:xfrm>
      </p:grpSpPr>
      <p:sp>
        <p:nvSpPr>
          <p:cNvPr id="3093" name="Google Shape;3093;gcb1d93aaaa_0_3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4" name="Google Shape;3094;gcb1d93aaaa_0_3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our keyword if followed by parenthesis, where we will put our condition to be tested</a:t>
            </a:r>
            <a:endParaRPr>
              <a:solidFill>
                <a:schemeClr val="dk1"/>
              </a:solidFill>
            </a:endParaRPr>
          </a:p>
          <a:p>
            <a:pPr indent="0" lvl="0" marL="0" rtl="0" algn="l">
              <a:spcBef>
                <a:spcPts val="0"/>
              </a:spcBef>
              <a:spcAft>
                <a:spcPts val="0"/>
              </a:spcAft>
              <a:buNone/>
            </a:pPr>
            <a:r>
              <a:rPr lang="en">
                <a:solidFill>
                  <a:schemeClr val="dk1"/>
                </a:solidFill>
              </a:rPr>
              <a:t>Then curly brackets to hold the block of code that we want to execute if the condition is true.</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9" name="Shape 3099"/>
        <p:cNvGrpSpPr/>
        <p:nvPr/>
      </p:nvGrpSpPr>
      <p:grpSpPr>
        <a:xfrm>
          <a:off x="0" y="0"/>
          <a:ext cx="0" cy="0"/>
          <a:chOff x="0" y="0"/>
          <a:chExt cx="0" cy="0"/>
        </a:xfrm>
      </p:grpSpPr>
      <p:sp>
        <p:nvSpPr>
          <p:cNvPr id="3100" name="Google Shape;3100;gcb1d93aaaa_0_3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1" name="Google Shape;3101;gcb1d93aaaa_0_3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code in an if block runs if it’s </a:t>
            </a:r>
            <a:r>
              <a:rPr b="1" lang="en">
                <a:solidFill>
                  <a:schemeClr val="dk1"/>
                </a:solidFill>
              </a:rPr>
              <a:t>condition is met</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rgbClr val="192D49"/>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6" name="Shape 3106"/>
        <p:cNvGrpSpPr/>
        <p:nvPr/>
      </p:nvGrpSpPr>
      <p:grpSpPr>
        <a:xfrm>
          <a:off x="0" y="0"/>
          <a:ext cx="0" cy="0"/>
          <a:chOff x="0" y="0"/>
          <a:chExt cx="0" cy="0"/>
        </a:xfrm>
      </p:grpSpPr>
      <p:sp>
        <p:nvSpPr>
          <p:cNvPr id="3107" name="Google Shape;3107;gcb1d93aaaa_0_3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8" name="Google Shape;3108;gcb1d93aaaa_0_3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Take a look at this block of code, what will it output?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(hahaha, i wish I were 20…)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rgbClr val="192D49"/>
                </a:solidFill>
              </a:rPr>
              <a:t>It doesn’t look very neat though does it? All those if statements. </a:t>
            </a:r>
            <a:endParaRPr>
              <a:solidFill>
                <a:srgbClr val="192D49"/>
              </a:solidFill>
            </a:endParaRPr>
          </a:p>
          <a:p>
            <a:pPr indent="0" lvl="0" marL="0" rtl="0" algn="l">
              <a:spcBef>
                <a:spcPts val="0"/>
              </a:spcBef>
              <a:spcAft>
                <a:spcPts val="0"/>
              </a:spcAft>
              <a:buNone/>
            </a:pPr>
            <a:r>
              <a:rPr lang="en">
                <a:solidFill>
                  <a:srgbClr val="192D49"/>
                </a:solidFill>
              </a:rPr>
              <a:t>JS offers us a more streamlined way to write a logical check like this, and that is an if else statement.</a:t>
            </a:r>
            <a:endParaRPr>
              <a:solidFill>
                <a:srgbClr val="192D49"/>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3" name="Shape 3113"/>
        <p:cNvGrpSpPr/>
        <p:nvPr/>
      </p:nvGrpSpPr>
      <p:grpSpPr>
        <a:xfrm>
          <a:off x="0" y="0"/>
          <a:ext cx="0" cy="0"/>
          <a:chOff x="0" y="0"/>
          <a:chExt cx="0" cy="0"/>
        </a:xfrm>
      </p:grpSpPr>
      <p:sp>
        <p:nvSpPr>
          <p:cNvPr id="3114" name="Google Shape;3114;gcb1d93aaaa_0_3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5" name="Google Shape;3115;gcb1d93aaaa_0_3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have our keyword if followed by parenthesis, where we will put our condition to be tested</a:t>
            </a:r>
            <a:endParaRPr>
              <a:solidFill>
                <a:schemeClr val="dk1"/>
              </a:solidFill>
            </a:endParaRPr>
          </a:p>
          <a:p>
            <a:pPr indent="0" lvl="0" marL="0" rtl="0" algn="l">
              <a:spcBef>
                <a:spcPts val="0"/>
              </a:spcBef>
              <a:spcAft>
                <a:spcPts val="0"/>
              </a:spcAft>
              <a:buNone/>
            </a:pPr>
            <a:r>
              <a:rPr lang="en">
                <a:solidFill>
                  <a:schemeClr val="dk1"/>
                </a:solidFill>
              </a:rPr>
              <a:t>Then curly brackets to hold the block of code that we want to execute if the condition is true.</a:t>
            </a:r>
            <a:endParaRPr>
              <a:solidFill>
                <a:schemeClr val="dk1"/>
              </a:solidFill>
            </a:endParaRPr>
          </a:p>
          <a:p>
            <a:pPr indent="0" lvl="0" marL="0" rtl="0" algn="l">
              <a:spcBef>
                <a:spcPts val="0"/>
              </a:spcBef>
              <a:spcAft>
                <a:spcPts val="0"/>
              </a:spcAft>
              <a:buNone/>
            </a:pPr>
            <a:r>
              <a:rPr lang="en">
                <a:solidFill>
                  <a:schemeClr val="dk1"/>
                </a:solidFill>
              </a:rPr>
              <a:t>Then afterwards we have the else keyword, and a block of code to be run if the condition does not return true, if it returns false.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basically translates to: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this condition is true, do this - or else do something else"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0" name="Shape 3120"/>
        <p:cNvGrpSpPr/>
        <p:nvPr/>
      </p:nvGrpSpPr>
      <p:grpSpPr>
        <a:xfrm>
          <a:off x="0" y="0"/>
          <a:ext cx="0" cy="0"/>
          <a:chOff x="0" y="0"/>
          <a:chExt cx="0" cy="0"/>
        </a:xfrm>
      </p:grpSpPr>
      <p:sp>
        <p:nvSpPr>
          <p:cNvPr id="3121" name="Google Shape;3121;gcb1d93aaaa_0_3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2" name="Google Shape;3122;gcb1d93aaaa_0_3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Else statements are executed when the if condition evaluates to false.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example, we don’t have enough money for a new laptop, so our if statement evaluates to false, and the code inside the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else statement will run the code in between its blocks when the condition is false. It's optional with an if statement.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Test your understanding of this code and the following code by running it in a browser console.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Change the values of the currentMoney and laptopPrice variables to change the returned console.log().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Try writing your own if statements and share them with the class &lt;3</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Try and use some of the other comparison and equality operators that we learnt earlier on in the course.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also have some other operators available to us that we’ve not looked at yet, and those are our logical operators.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7" name="Shape 3127"/>
        <p:cNvGrpSpPr/>
        <p:nvPr/>
      </p:nvGrpSpPr>
      <p:grpSpPr>
        <a:xfrm>
          <a:off x="0" y="0"/>
          <a:ext cx="0" cy="0"/>
          <a:chOff x="0" y="0"/>
          <a:chExt cx="0" cy="0"/>
        </a:xfrm>
      </p:grpSpPr>
      <p:sp>
        <p:nvSpPr>
          <p:cNvPr id="3128" name="Google Shape;3128;gcb1d93aaaa_0_3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9" name="Google Shape;3129;gcb1d93aaaa_0_3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first we have logical AND written with two ampersands, or in english a capitalised word 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will evaluate to true if and only if all of its operands are true. It is typically used with Boolean (logical) values. When it is, it returns a Boolean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have logical OR, which is written with two pipe characters, which on my keyboard are in the bottom left hand on the backslash key.</a:t>
            </a:r>
            <a:endParaRPr/>
          </a:p>
          <a:p>
            <a:pPr indent="0" lvl="0" marL="0" rtl="0" algn="l">
              <a:spcBef>
                <a:spcPts val="0"/>
              </a:spcBef>
              <a:spcAft>
                <a:spcPts val="0"/>
              </a:spcAft>
              <a:buNone/>
            </a:pPr>
            <a:r>
              <a:rPr lang="en"/>
              <a:t>This is written in english as capitalised OR and it will evaluate to true if one or more of its operands is true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logical not, which is written with an exclamation mark. It will return true if the statement evaluates to false, and vice versa.</a:t>
            </a:r>
            <a:br>
              <a:rPr lang="en"/>
            </a:br>
            <a:r>
              <a:rPr lang="en"/>
              <a:t>So when used with non-Boolean values, it returns false if its single operand can be converted to true; otherwise it returns true.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8" name="Shape 2658"/>
        <p:cNvGrpSpPr/>
        <p:nvPr/>
      </p:nvGrpSpPr>
      <p:grpSpPr>
        <a:xfrm>
          <a:off x="0" y="0"/>
          <a:ext cx="0" cy="0"/>
          <a:chOff x="0" y="0"/>
          <a:chExt cx="0" cy="0"/>
        </a:xfrm>
      </p:grpSpPr>
      <p:sp>
        <p:nvSpPr>
          <p:cNvPr id="2659" name="Google Shape;2659;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0" name="Google Shape;2660;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Syntax is the way in which a program expresses a concept.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first concept we’ll look at are expressions.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Expressions can be as simple as 1 + 1 = 2.</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They are are made up of variables, operators and function calls.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We build our programs by defining variables, putting data in them, and performing operations on them, and storing the results.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what is a variable?</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4" name="Shape 3134"/>
        <p:cNvGrpSpPr/>
        <p:nvPr/>
      </p:nvGrpSpPr>
      <p:grpSpPr>
        <a:xfrm>
          <a:off x="0" y="0"/>
          <a:ext cx="0" cy="0"/>
          <a:chOff x="0" y="0"/>
          <a:chExt cx="0" cy="0"/>
        </a:xfrm>
      </p:grpSpPr>
      <p:sp>
        <p:nvSpPr>
          <p:cNvPr id="3135" name="Google Shape;3135;gcb1d93aaaa_0_31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6" name="Google Shape;3136;gcb1d93aaaa_0_3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statement will only return true if the cat is over 8 weeks old and it is friendly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Can you write your own logical operators?</a:t>
            </a:r>
            <a:endParaRPr>
              <a:solidFill>
                <a:schemeClr val="dk1"/>
              </a:solidFill>
            </a:endParaRPr>
          </a:p>
          <a:p>
            <a:pPr indent="0" lvl="0" marL="0" rtl="0" algn="l">
              <a:spcBef>
                <a:spcPts val="0"/>
              </a:spcBef>
              <a:spcAft>
                <a:spcPts val="0"/>
              </a:spcAft>
              <a:buNone/>
            </a:pPr>
            <a:r>
              <a:rPr lang="en">
                <a:solidFill>
                  <a:schemeClr val="dk1"/>
                </a:solidFill>
              </a:rPr>
              <a:t>I wanna see some interesting logic in there!</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1" name="Shape 3141"/>
        <p:cNvGrpSpPr/>
        <p:nvPr/>
      </p:nvGrpSpPr>
      <p:grpSpPr>
        <a:xfrm>
          <a:off x="0" y="0"/>
          <a:ext cx="0" cy="0"/>
          <a:chOff x="0" y="0"/>
          <a:chExt cx="0" cy="0"/>
        </a:xfrm>
      </p:grpSpPr>
      <p:sp>
        <p:nvSpPr>
          <p:cNvPr id="3142" name="Google Shape;3142;gcb1d93aaaa_0_32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3" name="Google Shape;3143;gcb1d93aaaa_0_3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statement will only return true if the cat is over 8 weeks old and it is friendly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Can you write your own logical operators?</a:t>
            </a:r>
            <a:endParaRPr>
              <a:solidFill>
                <a:schemeClr val="dk1"/>
              </a:solidFill>
            </a:endParaRPr>
          </a:p>
          <a:p>
            <a:pPr indent="0" lvl="0" marL="0" rtl="0" algn="l">
              <a:spcBef>
                <a:spcPts val="0"/>
              </a:spcBef>
              <a:spcAft>
                <a:spcPts val="0"/>
              </a:spcAft>
              <a:buNone/>
            </a:pPr>
            <a:r>
              <a:rPr lang="en">
                <a:solidFill>
                  <a:schemeClr val="dk1"/>
                </a:solidFill>
              </a:rPr>
              <a:t>I wanna see some interesting logic in there!</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8" name="Shape 3148"/>
        <p:cNvGrpSpPr/>
        <p:nvPr/>
      </p:nvGrpSpPr>
      <p:grpSpPr>
        <a:xfrm>
          <a:off x="0" y="0"/>
          <a:ext cx="0" cy="0"/>
          <a:chOff x="0" y="0"/>
          <a:chExt cx="0" cy="0"/>
        </a:xfrm>
      </p:grpSpPr>
      <p:sp>
        <p:nvSpPr>
          <p:cNvPr id="3149" name="Google Shape;3149;gcb1d93aaaa_0_3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0" name="Google Shape;3150;gcb1d93aaaa_0_3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You've seen so far how if you can use an if...else statement to create conditional logic.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Anything that goes into an if needs to evaluate to true/false.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By using the ! operator you can negate the expression, so it executes when the condition is false, instead of true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5" name="Shape 3155"/>
        <p:cNvGrpSpPr/>
        <p:nvPr/>
      </p:nvGrpSpPr>
      <p:grpSpPr>
        <a:xfrm>
          <a:off x="0" y="0"/>
          <a:ext cx="0" cy="0"/>
          <a:chOff x="0" y="0"/>
          <a:chExt cx="0" cy="0"/>
        </a:xfrm>
      </p:grpSpPr>
      <p:sp>
        <p:nvSpPr>
          <p:cNvPr id="3156" name="Google Shape;3156;gcb1d93aaaa_0_3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7" name="Google Shape;3157;gcb1d93aaaa_0_3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can also, confusingly, combine an else statement with negation.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Ok, so moving on the next thing we can do with our if else statements is something called a ternary expression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2" name="Shape 3162"/>
        <p:cNvGrpSpPr/>
        <p:nvPr/>
      </p:nvGrpSpPr>
      <p:grpSpPr>
        <a:xfrm>
          <a:off x="0" y="0"/>
          <a:ext cx="0" cy="0"/>
          <a:chOff x="0" y="0"/>
          <a:chExt cx="0" cy="0"/>
        </a:xfrm>
      </p:grpSpPr>
      <p:sp>
        <p:nvSpPr>
          <p:cNvPr id="3163" name="Google Shape;3163;gcb1d93aaaa_0_3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4" name="Google Shape;3164;gcb1d93aaaa_0_3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Ternary expressions are a very terse (compact!) way of assigning a variable using a one line if-else statement.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Consider this if-else assignment</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8" name="Shape 3188"/>
        <p:cNvGrpSpPr/>
        <p:nvPr/>
      </p:nvGrpSpPr>
      <p:grpSpPr>
        <a:xfrm>
          <a:off x="0" y="0"/>
          <a:ext cx="0" cy="0"/>
          <a:chOff x="0" y="0"/>
          <a:chExt cx="0" cy="0"/>
        </a:xfrm>
      </p:grpSpPr>
      <p:sp>
        <p:nvSpPr>
          <p:cNvPr id="3189" name="Google Shape;3189;gcb1d93aaaa_0_3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0" name="Google Shape;3190;gcb1d93aaaa_0_3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ternary expression is an assignment that “in-lines” the conditional check,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uses a question mark and a colon.</a:t>
            </a:r>
            <a:endParaRPr>
              <a:solidFill>
                <a:schemeClr val="dk1"/>
              </a:solidFill>
            </a:endParaRPr>
          </a:p>
          <a:p>
            <a:pPr indent="0" lvl="0" marL="0" rtl="0" algn="l">
              <a:spcBef>
                <a:spcPts val="0"/>
              </a:spcBef>
              <a:spcAft>
                <a:spcPts val="0"/>
              </a:spcAft>
              <a:buNone/>
            </a:pPr>
            <a:r>
              <a:rPr lang="en">
                <a:solidFill>
                  <a:schemeClr val="dk1"/>
                </a:solidFill>
              </a:rPr>
              <a:t>You can think of the question mark as “if true” and the colon as “else”.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here we’re setting the value of a variable to be the string “value if true”, if the condition is met, or “value is false” if the condition is not met.</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5" name="Shape 3195"/>
        <p:cNvGrpSpPr/>
        <p:nvPr/>
      </p:nvGrpSpPr>
      <p:grpSpPr>
        <a:xfrm>
          <a:off x="0" y="0"/>
          <a:ext cx="0" cy="0"/>
          <a:chOff x="0" y="0"/>
          <a:chExt cx="0" cy="0"/>
        </a:xfrm>
      </p:grpSpPr>
      <p:sp>
        <p:nvSpPr>
          <p:cNvPr id="3196" name="Google Shape;3196;gcb1d93aaaa_0_3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7" name="Google Shape;3197;gcb1d93aaaa_0_3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two bits of code will do the same thing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In this example we’re just using the boolean literal - true - but we can use a ternary expression to evaluate more complex conditions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you can see by the two next to each other, the second is definitely shorter, but is it more readable? I shall leave that choice up to you.</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4" name="Shape 3204"/>
        <p:cNvGrpSpPr/>
        <p:nvPr/>
      </p:nvGrpSpPr>
      <p:grpSpPr>
        <a:xfrm>
          <a:off x="0" y="0"/>
          <a:ext cx="0" cy="0"/>
          <a:chOff x="0" y="0"/>
          <a:chExt cx="0" cy="0"/>
        </a:xfrm>
      </p:grpSpPr>
      <p:sp>
        <p:nvSpPr>
          <p:cNvPr id="3205" name="Google Shape;3205;gcb1d93aaaa_0_32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6" name="Google Shape;3206;gcb1d93aaaa_0_3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a more complex example where we are creating a variable “canBuy” - and using a ternary expression to assign its value before we run our if statement.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Can you work out what’s going on here?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Ternary expressions can sometimes feel “over terse” - too compact and hard to read.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better to break your program down into small steps, and only compress complicated logic into “compound expressions” - expressions with lots of clauses, when you’re REALLY REALLY confident in the logic.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you can’t read what’s going on easily, it’s better to split the code up and write everything long-hand.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1" name="Shape 3211"/>
        <p:cNvGrpSpPr/>
        <p:nvPr/>
      </p:nvGrpSpPr>
      <p:grpSpPr>
        <a:xfrm>
          <a:off x="0" y="0"/>
          <a:ext cx="0" cy="0"/>
          <a:chOff x="0" y="0"/>
          <a:chExt cx="0" cy="0"/>
        </a:xfrm>
      </p:grpSpPr>
      <p:sp>
        <p:nvSpPr>
          <p:cNvPr id="3212" name="Google Shape;3212;gcb1d93aaaa_0_32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3" name="Google Shape;3213;gcb1d93aaaa_0_3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cdc6d4e5dc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cdc6d4e5d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Variables need to be “declared” before, or at the same time as you use them.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variable declaration is made up of a </a:t>
            </a:r>
            <a:r>
              <a:rPr b="1" lang="en">
                <a:solidFill>
                  <a:schemeClr val="dk1"/>
                </a:solidFill>
              </a:rPr>
              <a:t>keyword</a:t>
            </a:r>
            <a:r>
              <a:rPr lang="en">
                <a:solidFill>
                  <a:schemeClr val="dk1"/>
                </a:solidFill>
              </a:rPr>
              <a:t>, a variable name, and optionally, an assignment.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variable declaration is a “statement” and it ends in a semicolon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These terminating semicolons are optional in JavaScript, but omitting them can lead to weird bugs when your code is run, because the JavaScript runtime that executes the code will attempt to infer where one statement ends, and another begins, following some rules that occasionally cause glitches. It’s worth putting them 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you assign a value to your variable at the same time it’s declared, it’s known as “explicit initialization”.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6" name="Shape 2676"/>
        <p:cNvGrpSpPr/>
        <p:nvPr/>
      </p:nvGrpSpPr>
      <p:grpSpPr>
        <a:xfrm>
          <a:off x="0" y="0"/>
          <a:ext cx="0" cy="0"/>
          <a:chOff x="0" y="0"/>
          <a:chExt cx="0" cy="0"/>
        </a:xfrm>
      </p:grpSpPr>
      <p:sp>
        <p:nvSpPr>
          <p:cNvPr id="2677" name="Google Shape;2677;gd21ae989ac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8" name="Google Shape;2678;gd21ae989a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Javascript has special keywords, which are words which are specific words which have been reserved by the language to have specific meanings.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are three keywords you can use to declare a variable in JavaScript - let, const and var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 is the keyword you will likely be using most of the time - </a:t>
            </a:r>
            <a:endParaRPr>
              <a:solidFill>
                <a:schemeClr val="dk1"/>
              </a:solidFill>
            </a:endParaRPr>
          </a:p>
          <a:p>
            <a:pPr indent="0" lvl="0" marL="0" rtl="0" algn="l">
              <a:spcBef>
                <a:spcPts val="0"/>
              </a:spcBef>
              <a:spcAft>
                <a:spcPts val="0"/>
              </a:spcAft>
              <a:buNone/>
            </a:pPr>
            <a:r>
              <a:rPr lang="en">
                <a:solidFill>
                  <a:schemeClr val="dk1"/>
                </a:solidFill>
              </a:rPr>
              <a:t>It gives you a variable that you can assign something to, and later, update or change the value of.</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Const is useful if you’re declaring a variable that you know that the program will never update or change, only use.</a:t>
            </a:r>
            <a:endParaRPr>
              <a:solidFill>
                <a:schemeClr val="dk1"/>
              </a:solidFill>
            </a:endParaRPr>
          </a:p>
          <a:p>
            <a:pPr indent="0" lvl="0" marL="0" rtl="0" algn="l">
              <a:spcBef>
                <a:spcPts val="0"/>
              </a:spcBef>
              <a:spcAft>
                <a:spcPts val="0"/>
              </a:spcAft>
              <a:buNone/>
            </a:pPr>
            <a:r>
              <a:rPr lang="en">
                <a:solidFill>
                  <a:schemeClr val="dk1"/>
                </a:solidFill>
              </a:rPr>
              <a:t>For example, some configuration data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Var is the old fashioned way of declaring a variable. It used to be the *only* way to declare a variable in Javascript, we didn’t used to have let or const.</a:t>
            </a:r>
            <a:endParaRPr>
              <a:solidFill>
                <a:schemeClr val="dk1"/>
              </a:solidFill>
            </a:endParaRPr>
          </a:p>
          <a:p>
            <a:pPr indent="0" lvl="0" marL="0" rtl="0" algn="l">
              <a:spcBef>
                <a:spcPts val="0"/>
              </a:spcBef>
              <a:spcAft>
                <a:spcPts val="0"/>
              </a:spcAft>
              <a:buNone/>
            </a:pPr>
            <a:r>
              <a:rPr lang="en">
                <a:solidFill>
                  <a:schemeClr val="dk1"/>
                </a:solidFill>
              </a:rPr>
              <a:t>You’ll see var in lots of code as you start to work on project and you’ll see it in tutorials around the web, and most of the time, it will probably be used like “let”, to create a variable that can be changed later.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for this course, and because it is the up to date way, we’ll be using let or const to declare our variables.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gd21ae989ac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6" name="Google Shape;2686;gd21ae989a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we can declare a variable with let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declare a constant with const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if we try and re-assign a new value to our constant then we’ll get an error which tells 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Uncaught TypeError: Assignment to constant variable.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Which is the computer telling us ‘you can’t do that’. - you can’t assign a new value to a constant that already has a value.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grpSp>
        <p:nvGrpSpPr>
          <p:cNvPr id="11" name="Google Shape;11;p2"/>
          <p:cNvGrpSpPr/>
          <p:nvPr/>
        </p:nvGrpSpPr>
        <p:grpSpPr>
          <a:xfrm>
            <a:off x="-255775" y="50550"/>
            <a:ext cx="10626641" cy="5092950"/>
            <a:chOff x="-255775" y="50550"/>
            <a:chExt cx="10626641" cy="5092950"/>
          </a:xfrm>
        </p:grpSpPr>
        <p:grpSp>
          <p:nvGrpSpPr>
            <p:cNvPr id="12" name="Google Shape;12;p2"/>
            <p:cNvGrpSpPr/>
            <p:nvPr/>
          </p:nvGrpSpPr>
          <p:grpSpPr>
            <a:xfrm>
              <a:off x="104275" y="50550"/>
              <a:ext cx="8948150" cy="772675"/>
              <a:chOff x="104275" y="50550"/>
              <a:chExt cx="8948150" cy="772675"/>
            </a:xfrm>
          </p:grpSpPr>
          <p:sp>
            <p:nvSpPr>
              <p:cNvPr id="13" name="Google Shape;13;p2"/>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 name="Google Shape;14;p2"/>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 name="Google Shape;15;p2"/>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 name="Google Shape;16;p2"/>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 name="Google Shape;17;p2"/>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 name="Google Shape;18;p2"/>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 name="Google Shape;19;p2"/>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 name="Google Shape;20;p2"/>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 name="Google Shape;21;p2"/>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 name="Google Shape;22;p2"/>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 name="Google Shape;23;p2"/>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 name="Google Shape;24;p2"/>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 name="Google Shape;25;p2"/>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 name="Google Shape;26;p2"/>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2" name="Google Shape;32;p2"/>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 name="Google Shape;33;p2"/>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 name="Google Shape;34;p2"/>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5" name="Google Shape;35;p2"/>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 name="Google Shape;36;p2"/>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 name="Google Shape;37;p2"/>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 name="Google Shape;38;p2"/>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9" name="Google Shape;39;p2"/>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0" name="Google Shape;40;p2"/>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2" name="Google Shape;42;p2"/>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3" name="Google Shape;43;p2"/>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 name="Google Shape;44;p2"/>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 name="Google Shape;45;p2"/>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sp>
          <p:nvSpPr>
            <p:cNvPr id="46" name="Google Shape;46;p2"/>
            <p:cNvSpPr/>
            <p:nvPr/>
          </p:nvSpPr>
          <p:spPr>
            <a:xfrm>
              <a:off x="8" y="22967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2"/>
            <p:cNvSpPr/>
            <p:nvPr/>
          </p:nvSpPr>
          <p:spPr>
            <a:xfrm>
              <a:off x="2576399" y="4023846"/>
              <a:ext cx="2849303" cy="97045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2"/>
            <p:cNvSpPr/>
            <p:nvPr/>
          </p:nvSpPr>
          <p:spPr>
            <a:xfrm>
              <a:off x="2934697" y="31815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2"/>
            <p:cNvSpPr/>
            <p:nvPr/>
          </p:nvSpPr>
          <p:spPr>
            <a:xfrm>
              <a:off x="4121250" y="25815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2"/>
            <p:cNvSpPr/>
            <p:nvPr/>
          </p:nvSpPr>
          <p:spPr>
            <a:xfrm>
              <a:off x="4436987" y="30600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2"/>
            <p:cNvSpPr/>
            <p:nvPr/>
          </p:nvSpPr>
          <p:spPr>
            <a:xfrm>
              <a:off x="545777" y="36697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2"/>
            <p:cNvSpPr/>
            <p:nvPr/>
          </p:nvSpPr>
          <p:spPr>
            <a:xfrm flipH="1">
              <a:off x="-1" y="30600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2"/>
            <p:cNvSpPr/>
            <p:nvPr/>
          </p:nvSpPr>
          <p:spPr>
            <a:xfrm>
              <a:off x="6498024" y="34877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2"/>
            <p:cNvSpPr/>
            <p:nvPr/>
          </p:nvSpPr>
          <p:spPr>
            <a:xfrm flipH="1">
              <a:off x="-255775" y="4169299"/>
              <a:ext cx="1995230" cy="679560"/>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2"/>
            <p:cNvSpPr/>
            <p:nvPr/>
          </p:nvSpPr>
          <p:spPr>
            <a:xfrm flipH="1">
              <a:off x="5924561" y="4366325"/>
              <a:ext cx="1696564" cy="777166"/>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2"/>
            <p:cNvSpPr/>
            <p:nvPr/>
          </p:nvSpPr>
          <p:spPr>
            <a:xfrm flipH="1">
              <a:off x="6348583" y="24691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 name="Google Shape;57;p2"/>
            <p:cNvGrpSpPr/>
            <p:nvPr/>
          </p:nvGrpSpPr>
          <p:grpSpPr>
            <a:xfrm>
              <a:off x="352648" y="1509651"/>
              <a:ext cx="408036" cy="3633849"/>
              <a:chOff x="967895" y="415018"/>
              <a:chExt cx="628714" cy="5600014"/>
            </a:xfrm>
          </p:grpSpPr>
          <p:sp>
            <p:nvSpPr>
              <p:cNvPr id="58" name="Google Shape;58;p2"/>
              <p:cNvSpPr/>
              <p:nvPr/>
            </p:nvSpPr>
            <p:spPr>
              <a:xfrm>
                <a:off x="1207111" y="963632"/>
                <a:ext cx="150300" cy="50514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2"/>
              <p:cNvGrpSpPr/>
              <p:nvPr/>
            </p:nvGrpSpPr>
            <p:grpSpPr>
              <a:xfrm>
                <a:off x="967895" y="415018"/>
                <a:ext cx="628714" cy="801374"/>
                <a:chOff x="1774126" y="766200"/>
                <a:chExt cx="1582467" cy="2017050"/>
              </a:xfrm>
            </p:grpSpPr>
            <p:sp>
              <p:nvSpPr>
                <p:cNvPr id="60" name="Google Shape;60;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8" name="Google Shape;68;p2"/>
            <p:cNvGrpSpPr/>
            <p:nvPr/>
          </p:nvGrpSpPr>
          <p:grpSpPr>
            <a:xfrm>
              <a:off x="1127772" y="2465013"/>
              <a:ext cx="300714" cy="2678487"/>
              <a:chOff x="967895" y="415018"/>
              <a:chExt cx="628714" cy="5600014"/>
            </a:xfrm>
          </p:grpSpPr>
          <p:sp>
            <p:nvSpPr>
              <p:cNvPr id="69" name="Google Shape;69;p2"/>
              <p:cNvSpPr/>
              <p:nvPr/>
            </p:nvSpPr>
            <p:spPr>
              <a:xfrm>
                <a:off x="1207111" y="963632"/>
                <a:ext cx="150300" cy="50514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2"/>
              <p:cNvGrpSpPr/>
              <p:nvPr/>
            </p:nvGrpSpPr>
            <p:grpSpPr>
              <a:xfrm>
                <a:off x="967895" y="415018"/>
                <a:ext cx="628714" cy="801374"/>
                <a:chOff x="1774126" y="766200"/>
                <a:chExt cx="1582467" cy="2017050"/>
              </a:xfrm>
            </p:grpSpPr>
            <p:sp>
              <p:nvSpPr>
                <p:cNvPr id="71" name="Google Shape;71;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9" name="Google Shape;79;p2"/>
            <p:cNvGrpSpPr/>
            <p:nvPr/>
          </p:nvGrpSpPr>
          <p:grpSpPr>
            <a:xfrm>
              <a:off x="7817748" y="622548"/>
              <a:ext cx="408036" cy="4520952"/>
              <a:chOff x="967895" y="415018"/>
              <a:chExt cx="628714" cy="6967101"/>
            </a:xfrm>
          </p:grpSpPr>
          <p:sp>
            <p:nvSpPr>
              <p:cNvPr id="80" name="Google Shape;80;p2"/>
              <p:cNvSpPr/>
              <p:nvPr/>
            </p:nvSpPr>
            <p:spPr>
              <a:xfrm>
                <a:off x="1207111" y="963619"/>
                <a:ext cx="150300" cy="64185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2"/>
              <p:cNvGrpSpPr/>
              <p:nvPr/>
            </p:nvGrpSpPr>
            <p:grpSpPr>
              <a:xfrm>
                <a:off x="967895" y="415018"/>
                <a:ext cx="628714" cy="801374"/>
                <a:chOff x="1774126" y="766200"/>
                <a:chExt cx="1582467" cy="2017050"/>
              </a:xfrm>
            </p:grpSpPr>
            <p:sp>
              <p:nvSpPr>
                <p:cNvPr id="82" name="Google Shape;82;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0" name="Google Shape;90;p2"/>
            <p:cNvGrpSpPr/>
            <p:nvPr/>
          </p:nvGrpSpPr>
          <p:grpSpPr>
            <a:xfrm>
              <a:off x="7200036" y="3261372"/>
              <a:ext cx="284493" cy="1882128"/>
              <a:chOff x="967895" y="415018"/>
              <a:chExt cx="628714" cy="4159398"/>
            </a:xfrm>
          </p:grpSpPr>
          <p:sp>
            <p:nvSpPr>
              <p:cNvPr id="91" name="Google Shape;91;p2"/>
              <p:cNvSpPr/>
              <p:nvPr/>
            </p:nvSpPr>
            <p:spPr>
              <a:xfrm>
                <a:off x="1207123" y="963617"/>
                <a:ext cx="150300" cy="3610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2"/>
              <p:cNvGrpSpPr/>
              <p:nvPr/>
            </p:nvGrpSpPr>
            <p:grpSpPr>
              <a:xfrm>
                <a:off x="967895" y="415018"/>
                <a:ext cx="628714" cy="801374"/>
                <a:chOff x="1774126" y="766200"/>
                <a:chExt cx="1582467" cy="2017050"/>
              </a:xfrm>
            </p:grpSpPr>
            <p:sp>
              <p:nvSpPr>
                <p:cNvPr id="93" name="Google Shape;93;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1" name="Google Shape;101;p2"/>
            <p:cNvGrpSpPr/>
            <p:nvPr/>
          </p:nvGrpSpPr>
          <p:grpSpPr>
            <a:xfrm>
              <a:off x="8299552" y="2676669"/>
              <a:ext cx="333219" cy="2466831"/>
              <a:chOff x="967895" y="415018"/>
              <a:chExt cx="628714" cy="4654398"/>
            </a:xfrm>
          </p:grpSpPr>
          <p:sp>
            <p:nvSpPr>
              <p:cNvPr id="102" name="Google Shape;102;p2"/>
              <p:cNvSpPr/>
              <p:nvPr/>
            </p:nvSpPr>
            <p:spPr>
              <a:xfrm>
                <a:off x="1207136" y="963616"/>
                <a:ext cx="150300" cy="4105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2"/>
              <p:cNvGrpSpPr/>
              <p:nvPr/>
            </p:nvGrpSpPr>
            <p:grpSpPr>
              <a:xfrm>
                <a:off x="967895" y="415018"/>
                <a:ext cx="628714" cy="801374"/>
                <a:chOff x="1774126" y="766200"/>
                <a:chExt cx="1582467" cy="2017050"/>
              </a:xfrm>
            </p:grpSpPr>
            <p:sp>
              <p:nvSpPr>
                <p:cNvPr id="104" name="Google Shape;104;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112" name="Google Shape;112;p2"/>
          <p:cNvSpPr txBox="1"/>
          <p:nvPr>
            <p:ph type="ctrTitle"/>
          </p:nvPr>
        </p:nvSpPr>
        <p:spPr>
          <a:xfrm>
            <a:off x="1735675" y="1991825"/>
            <a:ext cx="5672700" cy="1159800"/>
          </a:xfrm>
          <a:prstGeom prst="rect">
            <a:avLst/>
          </a:prstGeom>
        </p:spPr>
        <p:txBody>
          <a:bodyPr anchorCtr="0" anchor="ctr" bIns="0" lIns="0" spcFirstLastPara="1" rIns="0" wrap="square" tIns="0">
            <a:noAutofit/>
          </a:bodyPr>
          <a:lstStyle>
            <a:lvl1pPr lvl="0" rtl="0" algn="ctr">
              <a:spcBef>
                <a:spcPts val="0"/>
              </a:spcBef>
              <a:spcAft>
                <a:spcPts val="0"/>
              </a:spcAft>
              <a:buSzPts val="5800"/>
              <a:buNone/>
              <a:defRPr sz="58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1" name="Shape 751"/>
        <p:cNvGrpSpPr/>
        <p:nvPr/>
      </p:nvGrpSpPr>
      <p:grpSpPr>
        <a:xfrm>
          <a:off x="0" y="0"/>
          <a:ext cx="0" cy="0"/>
          <a:chOff x="0" y="0"/>
          <a:chExt cx="0" cy="0"/>
        </a:xfrm>
      </p:grpSpPr>
      <p:sp>
        <p:nvSpPr>
          <p:cNvPr id="752" name="Google Shape;752;p11"/>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753" name="Google Shape;753;p11"/>
          <p:cNvGrpSpPr/>
          <p:nvPr/>
        </p:nvGrpSpPr>
        <p:grpSpPr>
          <a:xfrm>
            <a:off x="104275" y="50550"/>
            <a:ext cx="10266591" cy="5287714"/>
            <a:chOff x="104275" y="50550"/>
            <a:chExt cx="10266591" cy="5287714"/>
          </a:xfrm>
        </p:grpSpPr>
        <p:sp>
          <p:nvSpPr>
            <p:cNvPr id="754" name="Google Shape;754;p11"/>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11"/>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11"/>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11"/>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11"/>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11"/>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11"/>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11"/>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62" name="Google Shape;762;p11"/>
            <p:cNvGrpSpPr/>
            <p:nvPr/>
          </p:nvGrpSpPr>
          <p:grpSpPr>
            <a:xfrm>
              <a:off x="7817748" y="1079748"/>
              <a:ext cx="408036" cy="4063663"/>
              <a:chOff x="967895" y="415018"/>
              <a:chExt cx="628714" cy="6262387"/>
            </a:xfrm>
          </p:grpSpPr>
          <p:sp>
            <p:nvSpPr>
              <p:cNvPr id="763" name="Google Shape;763;p11"/>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11"/>
              <p:cNvGrpSpPr/>
              <p:nvPr/>
            </p:nvGrpSpPr>
            <p:grpSpPr>
              <a:xfrm>
                <a:off x="967895" y="415018"/>
                <a:ext cx="628714" cy="801374"/>
                <a:chOff x="1774126" y="766200"/>
                <a:chExt cx="1582467" cy="2017050"/>
              </a:xfrm>
            </p:grpSpPr>
            <p:sp>
              <p:nvSpPr>
                <p:cNvPr id="765" name="Google Shape;765;p1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1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1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1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1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1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1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1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73" name="Google Shape;773;p11"/>
            <p:cNvGrpSpPr/>
            <p:nvPr/>
          </p:nvGrpSpPr>
          <p:grpSpPr>
            <a:xfrm>
              <a:off x="7200036" y="3718572"/>
              <a:ext cx="284493" cy="1424795"/>
              <a:chOff x="967895" y="415018"/>
              <a:chExt cx="628714" cy="3148718"/>
            </a:xfrm>
          </p:grpSpPr>
          <p:sp>
            <p:nvSpPr>
              <p:cNvPr id="774" name="Google Shape;774;p11"/>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11"/>
              <p:cNvGrpSpPr/>
              <p:nvPr/>
            </p:nvGrpSpPr>
            <p:grpSpPr>
              <a:xfrm>
                <a:off x="967895" y="415018"/>
                <a:ext cx="628714" cy="801374"/>
                <a:chOff x="1774126" y="766200"/>
                <a:chExt cx="1582467" cy="2017050"/>
              </a:xfrm>
            </p:grpSpPr>
            <p:sp>
              <p:nvSpPr>
                <p:cNvPr id="776" name="Google Shape;776;p1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1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1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1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1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1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1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1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84" name="Google Shape;784;p11"/>
            <p:cNvGrpSpPr/>
            <p:nvPr/>
          </p:nvGrpSpPr>
          <p:grpSpPr>
            <a:xfrm>
              <a:off x="8299552" y="3133869"/>
              <a:ext cx="333219" cy="2017814"/>
              <a:chOff x="967895" y="415018"/>
              <a:chExt cx="628714" cy="3807196"/>
            </a:xfrm>
          </p:grpSpPr>
          <p:sp>
            <p:nvSpPr>
              <p:cNvPr id="785" name="Google Shape;785;p11"/>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6" name="Google Shape;786;p11"/>
              <p:cNvGrpSpPr/>
              <p:nvPr/>
            </p:nvGrpSpPr>
            <p:grpSpPr>
              <a:xfrm>
                <a:off x="967895" y="415018"/>
                <a:ext cx="628714" cy="801374"/>
                <a:chOff x="1774126" y="766200"/>
                <a:chExt cx="1582467" cy="2017050"/>
              </a:xfrm>
            </p:grpSpPr>
            <p:sp>
              <p:nvSpPr>
                <p:cNvPr id="787" name="Google Shape;787;p1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1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1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1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1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1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1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1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95" name="Google Shape;795;p11"/>
            <p:cNvGrpSpPr/>
            <p:nvPr/>
          </p:nvGrpSpPr>
          <p:grpSpPr>
            <a:xfrm>
              <a:off x="104275" y="50550"/>
              <a:ext cx="8948150" cy="772675"/>
              <a:chOff x="104275" y="50550"/>
              <a:chExt cx="8948150" cy="772675"/>
            </a:xfrm>
          </p:grpSpPr>
          <p:sp>
            <p:nvSpPr>
              <p:cNvPr id="796" name="Google Shape;796;p11"/>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97" name="Google Shape;797;p11"/>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98" name="Google Shape;798;p11"/>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99" name="Google Shape;799;p11"/>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0" name="Google Shape;800;p11"/>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1" name="Google Shape;801;p11"/>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2" name="Google Shape;802;p11"/>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3" name="Google Shape;803;p11"/>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4" name="Google Shape;804;p11"/>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5" name="Google Shape;805;p11"/>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6" name="Google Shape;806;p11"/>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7" name="Google Shape;807;p11"/>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8" name="Google Shape;808;p11"/>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9" name="Google Shape;809;p11"/>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5" name="Google Shape;815;p11"/>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6" name="Google Shape;816;p11"/>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7" name="Google Shape;817;p11"/>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8" name="Google Shape;818;p11"/>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9" name="Google Shape;819;p11"/>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0" name="Google Shape;820;p11"/>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1" name="Google Shape;821;p11"/>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2" name="Google Shape;822;p11"/>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3" name="Google Shape;823;p11"/>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5" name="Google Shape;825;p11"/>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6" name="Google Shape;826;p11"/>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7" name="Google Shape;827;p11"/>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8" name="Google Shape;828;p11"/>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louds only">
  <p:cSld name="BLANK_1">
    <p:spTree>
      <p:nvGrpSpPr>
        <p:cNvPr id="829" name="Shape 829"/>
        <p:cNvGrpSpPr/>
        <p:nvPr/>
      </p:nvGrpSpPr>
      <p:grpSpPr>
        <a:xfrm>
          <a:off x="0" y="0"/>
          <a:ext cx="0" cy="0"/>
          <a:chOff x="0" y="0"/>
          <a:chExt cx="0" cy="0"/>
        </a:xfrm>
      </p:grpSpPr>
      <p:grpSp>
        <p:nvGrpSpPr>
          <p:cNvPr id="830" name="Google Shape;830;p12"/>
          <p:cNvGrpSpPr/>
          <p:nvPr/>
        </p:nvGrpSpPr>
        <p:grpSpPr>
          <a:xfrm>
            <a:off x="-52200" y="50550"/>
            <a:ext cx="9256075" cy="5245735"/>
            <a:chOff x="-52200" y="50550"/>
            <a:chExt cx="9256075" cy="5245735"/>
          </a:xfrm>
        </p:grpSpPr>
        <p:sp>
          <p:nvSpPr>
            <p:cNvPr id="831" name="Google Shape;831;p12"/>
            <p:cNvSpPr/>
            <p:nvPr/>
          </p:nvSpPr>
          <p:spPr>
            <a:xfrm>
              <a:off x="-52200" y="2990532"/>
              <a:ext cx="3584483" cy="1539111"/>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12"/>
            <p:cNvSpPr/>
            <p:nvPr/>
          </p:nvSpPr>
          <p:spPr>
            <a:xfrm>
              <a:off x="2567033" y="3780191"/>
              <a:ext cx="2154572" cy="9869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12"/>
            <p:cNvSpPr/>
            <p:nvPr/>
          </p:nvSpPr>
          <p:spPr>
            <a:xfrm>
              <a:off x="3626041" y="3244742"/>
              <a:ext cx="2038292" cy="694227"/>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12"/>
            <p:cNvSpPr/>
            <p:nvPr/>
          </p:nvSpPr>
          <p:spPr>
            <a:xfrm>
              <a:off x="3907840" y="3671766"/>
              <a:ext cx="3406627" cy="1462743"/>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12"/>
            <p:cNvSpPr/>
            <p:nvPr/>
          </p:nvSpPr>
          <p:spPr>
            <a:xfrm>
              <a:off x="434903" y="4215970"/>
              <a:ext cx="2406853" cy="917225"/>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12"/>
            <p:cNvSpPr/>
            <p:nvPr/>
          </p:nvSpPr>
          <p:spPr>
            <a:xfrm flipH="1">
              <a:off x="-50423" y="3671774"/>
              <a:ext cx="1322417" cy="605776"/>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12"/>
            <p:cNvSpPr/>
            <p:nvPr/>
          </p:nvSpPr>
          <p:spPr>
            <a:xfrm>
              <a:off x="5747332" y="4053480"/>
              <a:ext cx="3261193" cy="1242805"/>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12"/>
            <p:cNvSpPr/>
            <p:nvPr/>
          </p:nvSpPr>
          <p:spPr>
            <a:xfrm flipH="1">
              <a:off x="5619392" y="3144412"/>
              <a:ext cx="3584483" cy="1539111"/>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9" name="Google Shape;839;p12"/>
            <p:cNvGrpSpPr/>
            <p:nvPr/>
          </p:nvGrpSpPr>
          <p:grpSpPr>
            <a:xfrm>
              <a:off x="104275" y="50550"/>
              <a:ext cx="8948150" cy="772675"/>
              <a:chOff x="104275" y="50550"/>
              <a:chExt cx="8948150" cy="772675"/>
            </a:xfrm>
          </p:grpSpPr>
          <p:sp>
            <p:nvSpPr>
              <p:cNvPr id="840" name="Google Shape;840;p12"/>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1" name="Google Shape;841;p12"/>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2" name="Google Shape;842;p12"/>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3" name="Google Shape;843;p12"/>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4" name="Google Shape;844;p12"/>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5" name="Google Shape;845;p12"/>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6" name="Google Shape;846;p12"/>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7" name="Google Shape;847;p12"/>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8" name="Google Shape;848;p12"/>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9" name="Google Shape;849;p12"/>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0" name="Google Shape;850;p12"/>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1" name="Google Shape;851;p12"/>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2" name="Google Shape;852;p12"/>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3" name="Google Shape;853;p12"/>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2"/>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2"/>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2"/>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2"/>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2"/>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9" name="Google Shape;859;p12"/>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0" name="Google Shape;860;p12"/>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1" name="Google Shape;861;p12"/>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2" name="Google Shape;862;p12"/>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3" name="Google Shape;863;p12"/>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4" name="Google Shape;864;p12"/>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5" name="Google Shape;865;p12"/>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6" name="Google Shape;866;p12"/>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7" name="Google Shape;867;p12"/>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2"/>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9" name="Google Shape;869;p12"/>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70" name="Google Shape;870;p12"/>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71" name="Google Shape;871;p12"/>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72" name="Google Shape;872;p12"/>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873" name="Google Shape;873;p12"/>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878" name="Shape 878"/>
        <p:cNvGrpSpPr/>
        <p:nvPr/>
      </p:nvGrpSpPr>
      <p:grpSpPr>
        <a:xfrm>
          <a:off x="0" y="0"/>
          <a:ext cx="0" cy="0"/>
          <a:chOff x="0" y="0"/>
          <a:chExt cx="0" cy="0"/>
        </a:xfrm>
      </p:grpSpPr>
      <p:grpSp>
        <p:nvGrpSpPr>
          <p:cNvPr id="879" name="Google Shape;879;p14"/>
          <p:cNvGrpSpPr/>
          <p:nvPr/>
        </p:nvGrpSpPr>
        <p:grpSpPr>
          <a:xfrm>
            <a:off x="-255775" y="50550"/>
            <a:ext cx="10626641" cy="5092950"/>
            <a:chOff x="-255775" y="50550"/>
            <a:chExt cx="10626641" cy="5092950"/>
          </a:xfrm>
        </p:grpSpPr>
        <p:grpSp>
          <p:nvGrpSpPr>
            <p:cNvPr id="880" name="Google Shape;880;p14"/>
            <p:cNvGrpSpPr/>
            <p:nvPr/>
          </p:nvGrpSpPr>
          <p:grpSpPr>
            <a:xfrm>
              <a:off x="104275" y="50550"/>
              <a:ext cx="8948150" cy="772675"/>
              <a:chOff x="104275" y="50550"/>
              <a:chExt cx="8948150" cy="772675"/>
            </a:xfrm>
          </p:grpSpPr>
          <p:sp>
            <p:nvSpPr>
              <p:cNvPr id="881" name="Google Shape;881;p14"/>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82" name="Google Shape;882;p14"/>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83" name="Google Shape;883;p14"/>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84" name="Google Shape;884;p14"/>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85" name="Google Shape;885;p14"/>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86" name="Google Shape;886;p14"/>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87" name="Google Shape;887;p14"/>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88" name="Google Shape;888;p14"/>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89" name="Google Shape;889;p14"/>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90" name="Google Shape;890;p14"/>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91" name="Google Shape;891;p14"/>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92" name="Google Shape;892;p14"/>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93" name="Google Shape;893;p14"/>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94" name="Google Shape;894;p14"/>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4"/>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4"/>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4"/>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4"/>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4"/>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00" name="Google Shape;900;p14"/>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01" name="Google Shape;901;p14"/>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02" name="Google Shape;902;p14"/>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03" name="Google Shape;903;p14"/>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04" name="Google Shape;904;p14"/>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05" name="Google Shape;905;p14"/>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06" name="Google Shape;906;p14"/>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07" name="Google Shape;907;p14"/>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08" name="Google Shape;908;p14"/>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10" name="Google Shape;910;p14"/>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11" name="Google Shape;911;p14"/>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12" name="Google Shape;912;p14"/>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13" name="Google Shape;913;p14"/>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sp>
          <p:nvSpPr>
            <p:cNvPr id="914" name="Google Shape;914;p14"/>
            <p:cNvSpPr/>
            <p:nvPr/>
          </p:nvSpPr>
          <p:spPr>
            <a:xfrm>
              <a:off x="8" y="22967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14"/>
            <p:cNvSpPr/>
            <p:nvPr/>
          </p:nvSpPr>
          <p:spPr>
            <a:xfrm>
              <a:off x="2576399" y="4023846"/>
              <a:ext cx="2849303" cy="97045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14"/>
            <p:cNvSpPr/>
            <p:nvPr/>
          </p:nvSpPr>
          <p:spPr>
            <a:xfrm>
              <a:off x="2934697" y="31815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14"/>
            <p:cNvSpPr/>
            <p:nvPr/>
          </p:nvSpPr>
          <p:spPr>
            <a:xfrm>
              <a:off x="4121250" y="25815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14"/>
            <p:cNvSpPr/>
            <p:nvPr/>
          </p:nvSpPr>
          <p:spPr>
            <a:xfrm>
              <a:off x="4436987" y="30600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14"/>
            <p:cNvSpPr/>
            <p:nvPr/>
          </p:nvSpPr>
          <p:spPr>
            <a:xfrm>
              <a:off x="545777" y="36697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14"/>
            <p:cNvSpPr/>
            <p:nvPr/>
          </p:nvSpPr>
          <p:spPr>
            <a:xfrm flipH="1">
              <a:off x="-1" y="30600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14"/>
            <p:cNvSpPr/>
            <p:nvPr/>
          </p:nvSpPr>
          <p:spPr>
            <a:xfrm>
              <a:off x="6498024" y="34877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14"/>
            <p:cNvSpPr/>
            <p:nvPr/>
          </p:nvSpPr>
          <p:spPr>
            <a:xfrm flipH="1">
              <a:off x="-255775" y="4169299"/>
              <a:ext cx="1995230" cy="679560"/>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14"/>
            <p:cNvSpPr/>
            <p:nvPr/>
          </p:nvSpPr>
          <p:spPr>
            <a:xfrm flipH="1">
              <a:off x="5924561" y="4366325"/>
              <a:ext cx="1696564" cy="777166"/>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14"/>
            <p:cNvSpPr/>
            <p:nvPr/>
          </p:nvSpPr>
          <p:spPr>
            <a:xfrm flipH="1">
              <a:off x="6348583" y="24691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25" name="Google Shape;925;p14"/>
            <p:cNvGrpSpPr/>
            <p:nvPr/>
          </p:nvGrpSpPr>
          <p:grpSpPr>
            <a:xfrm>
              <a:off x="352648" y="1509651"/>
              <a:ext cx="408036" cy="3633849"/>
              <a:chOff x="967895" y="415018"/>
              <a:chExt cx="628714" cy="5600014"/>
            </a:xfrm>
          </p:grpSpPr>
          <p:sp>
            <p:nvSpPr>
              <p:cNvPr id="926" name="Google Shape;926;p14"/>
              <p:cNvSpPr/>
              <p:nvPr/>
            </p:nvSpPr>
            <p:spPr>
              <a:xfrm>
                <a:off x="1207111" y="963632"/>
                <a:ext cx="150300" cy="50514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14"/>
              <p:cNvGrpSpPr/>
              <p:nvPr/>
            </p:nvGrpSpPr>
            <p:grpSpPr>
              <a:xfrm>
                <a:off x="967895" y="415018"/>
                <a:ext cx="628714" cy="801374"/>
                <a:chOff x="1774126" y="766200"/>
                <a:chExt cx="1582467" cy="2017050"/>
              </a:xfrm>
            </p:grpSpPr>
            <p:sp>
              <p:nvSpPr>
                <p:cNvPr id="928" name="Google Shape;928;p1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1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1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1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1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1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1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1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36" name="Google Shape;936;p14"/>
            <p:cNvGrpSpPr/>
            <p:nvPr/>
          </p:nvGrpSpPr>
          <p:grpSpPr>
            <a:xfrm>
              <a:off x="1127772" y="2465013"/>
              <a:ext cx="300714" cy="2678487"/>
              <a:chOff x="967895" y="415018"/>
              <a:chExt cx="628714" cy="5600014"/>
            </a:xfrm>
          </p:grpSpPr>
          <p:sp>
            <p:nvSpPr>
              <p:cNvPr id="937" name="Google Shape;937;p14"/>
              <p:cNvSpPr/>
              <p:nvPr/>
            </p:nvSpPr>
            <p:spPr>
              <a:xfrm>
                <a:off x="1207111" y="963632"/>
                <a:ext cx="150300" cy="50514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8" name="Google Shape;938;p14"/>
              <p:cNvGrpSpPr/>
              <p:nvPr/>
            </p:nvGrpSpPr>
            <p:grpSpPr>
              <a:xfrm>
                <a:off x="967895" y="415018"/>
                <a:ext cx="628714" cy="801374"/>
                <a:chOff x="1774126" y="766200"/>
                <a:chExt cx="1582467" cy="2017050"/>
              </a:xfrm>
            </p:grpSpPr>
            <p:sp>
              <p:nvSpPr>
                <p:cNvPr id="939" name="Google Shape;939;p1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1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1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1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1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1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1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1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47" name="Google Shape;947;p14"/>
            <p:cNvGrpSpPr/>
            <p:nvPr/>
          </p:nvGrpSpPr>
          <p:grpSpPr>
            <a:xfrm>
              <a:off x="7817748" y="622548"/>
              <a:ext cx="408036" cy="4520952"/>
              <a:chOff x="967895" y="415018"/>
              <a:chExt cx="628714" cy="6967101"/>
            </a:xfrm>
          </p:grpSpPr>
          <p:sp>
            <p:nvSpPr>
              <p:cNvPr id="948" name="Google Shape;948;p14"/>
              <p:cNvSpPr/>
              <p:nvPr/>
            </p:nvSpPr>
            <p:spPr>
              <a:xfrm>
                <a:off x="1207111" y="963619"/>
                <a:ext cx="150300" cy="64185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9" name="Google Shape;949;p14"/>
              <p:cNvGrpSpPr/>
              <p:nvPr/>
            </p:nvGrpSpPr>
            <p:grpSpPr>
              <a:xfrm>
                <a:off x="967895" y="415018"/>
                <a:ext cx="628714" cy="801374"/>
                <a:chOff x="1774126" y="766200"/>
                <a:chExt cx="1582467" cy="2017050"/>
              </a:xfrm>
            </p:grpSpPr>
            <p:sp>
              <p:nvSpPr>
                <p:cNvPr id="950" name="Google Shape;950;p1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1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1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1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1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1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1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1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58" name="Google Shape;958;p14"/>
            <p:cNvGrpSpPr/>
            <p:nvPr/>
          </p:nvGrpSpPr>
          <p:grpSpPr>
            <a:xfrm>
              <a:off x="7200036" y="3261372"/>
              <a:ext cx="284493" cy="1882128"/>
              <a:chOff x="967895" y="415018"/>
              <a:chExt cx="628714" cy="4159398"/>
            </a:xfrm>
          </p:grpSpPr>
          <p:sp>
            <p:nvSpPr>
              <p:cNvPr id="959" name="Google Shape;959;p14"/>
              <p:cNvSpPr/>
              <p:nvPr/>
            </p:nvSpPr>
            <p:spPr>
              <a:xfrm>
                <a:off x="1207123" y="963617"/>
                <a:ext cx="150300" cy="3610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14"/>
              <p:cNvGrpSpPr/>
              <p:nvPr/>
            </p:nvGrpSpPr>
            <p:grpSpPr>
              <a:xfrm>
                <a:off x="967895" y="415018"/>
                <a:ext cx="628714" cy="801374"/>
                <a:chOff x="1774126" y="766200"/>
                <a:chExt cx="1582467" cy="2017050"/>
              </a:xfrm>
            </p:grpSpPr>
            <p:sp>
              <p:nvSpPr>
                <p:cNvPr id="961" name="Google Shape;961;p1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1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1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1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1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1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1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1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69" name="Google Shape;969;p14"/>
            <p:cNvGrpSpPr/>
            <p:nvPr/>
          </p:nvGrpSpPr>
          <p:grpSpPr>
            <a:xfrm>
              <a:off x="8299552" y="2676669"/>
              <a:ext cx="333219" cy="2466831"/>
              <a:chOff x="967895" y="415018"/>
              <a:chExt cx="628714" cy="4654398"/>
            </a:xfrm>
          </p:grpSpPr>
          <p:sp>
            <p:nvSpPr>
              <p:cNvPr id="970" name="Google Shape;970;p14"/>
              <p:cNvSpPr/>
              <p:nvPr/>
            </p:nvSpPr>
            <p:spPr>
              <a:xfrm>
                <a:off x="1207136" y="963616"/>
                <a:ext cx="150300" cy="4105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14"/>
              <p:cNvGrpSpPr/>
              <p:nvPr/>
            </p:nvGrpSpPr>
            <p:grpSpPr>
              <a:xfrm>
                <a:off x="967895" y="415018"/>
                <a:ext cx="628714" cy="801374"/>
                <a:chOff x="1774126" y="766200"/>
                <a:chExt cx="1582467" cy="2017050"/>
              </a:xfrm>
            </p:grpSpPr>
            <p:sp>
              <p:nvSpPr>
                <p:cNvPr id="972" name="Google Shape;972;p1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1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1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1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1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1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1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1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980" name="Google Shape;980;p14"/>
          <p:cNvSpPr txBox="1"/>
          <p:nvPr>
            <p:ph type="ctrTitle"/>
          </p:nvPr>
        </p:nvSpPr>
        <p:spPr>
          <a:xfrm>
            <a:off x="1735675" y="1991825"/>
            <a:ext cx="5672700" cy="1159800"/>
          </a:xfrm>
          <a:prstGeom prst="rect">
            <a:avLst/>
          </a:prstGeom>
        </p:spPr>
        <p:txBody>
          <a:bodyPr anchorCtr="0" anchor="ctr" bIns="0" lIns="0" spcFirstLastPara="1" rIns="0" wrap="square" tIns="0">
            <a:noAutofit/>
          </a:bodyPr>
          <a:lstStyle>
            <a:lvl1pPr lvl="0" rtl="0" algn="ctr">
              <a:spcBef>
                <a:spcPts val="0"/>
              </a:spcBef>
              <a:spcAft>
                <a:spcPts val="0"/>
              </a:spcAft>
              <a:buSzPts val="5800"/>
              <a:buNone/>
              <a:defRPr sz="58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A778C5"/>
            </a:gs>
            <a:gs pos="72000">
              <a:srgbClr val="F8C2C2"/>
            </a:gs>
            <a:gs pos="100000">
              <a:srgbClr val="FFE599"/>
            </a:gs>
          </a:gsLst>
          <a:lin ang="5400012" scaled="0"/>
        </a:gradFill>
      </p:bgPr>
    </p:bg>
    <p:spTree>
      <p:nvGrpSpPr>
        <p:cNvPr id="981" name="Shape 981"/>
        <p:cNvGrpSpPr/>
        <p:nvPr/>
      </p:nvGrpSpPr>
      <p:grpSpPr>
        <a:xfrm>
          <a:off x="0" y="0"/>
          <a:ext cx="0" cy="0"/>
          <a:chOff x="0" y="0"/>
          <a:chExt cx="0" cy="0"/>
        </a:xfrm>
      </p:grpSpPr>
      <p:grpSp>
        <p:nvGrpSpPr>
          <p:cNvPr id="982" name="Google Shape;982;p15"/>
          <p:cNvGrpSpPr/>
          <p:nvPr/>
        </p:nvGrpSpPr>
        <p:grpSpPr>
          <a:xfrm>
            <a:off x="-1" y="50550"/>
            <a:ext cx="10370867" cy="5287714"/>
            <a:chOff x="-1" y="50550"/>
            <a:chExt cx="10370867" cy="5287714"/>
          </a:xfrm>
        </p:grpSpPr>
        <p:sp>
          <p:nvSpPr>
            <p:cNvPr id="983" name="Google Shape;983;p15"/>
            <p:cNvSpPr/>
            <p:nvPr/>
          </p:nvSpPr>
          <p:spPr>
            <a:xfrm>
              <a:off x="8" y="27539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15"/>
            <p:cNvSpPr/>
            <p:nvPr/>
          </p:nvSpPr>
          <p:spPr>
            <a:xfrm>
              <a:off x="2934697" y="36387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15"/>
            <p:cNvSpPr/>
            <p:nvPr/>
          </p:nvSpPr>
          <p:spPr>
            <a:xfrm>
              <a:off x="4121250" y="30387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15"/>
            <p:cNvSpPr/>
            <p:nvPr/>
          </p:nvSpPr>
          <p:spPr>
            <a:xfrm>
              <a:off x="4436987" y="35172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15"/>
            <p:cNvSpPr/>
            <p:nvPr/>
          </p:nvSpPr>
          <p:spPr>
            <a:xfrm>
              <a:off x="545777" y="41269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15"/>
            <p:cNvSpPr/>
            <p:nvPr/>
          </p:nvSpPr>
          <p:spPr>
            <a:xfrm flipH="1">
              <a:off x="-1" y="35172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15"/>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15"/>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91" name="Google Shape;991;p15"/>
            <p:cNvGrpSpPr/>
            <p:nvPr/>
          </p:nvGrpSpPr>
          <p:grpSpPr>
            <a:xfrm>
              <a:off x="352648" y="1966851"/>
              <a:ext cx="408036" cy="3176572"/>
              <a:chOff x="967895" y="415018"/>
              <a:chExt cx="628714" cy="4895318"/>
            </a:xfrm>
          </p:grpSpPr>
          <p:sp>
            <p:nvSpPr>
              <p:cNvPr id="992" name="Google Shape;992;p15"/>
              <p:cNvSpPr/>
              <p:nvPr/>
            </p:nvSpPr>
            <p:spPr>
              <a:xfrm>
                <a:off x="1207111" y="963637"/>
                <a:ext cx="150300" cy="43467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15"/>
              <p:cNvGrpSpPr/>
              <p:nvPr/>
            </p:nvGrpSpPr>
            <p:grpSpPr>
              <a:xfrm>
                <a:off x="967895" y="415018"/>
                <a:ext cx="628714" cy="801374"/>
                <a:chOff x="1774126" y="766200"/>
                <a:chExt cx="1582467" cy="2017050"/>
              </a:xfrm>
            </p:grpSpPr>
            <p:sp>
              <p:nvSpPr>
                <p:cNvPr id="994" name="Google Shape;994;p1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1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1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1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1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1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1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1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2" name="Google Shape;1002;p15"/>
            <p:cNvGrpSpPr/>
            <p:nvPr/>
          </p:nvGrpSpPr>
          <p:grpSpPr>
            <a:xfrm>
              <a:off x="1127772" y="2922213"/>
              <a:ext cx="300714" cy="2221192"/>
              <a:chOff x="967895" y="415018"/>
              <a:chExt cx="628714" cy="4643930"/>
            </a:xfrm>
          </p:grpSpPr>
          <p:sp>
            <p:nvSpPr>
              <p:cNvPr id="1003" name="Google Shape;1003;p15"/>
              <p:cNvSpPr/>
              <p:nvPr/>
            </p:nvSpPr>
            <p:spPr>
              <a:xfrm>
                <a:off x="1207134" y="963649"/>
                <a:ext cx="150300" cy="40953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15"/>
              <p:cNvGrpSpPr/>
              <p:nvPr/>
            </p:nvGrpSpPr>
            <p:grpSpPr>
              <a:xfrm>
                <a:off x="967895" y="415018"/>
                <a:ext cx="628714" cy="801374"/>
                <a:chOff x="1774126" y="766200"/>
                <a:chExt cx="1582467" cy="2017050"/>
              </a:xfrm>
            </p:grpSpPr>
            <p:sp>
              <p:nvSpPr>
                <p:cNvPr id="1005" name="Google Shape;1005;p1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1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1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1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1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1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1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1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13" name="Google Shape;1013;p15"/>
            <p:cNvGrpSpPr/>
            <p:nvPr/>
          </p:nvGrpSpPr>
          <p:grpSpPr>
            <a:xfrm>
              <a:off x="7817748" y="1079748"/>
              <a:ext cx="408036" cy="4063663"/>
              <a:chOff x="967895" y="415018"/>
              <a:chExt cx="628714" cy="6262387"/>
            </a:xfrm>
          </p:grpSpPr>
          <p:sp>
            <p:nvSpPr>
              <p:cNvPr id="1014" name="Google Shape;1014;p15"/>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15"/>
              <p:cNvGrpSpPr/>
              <p:nvPr/>
            </p:nvGrpSpPr>
            <p:grpSpPr>
              <a:xfrm>
                <a:off x="967895" y="415018"/>
                <a:ext cx="628714" cy="801374"/>
                <a:chOff x="1774126" y="766200"/>
                <a:chExt cx="1582467" cy="2017050"/>
              </a:xfrm>
            </p:grpSpPr>
            <p:sp>
              <p:nvSpPr>
                <p:cNvPr id="1016" name="Google Shape;1016;p1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1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1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1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1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1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1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1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24" name="Google Shape;1024;p15"/>
            <p:cNvGrpSpPr/>
            <p:nvPr/>
          </p:nvGrpSpPr>
          <p:grpSpPr>
            <a:xfrm>
              <a:off x="7200036" y="3718572"/>
              <a:ext cx="284493" cy="1424795"/>
              <a:chOff x="967895" y="415018"/>
              <a:chExt cx="628714" cy="3148718"/>
            </a:xfrm>
          </p:grpSpPr>
          <p:sp>
            <p:nvSpPr>
              <p:cNvPr id="1025" name="Google Shape;1025;p15"/>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15"/>
              <p:cNvGrpSpPr/>
              <p:nvPr/>
            </p:nvGrpSpPr>
            <p:grpSpPr>
              <a:xfrm>
                <a:off x="967895" y="415018"/>
                <a:ext cx="628714" cy="801374"/>
                <a:chOff x="1774126" y="766200"/>
                <a:chExt cx="1582467" cy="2017050"/>
              </a:xfrm>
            </p:grpSpPr>
            <p:sp>
              <p:nvSpPr>
                <p:cNvPr id="1027" name="Google Shape;1027;p1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1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1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0" name="Google Shape;1030;p1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1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1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1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1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35" name="Google Shape;1035;p15"/>
            <p:cNvGrpSpPr/>
            <p:nvPr/>
          </p:nvGrpSpPr>
          <p:grpSpPr>
            <a:xfrm>
              <a:off x="8299552" y="3133869"/>
              <a:ext cx="333219" cy="2017814"/>
              <a:chOff x="967895" y="415018"/>
              <a:chExt cx="628714" cy="3807196"/>
            </a:xfrm>
          </p:grpSpPr>
          <p:sp>
            <p:nvSpPr>
              <p:cNvPr id="1036" name="Google Shape;1036;p15"/>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15"/>
              <p:cNvGrpSpPr/>
              <p:nvPr/>
            </p:nvGrpSpPr>
            <p:grpSpPr>
              <a:xfrm>
                <a:off x="967895" y="415018"/>
                <a:ext cx="628714" cy="801374"/>
                <a:chOff x="1774126" y="766200"/>
                <a:chExt cx="1582467" cy="2017050"/>
              </a:xfrm>
            </p:grpSpPr>
            <p:sp>
              <p:nvSpPr>
                <p:cNvPr id="1038" name="Google Shape;1038;p1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1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0" name="Google Shape;1040;p1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1" name="Google Shape;1041;p1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2" name="Google Shape;1042;p1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1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1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1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46" name="Google Shape;1046;p15"/>
            <p:cNvGrpSpPr/>
            <p:nvPr/>
          </p:nvGrpSpPr>
          <p:grpSpPr>
            <a:xfrm>
              <a:off x="104275" y="50550"/>
              <a:ext cx="8948150" cy="772675"/>
              <a:chOff x="104275" y="50550"/>
              <a:chExt cx="8948150" cy="772675"/>
            </a:xfrm>
          </p:grpSpPr>
          <p:sp>
            <p:nvSpPr>
              <p:cNvPr id="1047" name="Google Shape;1047;p15"/>
              <p:cNvSpPr/>
              <p:nvPr/>
            </p:nvSpPr>
            <p:spPr>
              <a:xfrm>
                <a:off x="8694850"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48" name="Google Shape;1048;p15"/>
              <p:cNvSpPr/>
              <p:nvPr/>
            </p:nvSpPr>
            <p:spPr>
              <a:xfrm>
                <a:off x="5156375" y="146713"/>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49" name="Google Shape;1049;p15"/>
              <p:cNvSpPr/>
              <p:nvPr/>
            </p:nvSpPr>
            <p:spPr>
              <a:xfrm>
                <a:off x="7219963" y="349471"/>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0" name="Google Shape;1050;p15"/>
              <p:cNvSpPr/>
              <p:nvPr/>
            </p:nvSpPr>
            <p:spPr>
              <a:xfrm>
                <a:off x="7252363" y="114324"/>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1" name="Google Shape;1051;p15"/>
              <p:cNvSpPr/>
              <p:nvPr/>
            </p:nvSpPr>
            <p:spPr>
              <a:xfrm>
                <a:off x="7998675" y="226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2" name="Google Shape;1052;p15"/>
              <p:cNvSpPr/>
              <p:nvPr/>
            </p:nvSpPr>
            <p:spPr>
              <a:xfrm>
                <a:off x="6352675"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3" name="Google Shape;1053;p15"/>
              <p:cNvSpPr/>
              <p:nvPr/>
            </p:nvSpPr>
            <p:spPr>
              <a:xfrm>
                <a:off x="3736700"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4" name="Google Shape;1054;p15"/>
              <p:cNvSpPr/>
              <p:nvPr/>
            </p:nvSpPr>
            <p:spPr>
              <a:xfrm>
                <a:off x="2805625"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5" name="Google Shape;1055;p15"/>
              <p:cNvSpPr/>
              <p:nvPr/>
            </p:nvSpPr>
            <p:spPr>
              <a:xfrm>
                <a:off x="1913750"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6" name="Google Shape;1056;p15"/>
              <p:cNvSpPr/>
              <p:nvPr/>
            </p:nvSpPr>
            <p:spPr>
              <a:xfrm>
                <a:off x="3266675"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7" name="Google Shape;1057;p15"/>
              <p:cNvSpPr/>
              <p:nvPr/>
            </p:nvSpPr>
            <p:spPr>
              <a:xfrm>
                <a:off x="262050"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8" name="Google Shape;1058;p15"/>
              <p:cNvSpPr/>
              <p:nvPr/>
            </p:nvSpPr>
            <p:spPr>
              <a:xfrm>
                <a:off x="1279125" y="2208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59" name="Google Shape;1059;p15"/>
              <p:cNvSpPr/>
              <p:nvPr/>
            </p:nvSpPr>
            <p:spPr>
              <a:xfrm>
                <a:off x="1055175" y="472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60" name="Google Shape;1060;p15"/>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5"/>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5"/>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5"/>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5"/>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5"/>
              <p:cNvSpPr/>
              <p:nvPr/>
            </p:nvSpPr>
            <p:spPr>
              <a:xfrm>
                <a:off x="5288025" y="226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66" name="Google Shape;1066;p15"/>
              <p:cNvSpPr/>
              <p:nvPr/>
            </p:nvSpPr>
            <p:spPr>
              <a:xfrm>
                <a:off x="5948425" y="3818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67" name="Google Shape;1067;p15"/>
              <p:cNvSpPr/>
              <p:nvPr/>
            </p:nvSpPr>
            <p:spPr>
              <a:xfrm>
                <a:off x="9020025" y="4142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68" name="Google Shape;1068;p15"/>
              <p:cNvSpPr/>
              <p:nvPr/>
            </p:nvSpPr>
            <p:spPr>
              <a:xfrm>
                <a:off x="1588200" y="505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69" name="Google Shape;1069;p15"/>
              <p:cNvSpPr/>
              <p:nvPr/>
            </p:nvSpPr>
            <p:spPr>
              <a:xfrm>
                <a:off x="3636675" y="472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70" name="Google Shape;1070;p15"/>
              <p:cNvSpPr/>
              <p:nvPr/>
            </p:nvSpPr>
            <p:spPr>
              <a:xfrm>
                <a:off x="104275" y="3494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71" name="Google Shape;1071;p15"/>
              <p:cNvSpPr/>
              <p:nvPr/>
            </p:nvSpPr>
            <p:spPr>
              <a:xfrm>
                <a:off x="4558675"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72" name="Google Shape;1072;p15"/>
              <p:cNvSpPr/>
              <p:nvPr/>
            </p:nvSpPr>
            <p:spPr>
              <a:xfrm>
                <a:off x="6054325" y="2904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73" name="Google Shape;1073;p15"/>
              <p:cNvSpPr/>
              <p:nvPr/>
            </p:nvSpPr>
            <p:spPr>
              <a:xfrm>
                <a:off x="8181475" y="2904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74" name="Google Shape;1074;p15"/>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5"/>
              <p:cNvSpPr/>
              <p:nvPr/>
            </p:nvSpPr>
            <p:spPr>
              <a:xfrm>
                <a:off x="2292625" y="631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76" name="Google Shape;1076;p15"/>
              <p:cNvSpPr/>
              <p:nvPr/>
            </p:nvSpPr>
            <p:spPr>
              <a:xfrm>
                <a:off x="5464400" y="719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77" name="Google Shape;1077;p15"/>
              <p:cNvSpPr/>
              <p:nvPr/>
            </p:nvSpPr>
            <p:spPr>
              <a:xfrm>
                <a:off x="294450" y="719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78" name="Google Shape;1078;p15"/>
              <p:cNvSpPr/>
              <p:nvPr/>
            </p:nvSpPr>
            <p:spPr>
              <a:xfrm>
                <a:off x="7822650" y="631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79" name="Google Shape;1079;p15"/>
              <p:cNvSpPr/>
              <p:nvPr/>
            </p:nvSpPr>
            <p:spPr>
              <a:xfrm>
                <a:off x="8583225" y="7908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1080" name="Google Shape;1080;p15"/>
          <p:cNvSpPr txBox="1"/>
          <p:nvPr>
            <p:ph type="ctrTitle"/>
          </p:nvPr>
        </p:nvSpPr>
        <p:spPr>
          <a:xfrm>
            <a:off x="1632600" y="1673063"/>
            <a:ext cx="5878800" cy="1303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081" name="Google Shape;1081;p15"/>
          <p:cNvSpPr txBox="1"/>
          <p:nvPr>
            <p:ph idx="1" type="subTitle"/>
          </p:nvPr>
        </p:nvSpPr>
        <p:spPr>
          <a:xfrm>
            <a:off x="1632600" y="3073838"/>
            <a:ext cx="5878800" cy="396600"/>
          </a:xfrm>
          <a:prstGeom prst="rect">
            <a:avLst/>
          </a:prstGeom>
        </p:spPr>
        <p:txBody>
          <a:bodyPr anchorCtr="0" anchor="t" bIns="0" lIns="0" spcFirstLastPara="1" rIns="0" wrap="square" tIns="0">
            <a:noAutofit/>
          </a:bodyPr>
          <a:lstStyle>
            <a:lvl1pPr lvl="0" rtl="0" algn="ctr">
              <a:spcBef>
                <a:spcPts val="0"/>
              </a:spcBef>
              <a:spcAft>
                <a:spcPts val="0"/>
              </a:spcAft>
              <a:buSzPts val="2200"/>
              <a:buNone/>
              <a:defRPr sz="2200"/>
            </a:lvl1pPr>
            <a:lvl2pPr lvl="1" rtl="0" algn="ctr">
              <a:spcBef>
                <a:spcPts val="800"/>
              </a:spcBef>
              <a:spcAft>
                <a:spcPts val="0"/>
              </a:spcAft>
              <a:buSzPts val="2800"/>
              <a:buNone/>
              <a:defRPr sz="2800"/>
            </a:lvl2pPr>
            <a:lvl3pPr lvl="2" rtl="0" algn="ctr">
              <a:spcBef>
                <a:spcPts val="800"/>
              </a:spcBef>
              <a:spcAft>
                <a:spcPts val="0"/>
              </a:spcAft>
              <a:buSzPts val="2800"/>
              <a:buNone/>
              <a:defRPr sz="2800"/>
            </a:lvl3pPr>
            <a:lvl4pPr lvl="3" rtl="0" algn="ctr">
              <a:spcBef>
                <a:spcPts val="800"/>
              </a:spcBef>
              <a:spcAft>
                <a:spcPts val="0"/>
              </a:spcAft>
              <a:buSzPts val="2800"/>
              <a:buNone/>
              <a:defRPr sz="2800"/>
            </a:lvl4pPr>
            <a:lvl5pPr lvl="4" rtl="0" algn="ctr">
              <a:spcBef>
                <a:spcPts val="800"/>
              </a:spcBef>
              <a:spcAft>
                <a:spcPts val="0"/>
              </a:spcAft>
              <a:buSzPts val="2800"/>
              <a:buNone/>
              <a:defRPr sz="2800"/>
            </a:lvl5pPr>
            <a:lvl6pPr lvl="5" rtl="0" algn="ctr">
              <a:spcBef>
                <a:spcPts val="800"/>
              </a:spcBef>
              <a:spcAft>
                <a:spcPts val="0"/>
              </a:spcAft>
              <a:buSzPts val="2800"/>
              <a:buNone/>
              <a:defRPr sz="2800"/>
            </a:lvl6pPr>
            <a:lvl7pPr lvl="6" rtl="0" algn="ctr">
              <a:spcBef>
                <a:spcPts val="800"/>
              </a:spcBef>
              <a:spcAft>
                <a:spcPts val="0"/>
              </a:spcAft>
              <a:buSzPts val="2800"/>
              <a:buNone/>
              <a:defRPr sz="2800"/>
            </a:lvl7pPr>
            <a:lvl8pPr lvl="7" rtl="0" algn="ctr">
              <a:spcBef>
                <a:spcPts val="800"/>
              </a:spcBef>
              <a:spcAft>
                <a:spcPts val="0"/>
              </a:spcAft>
              <a:buSzPts val="2800"/>
              <a:buNone/>
              <a:defRPr sz="2800"/>
            </a:lvl8pPr>
            <a:lvl9pPr lvl="8" rtl="0" algn="ctr">
              <a:spcBef>
                <a:spcPts val="800"/>
              </a:spcBef>
              <a:spcAft>
                <a:spcPts val="80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67000">
              <a:schemeClr val="accent1"/>
            </a:gs>
            <a:gs pos="100000">
              <a:srgbClr val="B4A7D6"/>
            </a:gs>
          </a:gsLst>
          <a:lin ang="5400012" scaled="0"/>
        </a:gradFill>
      </p:bgPr>
    </p:bg>
    <p:spTree>
      <p:nvGrpSpPr>
        <p:cNvPr id="1082" name="Shape 1082"/>
        <p:cNvGrpSpPr/>
        <p:nvPr/>
      </p:nvGrpSpPr>
      <p:grpSpPr>
        <a:xfrm>
          <a:off x="0" y="0"/>
          <a:ext cx="0" cy="0"/>
          <a:chOff x="0" y="0"/>
          <a:chExt cx="0" cy="0"/>
        </a:xfrm>
      </p:grpSpPr>
      <p:grpSp>
        <p:nvGrpSpPr>
          <p:cNvPr id="1083" name="Google Shape;1083;p16"/>
          <p:cNvGrpSpPr/>
          <p:nvPr/>
        </p:nvGrpSpPr>
        <p:grpSpPr>
          <a:xfrm>
            <a:off x="-1" y="50550"/>
            <a:ext cx="10370867" cy="5287714"/>
            <a:chOff x="-1" y="50550"/>
            <a:chExt cx="10370867" cy="5287714"/>
          </a:xfrm>
        </p:grpSpPr>
        <p:sp>
          <p:nvSpPr>
            <p:cNvPr id="1084" name="Google Shape;1084;p16"/>
            <p:cNvSpPr/>
            <p:nvPr/>
          </p:nvSpPr>
          <p:spPr>
            <a:xfrm>
              <a:off x="8" y="27539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16"/>
            <p:cNvSpPr/>
            <p:nvPr/>
          </p:nvSpPr>
          <p:spPr>
            <a:xfrm>
              <a:off x="2934697" y="36387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16"/>
            <p:cNvSpPr/>
            <p:nvPr/>
          </p:nvSpPr>
          <p:spPr>
            <a:xfrm>
              <a:off x="4121250" y="30387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16"/>
            <p:cNvSpPr/>
            <p:nvPr/>
          </p:nvSpPr>
          <p:spPr>
            <a:xfrm>
              <a:off x="4436987" y="35172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16"/>
            <p:cNvSpPr/>
            <p:nvPr/>
          </p:nvSpPr>
          <p:spPr>
            <a:xfrm>
              <a:off x="545777" y="41269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16"/>
            <p:cNvSpPr/>
            <p:nvPr/>
          </p:nvSpPr>
          <p:spPr>
            <a:xfrm flipH="1">
              <a:off x="-1" y="35172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16"/>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16"/>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92" name="Google Shape;1092;p16"/>
            <p:cNvGrpSpPr/>
            <p:nvPr/>
          </p:nvGrpSpPr>
          <p:grpSpPr>
            <a:xfrm>
              <a:off x="352648" y="1966851"/>
              <a:ext cx="408036" cy="3176572"/>
              <a:chOff x="967895" y="415018"/>
              <a:chExt cx="628714" cy="4895318"/>
            </a:xfrm>
          </p:grpSpPr>
          <p:sp>
            <p:nvSpPr>
              <p:cNvPr id="1093" name="Google Shape;1093;p16"/>
              <p:cNvSpPr/>
              <p:nvPr/>
            </p:nvSpPr>
            <p:spPr>
              <a:xfrm>
                <a:off x="1207111" y="963637"/>
                <a:ext cx="150300" cy="43467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16"/>
              <p:cNvGrpSpPr/>
              <p:nvPr/>
            </p:nvGrpSpPr>
            <p:grpSpPr>
              <a:xfrm>
                <a:off x="967895" y="415018"/>
                <a:ext cx="628714" cy="801374"/>
                <a:chOff x="1774126" y="766200"/>
                <a:chExt cx="1582467" cy="2017050"/>
              </a:xfrm>
            </p:grpSpPr>
            <p:sp>
              <p:nvSpPr>
                <p:cNvPr id="1095" name="Google Shape;1095;p1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1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1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1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1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0" name="Google Shape;1100;p1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1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1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03" name="Google Shape;1103;p16"/>
            <p:cNvGrpSpPr/>
            <p:nvPr/>
          </p:nvGrpSpPr>
          <p:grpSpPr>
            <a:xfrm>
              <a:off x="1127772" y="2922213"/>
              <a:ext cx="300714" cy="2221192"/>
              <a:chOff x="967895" y="415018"/>
              <a:chExt cx="628714" cy="4643930"/>
            </a:xfrm>
          </p:grpSpPr>
          <p:sp>
            <p:nvSpPr>
              <p:cNvPr id="1104" name="Google Shape;1104;p16"/>
              <p:cNvSpPr/>
              <p:nvPr/>
            </p:nvSpPr>
            <p:spPr>
              <a:xfrm>
                <a:off x="1207134" y="963649"/>
                <a:ext cx="150300" cy="40953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5" name="Google Shape;1105;p16"/>
              <p:cNvGrpSpPr/>
              <p:nvPr/>
            </p:nvGrpSpPr>
            <p:grpSpPr>
              <a:xfrm>
                <a:off x="967895" y="415018"/>
                <a:ext cx="628714" cy="801374"/>
                <a:chOff x="1774126" y="766200"/>
                <a:chExt cx="1582467" cy="2017050"/>
              </a:xfrm>
            </p:grpSpPr>
            <p:sp>
              <p:nvSpPr>
                <p:cNvPr id="1106" name="Google Shape;1106;p1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1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1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1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1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1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1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1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14" name="Google Shape;1114;p16"/>
            <p:cNvGrpSpPr/>
            <p:nvPr/>
          </p:nvGrpSpPr>
          <p:grpSpPr>
            <a:xfrm>
              <a:off x="7817748" y="1079748"/>
              <a:ext cx="408036" cy="4063663"/>
              <a:chOff x="967895" y="415018"/>
              <a:chExt cx="628714" cy="6262387"/>
            </a:xfrm>
          </p:grpSpPr>
          <p:sp>
            <p:nvSpPr>
              <p:cNvPr id="1115" name="Google Shape;1115;p16"/>
              <p:cNvSpPr/>
              <p:nvPr/>
            </p:nvSpPr>
            <p:spPr>
              <a:xfrm>
                <a:off x="1207111" y="963605"/>
                <a:ext cx="150300" cy="57138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6" name="Google Shape;1116;p16"/>
              <p:cNvGrpSpPr/>
              <p:nvPr/>
            </p:nvGrpSpPr>
            <p:grpSpPr>
              <a:xfrm>
                <a:off x="967895" y="415018"/>
                <a:ext cx="628714" cy="801374"/>
                <a:chOff x="1774126" y="766200"/>
                <a:chExt cx="1582467" cy="2017050"/>
              </a:xfrm>
            </p:grpSpPr>
            <p:sp>
              <p:nvSpPr>
                <p:cNvPr id="1117" name="Google Shape;1117;p1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1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1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1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1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1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1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1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25" name="Google Shape;1125;p16"/>
            <p:cNvGrpSpPr/>
            <p:nvPr/>
          </p:nvGrpSpPr>
          <p:grpSpPr>
            <a:xfrm>
              <a:off x="7200036" y="3718572"/>
              <a:ext cx="284493" cy="1424795"/>
              <a:chOff x="967895" y="415018"/>
              <a:chExt cx="628714" cy="3148718"/>
            </a:xfrm>
          </p:grpSpPr>
          <p:sp>
            <p:nvSpPr>
              <p:cNvPr id="1126" name="Google Shape;1126;p16"/>
              <p:cNvSpPr/>
              <p:nvPr/>
            </p:nvSpPr>
            <p:spPr>
              <a:xfrm>
                <a:off x="1207096" y="963636"/>
                <a:ext cx="150300" cy="26001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7" name="Google Shape;1127;p16"/>
              <p:cNvGrpSpPr/>
              <p:nvPr/>
            </p:nvGrpSpPr>
            <p:grpSpPr>
              <a:xfrm>
                <a:off x="967895" y="415018"/>
                <a:ext cx="628714" cy="801374"/>
                <a:chOff x="1774126" y="766200"/>
                <a:chExt cx="1582467" cy="2017050"/>
              </a:xfrm>
            </p:grpSpPr>
            <p:sp>
              <p:nvSpPr>
                <p:cNvPr id="1128" name="Google Shape;1128;p1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1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1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1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1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1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1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1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36" name="Google Shape;1136;p16"/>
            <p:cNvGrpSpPr/>
            <p:nvPr/>
          </p:nvGrpSpPr>
          <p:grpSpPr>
            <a:xfrm>
              <a:off x="8299552" y="3133869"/>
              <a:ext cx="333219" cy="2017814"/>
              <a:chOff x="967895" y="415018"/>
              <a:chExt cx="628714" cy="3807196"/>
            </a:xfrm>
          </p:grpSpPr>
          <p:sp>
            <p:nvSpPr>
              <p:cNvPr id="1137" name="Google Shape;1137;p16"/>
              <p:cNvSpPr/>
              <p:nvPr/>
            </p:nvSpPr>
            <p:spPr>
              <a:xfrm>
                <a:off x="1207136" y="963615"/>
                <a:ext cx="150300" cy="32586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8" name="Google Shape;1138;p16"/>
              <p:cNvGrpSpPr/>
              <p:nvPr/>
            </p:nvGrpSpPr>
            <p:grpSpPr>
              <a:xfrm>
                <a:off x="967895" y="415018"/>
                <a:ext cx="628714" cy="801374"/>
                <a:chOff x="1774126" y="766200"/>
                <a:chExt cx="1582467" cy="2017050"/>
              </a:xfrm>
            </p:grpSpPr>
            <p:sp>
              <p:nvSpPr>
                <p:cNvPr id="1139" name="Google Shape;1139;p1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0" name="Google Shape;1140;p1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1" name="Google Shape;1141;p1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2" name="Google Shape;1142;p1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3" name="Google Shape;1143;p1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4" name="Google Shape;1144;p1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1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1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47" name="Google Shape;1147;p16"/>
            <p:cNvGrpSpPr/>
            <p:nvPr/>
          </p:nvGrpSpPr>
          <p:grpSpPr>
            <a:xfrm>
              <a:off x="104275" y="50550"/>
              <a:ext cx="8948150" cy="772675"/>
              <a:chOff x="104275" y="50550"/>
              <a:chExt cx="8948150" cy="772675"/>
            </a:xfrm>
          </p:grpSpPr>
          <p:sp>
            <p:nvSpPr>
              <p:cNvPr id="1148" name="Google Shape;1148;p16"/>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49" name="Google Shape;1149;p16"/>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0" name="Google Shape;1150;p16"/>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1" name="Google Shape;1151;p16"/>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2" name="Google Shape;1152;p16"/>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3" name="Google Shape;1153;p16"/>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4" name="Google Shape;1154;p16"/>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5" name="Google Shape;1155;p16"/>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6" name="Google Shape;1156;p16"/>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7" name="Google Shape;1157;p16"/>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8" name="Google Shape;1158;p16"/>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59" name="Google Shape;1159;p16"/>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60" name="Google Shape;1160;p16"/>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61" name="Google Shape;1161;p16"/>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6"/>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6"/>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6"/>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6"/>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6"/>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67" name="Google Shape;1167;p16"/>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68" name="Google Shape;1168;p16"/>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69" name="Google Shape;1169;p16"/>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0" name="Google Shape;1170;p16"/>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1" name="Google Shape;1171;p16"/>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2" name="Google Shape;1172;p16"/>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3" name="Google Shape;1173;p16"/>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4" name="Google Shape;1174;p16"/>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5" name="Google Shape;1175;p16"/>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6"/>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7" name="Google Shape;1177;p16"/>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8" name="Google Shape;1178;p16"/>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79" name="Google Shape;1179;p16"/>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80" name="Google Shape;1180;p16"/>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1181" name="Google Shape;1181;p16"/>
          <p:cNvSpPr txBox="1"/>
          <p:nvPr>
            <p:ph idx="1" type="body"/>
          </p:nvPr>
        </p:nvSpPr>
        <p:spPr>
          <a:xfrm>
            <a:off x="1675575" y="2161800"/>
            <a:ext cx="5778600" cy="819900"/>
          </a:xfrm>
          <a:prstGeom prst="rect">
            <a:avLst/>
          </a:prstGeom>
          <a:effectLst>
            <a:outerShdw blurRad="28575" rotWithShape="0" algn="bl" dir="5400000" dist="9525">
              <a:schemeClr val="dk1">
                <a:alpha val="38000"/>
              </a:schemeClr>
            </a:outerShdw>
          </a:effectLst>
        </p:spPr>
        <p:txBody>
          <a:bodyPr anchorCtr="0" anchor="ctr" bIns="0" lIns="0" spcFirstLastPara="1" rIns="0" wrap="square" tIns="0">
            <a:noAutofit/>
          </a:bodyPr>
          <a:lstStyle>
            <a:lvl1pPr indent="-406400" lvl="0" marL="457200" rtl="0" algn="ctr">
              <a:spcBef>
                <a:spcPts val="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1pPr>
            <a:lvl2pPr indent="-406400" lvl="1" marL="9144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2pPr>
            <a:lvl3pPr indent="-406400" lvl="2" marL="13716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3pPr>
            <a:lvl4pPr indent="-406400" lvl="3" marL="18288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4pPr>
            <a:lvl5pPr indent="-406400" lvl="4" marL="22860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5pPr>
            <a:lvl6pPr indent="-406400" lvl="5" marL="27432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6pPr>
            <a:lvl7pPr indent="-406400" lvl="6" marL="32004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7pPr>
            <a:lvl8pPr indent="-406400" lvl="7" marL="36576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8pPr>
            <a:lvl9pPr indent="-406400" lvl="8" marL="4114800" rtl="0" algn="ctr">
              <a:spcBef>
                <a:spcPts val="800"/>
              </a:spcBef>
              <a:spcAft>
                <a:spcPts val="80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9pPr>
          </a:lstStyle>
          <a:p/>
        </p:txBody>
      </p:sp>
      <p:sp>
        <p:nvSpPr>
          <p:cNvPr id="1182" name="Google Shape;1182;p16"/>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83" name="Shape 1183"/>
        <p:cNvGrpSpPr/>
        <p:nvPr/>
      </p:nvGrpSpPr>
      <p:grpSpPr>
        <a:xfrm>
          <a:off x="0" y="0"/>
          <a:ext cx="0" cy="0"/>
          <a:chOff x="0" y="0"/>
          <a:chExt cx="0" cy="0"/>
        </a:xfrm>
      </p:grpSpPr>
      <p:grpSp>
        <p:nvGrpSpPr>
          <p:cNvPr id="1184" name="Google Shape;1184;p17"/>
          <p:cNvGrpSpPr/>
          <p:nvPr/>
        </p:nvGrpSpPr>
        <p:grpSpPr>
          <a:xfrm>
            <a:off x="104275" y="50550"/>
            <a:ext cx="10266591" cy="5287714"/>
            <a:chOff x="104275" y="50550"/>
            <a:chExt cx="10266591" cy="5287714"/>
          </a:xfrm>
        </p:grpSpPr>
        <p:sp>
          <p:nvSpPr>
            <p:cNvPr id="1185" name="Google Shape;1185;p17"/>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17"/>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17"/>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8" name="Google Shape;1188;p17"/>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9" name="Google Shape;1189;p17"/>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0" name="Google Shape;1190;p17"/>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1" name="Google Shape;1191;p17"/>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2" name="Google Shape;1192;p17"/>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93" name="Google Shape;1193;p17"/>
            <p:cNvGrpSpPr/>
            <p:nvPr/>
          </p:nvGrpSpPr>
          <p:grpSpPr>
            <a:xfrm>
              <a:off x="7817748" y="1079748"/>
              <a:ext cx="408036" cy="4063663"/>
              <a:chOff x="967895" y="415018"/>
              <a:chExt cx="628714" cy="6262387"/>
            </a:xfrm>
          </p:grpSpPr>
          <p:sp>
            <p:nvSpPr>
              <p:cNvPr id="1194" name="Google Shape;1194;p17"/>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5" name="Google Shape;1195;p17"/>
              <p:cNvGrpSpPr/>
              <p:nvPr/>
            </p:nvGrpSpPr>
            <p:grpSpPr>
              <a:xfrm>
                <a:off x="967895" y="415018"/>
                <a:ext cx="628714" cy="801374"/>
                <a:chOff x="1774126" y="766200"/>
                <a:chExt cx="1582467" cy="2017050"/>
              </a:xfrm>
            </p:grpSpPr>
            <p:sp>
              <p:nvSpPr>
                <p:cNvPr id="1196" name="Google Shape;1196;p1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1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1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9" name="Google Shape;1199;p1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1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1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2" name="Google Shape;1202;p1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1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204" name="Google Shape;1204;p17"/>
            <p:cNvGrpSpPr/>
            <p:nvPr/>
          </p:nvGrpSpPr>
          <p:grpSpPr>
            <a:xfrm>
              <a:off x="7200036" y="3718572"/>
              <a:ext cx="284493" cy="1424795"/>
              <a:chOff x="967895" y="415018"/>
              <a:chExt cx="628714" cy="3148718"/>
            </a:xfrm>
          </p:grpSpPr>
          <p:sp>
            <p:nvSpPr>
              <p:cNvPr id="1205" name="Google Shape;1205;p17"/>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17"/>
              <p:cNvGrpSpPr/>
              <p:nvPr/>
            </p:nvGrpSpPr>
            <p:grpSpPr>
              <a:xfrm>
                <a:off x="967895" y="415018"/>
                <a:ext cx="628714" cy="801374"/>
                <a:chOff x="1774126" y="766200"/>
                <a:chExt cx="1582467" cy="2017050"/>
              </a:xfrm>
            </p:grpSpPr>
            <p:sp>
              <p:nvSpPr>
                <p:cNvPr id="1207" name="Google Shape;1207;p1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1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1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1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1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1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1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1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215" name="Google Shape;1215;p17"/>
            <p:cNvGrpSpPr/>
            <p:nvPr/>
          </p:nvGrpSpPr>
          <p:grpSpPr>
            <a:xfrm>
              <a:off x="8299552" y="3133869"/>
              <a:ext cx="333219" cy="2017814"/>
              <a:chOff x="967895" y="415018"/>
              <a:chExt cx="628714" cy="3807196"/>
            </a:xfrm>
          </p:grpSpPr>
          <p:sp>
            <p:nvSpPr>
              <p:cNvPr id="1216" name="Google Shape;1216;p17"/>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7" name="Google Shape;1217;p17"/>
              <p:cNvGrpSpPr/>
              <p:nvPr/>
            </p:nvGrpSpPr>
            <p:grpSpPr>
              <a:xfrm>
                <a:off x="967895" y="415018"/>
                <a:ext cx="628714" cy="801374"/>
                <a:chOff x="1774126" y="766200"/>
                <a:chExt cx="1582467" cy="2017050"/>
              </a:xfrm>
            </p:grpSpPr>
            <p:sp>
              <p:nvSpPr>
                <p:cNvPr id="1218" name="Google Shape;1218;p1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1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1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1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1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1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1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1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226" name="Google Shape;1226;p17"/>
            <p:cNvGrpSpPr/>
            <p:nvPr/>
          </p:nvGrpSpPr>
          <p:grpSpPr>
            <a:xfrm>
              <a:off x="104275" y="50550"/>
              <a:ext cx="8948150" cy="772675"/>
              <a:chOff x="104275" y="50550"/>
              <a:chExt cx="8948150" cy="772675"/>
            </a:xfrm>
          </p:grpSpPr>
          <p:sp>
            <p:nvSpPr>
              <p:cNvPr id="1227" name="Google Shape;1227;p17"/>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28" name="Google Shape;1228;p17"/>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29" name="Google Shape;1229;p17"/>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0" name="Google Shape;1230;p17"/>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1" name="Google Shape;1231;p17"/>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2" name="Google Shape;1232;p17"/>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3" name="Google Shape;1233;p17"/>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4" name="Google Shape;1234;p17"/>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5" name="Google Shape;1235;p17"/>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6" name="Google Shape;1236;p17"/>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7" name="Google Shape;1237;p17"/>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8" name="Google Shape;1238;p17"/>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39" name="Google Shape;1239;p17"/>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0" name="Google Shape;1240;p17"/>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7"/>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7"/>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7"/>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7"/>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7"/>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6" name="Google Shape;1246;p17"/>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7" name="Google Shape;1247;p17"/>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8" name="Google Shape;1248;p17"/>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49" name="Google Shape;1249;p17"/>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50" name="Google Shape;1250;p17"/>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51" name="Google Shape;1251;p17"/>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52" name="Google Shape;1252;p17"/>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53" name="Google Shape;1253;p17"/>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54" name="Google Shape;1254;p17"/>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7"/>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56" name="Google Shape;1256;p17"/>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57" name="Google Shape;1257;p17"/>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58" name="Google Shape;1258;p17"/>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59" name="Google Shape;1259;p17"/>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1260" name="Google Shape;1260;p17"/>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61" name="Google Shape;1261;p17"/>
          <p:cNvSpPr txBox="1"/>
          <p:nvPr>
            <p:ph idx="1" type="body"/>
          </p:nvPr>
        </p:nvSpPr>
        <p:spPr>
          <a:xfrm>
            <a:off x="855300" y="1553825"/>
            <a:ext cx="6240900" cy="28341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800"/>
              </a:spcBef>
              <a:spcAft>
                <a:spcPts val="0"/>
              </a:spcAft>
              <a:buSzPts val="2200"/>
              <a:buChar char="▻"/>
              <a:defRPr/>
            </a:lvl2pPr>
            <a:lvl3pPr indent="-368300" lvl="2" marL="1371600" rtl="0">
              <a:spcBef>
                <a:spcPts val="800"/>
              </a:spcBef>
              <a:spcAft>
                <a:spcPts val="0"/>
              </a:spcAft>
              <a:buSzPts val="2200"/>
              <a:buChar char="■"/>
              <a:defRPr/>
            </a:lvl3pPr>
            <a:lvl4pPr indent="-368300" lvl="3" marL="1828800" rtl="0">
              <a:spcBef>
                <a:spcPts val="800"/>
              </a:spcBef>
              <a:spcAft>
                <a:spcPts val="0"/>
              </a:spcAft>
              <a:buSzPts val="2200"/>
              <a:buChar char="●"/>
              <a:defRPr/>
            </a:lvl4pPr>
            <a:lvl5pPr indent="-368300" lvl="4" marL="2286000" rtl="0">
              <a:spcBef>
                <a:spcPts val="800"/>
              </a:spcBef>
              <a:spcAft>
                <a:spcPts val="0"/>
              </a:spcAft>
              <a:buSzPts val="2200"/>
              <a:buChar char="○"/>
              <a:defRPr/>
            </a:lvl5pPr>
            <a:lvl6pPr indent="-368300" lvl="5" marL="2743200" rtl="0">
              <a:spcBef>
                <a:spcPts val="800"/>
              </a:spcBef>
              <a:spcAft>
                <a:spcPts val="0"/>
              </a:spcAft>
              <a:buSzPts val="2200"/>
              <a:buChar char="■"/>
              <a:defRPr/>
            </a:lvl6pPr>
            <a:lvl7pPr indent="-368300" lvl="6" marL="3200400" rtl="0">
              <a:spcBef>
                <a:spcPts val="800"/>
              </a:spcBef>
              <a:spcAft>
                <a:spcPts val="0"/>
              </a:spcAft>
              <a:buSzPts val="2200"/>
              <a:buChar char="●"/>
              <a:defRPr/>
            </a:lvl7pPr>
            <a:lvl8pPr indent="-368300" lvl="7" marL="3657600" rtl="0">
              <a:spcBef>
                <a:spcPts val="800"/>
              </a:spcBef>
              <a:spcAft>
                <a:spcPts val="0"/>
              </a:spcAft>
              <a:buSzPts val="2200"/>
              <a:buChar char="○"/>
              <a:defRPr/>
            </a:lvl8pPr>
            <a:lvl9pPr indent="-368300" lvl="8" marL="4114800" rtl="0">
              <a:spcBef>
                <a:spcPts val="800"/>
              </a:spcBef>
              <a:spcAft>
                <a:spcPts val="800"/>
              </a:spcAft>
              <a:buSzPts val="2200"/>
              <a:buChar char="■"/>
              <a:defRPr/>
            </a:lvl9pPr>
          </a:lstStyle>
          <a:p/>
        </p:txBody>
      </p:sp>
      <p:sp>
        <p:nvSpPr>
          <p:cNvPr id="1262" name="Google Shape;1262;p17"/>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63" name="Shape 1263"/>
        <p:cNvGrpSpPr/>
        <p:nvPr/>
      </p:nvGrpSpPr>
      <p:grpSpPr>
        <a:xfrm>
          <a:off x="0" y="0"/>
          <a:ext cx="0" cy="0"/>
          <a:chOff x="0" y="0"/>
          <a:chExt cx="0" cy="0"/>
        </a:xfrm>
      </p:grpSpPr>
      <p:grpSp>
        <p:nvGrpSpPr>
          <p:cNvPr id="1264" name="Google Shape;1264;p18"/>
          <p:cNvGrpSpPr/>
          <p:nvPr/>
        </p:nvGrpSpPr>
        <p:grpSpPr>
          <a:xfrm>
            <a:off x="104275" y="50550"/>
            <a:ext cx="10266591" cy="5287714"/>
            <a:chOff x="104275" y="50550"/>
            <a:chExt cx="10266591" cy="5287714"/>
          </a:xfrm>
        </p:grpSpPr>
        <p:sp>
          <p:nvSpPr>
            <p:cNvPr id="1265" name="Google Shape;1265;p18"/>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6" name="Google Shape;1266;p18"/>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7" name="Google Shape;1267;p18"/>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8" name="Google Shape;1268;p18"/>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18"/>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18"/>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18"/>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18"/>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73" name="Google Shape;1273;p18"/>
            <p:cNvGrpSpPr/>
            <p:nvPr/>
          </p:nvGrpSpPr>
          <p:grpSpPr>
            <a:xfrm>
              <a:off x="7817748" y="1079748"/>
              <a:ext cx="408036" cy="4063663"/>
              <a:chOff x="967895" y="415018"/>
              <a:chExt cx="628714" cy="6262387"/>
            </a:xfrm>
          </p:grpSpPr>
          <p:sp>
            <p:nvSpPr>
              <p:cNvPr id="1274" name="Google Shape;1274;p18"/>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5" name="Google Shape;1275;p18"/>
              <p:cNvGrpSpPr/>
              <p:nvPr/>
            </p:nvGrpSpPr>
            <p:grpSpPr>
              <a:xfrm>
                <a:off x="967895" y="415018"/>
                <a:ext cx="628714" cy="801374"/>
                <a:chOff x="1774126" y="766200"/>
                <a:chExt cx="1582467" cy="2017050"/>
              </a:xfrm>
            </p:grpSpPr>
            <p:sp>
              <p:nvSpPr>
                <p:cNvPr id="1276" name="Google Shape;1276;p1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1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1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1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1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1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1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1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284" name="Google Shape;1284;p18"/>
            <p:cNvGrpSpPr/>
            <p:nvPr/>
          </p:nvGrpSpPr>
          <p:grpSpPr>
            <a:xfrm>
              <a:off x="7200036" y="3718572"/>
              <a:ext cx="284493" cy="1424795"/>
              <a:chOff x="967895" y="415018"/>
              <a:chExt cx="628714" cy="3148718"/>
            </a:xfrm>
          </p:grpSpPr>
          <p:sp>
            <p:nvSpPr>
              <p:cNvPr id="1285" name="Google Shape;1285;p18"/>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6" name="Google Shape;1286;p18"/>
              <p:cNvGrpSpPr/>
              <p:nvPr/>
            </p:nvGrpSpPr>
            <p:grpSpPr>
              <a:xfrm>
                <a:off x="967895" y="415018"/>
                <a:ext cx="628714" cy="801374"/>
                <a:chOff x="1774126" y="766200"/>
                <a:chExt cx="1582467" cy="2017050"/>
              </a:xfrm>
            </p:grpSpPr>
            <p:sp>
              <p:nvSpPr>
                <p:cNvPr id="1287" name="Google Shape;1287;p1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8" name="Google Shape;1288;p1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1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1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1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1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1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1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295" name="Google Shape;1295;p18"/>
            <p:cNvGrpSpPr/>
            <p:nvPr/>
          </p:nvGrpSpPr>
          <p:grpSpPr>
            <a:xfrm>
              <a:off x="8299552" y="3133869"/>
              <a:ext cx="333219" cy="2017814"/>
              <a:chOff x="967895" y="415018"/>
              <a:chExt cx="628714" cy="3807196"/>
            </a:xfrm>
          </p:grpSpPr>
          <p:sp>
            <p:nvSpPr>
              <p:cNvPr id="1296" name="Google Shape;1296;p18"/>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18"/>
              <p:cNvGrpSpPr/>
              <p:nvPr/>
            </p:nvGrpSpPr>
            <p:grpSpPr>
              <a:xfrm>
                <a:off x="967895" y="415018"/>
                <a:ext cx="628714" cy="801374"/>
                <a:chOff x="1774126" y="766200"/>
                <a:chExt cx="1582467" cy="2017050"/>
              </a:xfrm>
            </p:grpSpPr>
            <p:sp>
              <p:nvSpPr>
                <p:cNvPr id="1298" name="Google Shape;1298;p1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1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1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1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1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1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1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1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06" name="Google Shape;1306;p18"/>
            <p:cNvGrpSpPr/>
            <p:nvPr/>
          </p:nvGrpSpPr>
          <p:grpSpPr>
            <a:xfrm>
              <a:off x="104275" y="50550"/>
              <a:ext cx="8948150" cy="772675"/>
              <a:chOff x="104275" y="50550"/>
              <a:chExt cx="8948150" cy="772675"/>
            </a:xfrm>
          </p:grpSpPr>
          <p:sp>
            <p:nvSpPr>
              <p:cNvPr id="1307" name="Google Shape;1307;p18"/>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08" name="Google Shape;1308;p18"/>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09" name="Google Shape;1309;p18"/>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0" name="Google Shape;1310;p18"/>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1" name="Google Shape;1311;p18"/>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2" name="Google Shape;1312;p18"/>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3" name="Google Shape;1313;p18"/>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4" name="Google Shape;1314;p18"/>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5" name="Google Shape;1315;p18"/>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6" name="Google Shape;1316;p18"/>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7" name="Google Shape;1317;p18"/>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8" name="Google Shape;1318;p18"/>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19" name="Google Shape;1319;p18"/>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20" name="Google Shape;1320;p18"/>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8"/>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8"/>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8"/>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8"/>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8"/>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26" name="Google Shape;1326;p18"/>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27" name="Google Shape;1327;p18"/>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28" name="Google Shape;1328;p18"/>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29" name="Google Shape;1329;p18"/>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0" name="Google Shape;1330;p18"/>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1" name="Google Shape;1331;p18"/>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2" name="Google Shape;1332;p18"/>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3" name="Google Shape;1333;p18"/>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4" name="Google Shape;1334;p18"/>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8"/>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6" name="Google Shape;1336;p18"/>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7" name="Google Shape;1337;p18"/>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8" name="Google Shape;1338;p18"/>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39" name="Google Shape;1339;p18"/>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1340" name="Google Shape;1340;p18"/>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41" name="Google Shape;1341;p18"/>
          <p:cNvSpPr txBox="1"/>
          <p:nvPr>
            <p:ph idx="1" type="body"/>
          </p:nvPr>
        </p:nvSpPr>
        <p:spPr>
          <a:xfrm>
            <a:off x="855300" y="1553825"/>
            <a:ext cx="2932500" cy="293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1342" name="Google Shape;1342;p18"/>
          <p:cNvSpPr txBox="1"/>
          <p:nvPr>
            <p:ph idx="2" type="body"/>
          </p:nvPr>
        </p:nvSpPr>
        <p:spPr>
          <a:xfrm>
            <a:off x="4199271" y="1553825"/>
            <a:ext cx="2932500" cy="293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1343" name="Google Shape;1343;p18"/>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344" name="Shape 1344"/>
        <p:cNvGrpSpPr/>
        <p:nvPr/>
      </p:nvGrpSpPr>
      <p:grpSpPr>
        <a:xfrm>
          <a:off x="0" y="0"/>
          <a:ext cx="0" cy="0"/>
          <a:chOff x="0" y="0"/>
          <a:chExt cx="0" cy="0"/>
        </a:xfrm>
      </p:grpSpPr>
      <p:grpSp>
        <p:nvGrpSpPr>
          <p:cNvPr id="1345" name="Google Shape;1345;p19"/>
          <p:cNvGrpSpPr/>
          <p:nvPr/>
        </p:nvGrpSpPr>
        <p:grpSpPr>
          <a:xfrm>
            <a:off x="104275" y="50550"/>
            <a:ext cx="10266591" cy="5287714"/>
            <a:chOff x="104275" y="50550"/>
            <a:chExt cx="10266591" cy="5287714"/>
          </a:xfrm>
        </p:grpSpPr>
        <p:sp>
          <p:nvSpPr>
            <p:cNvPr id="1346" name="Google Shape;1346;p19"/>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19"/>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19"/>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19"/>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19"/>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19"/>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19"/>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19"/>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54" name="Google Shape;1354;p19"/>
            <p:cNvGrpSpPr/>
            <p:nvPr/>
          </p:nvGrpSpPr>
          <p:grpSpPr>
            <a:xfrm>
              <a:off x="7817748" y="1079748"/>
              <a:ext cx="408036" cy="4063663"/>
              <a:chOff x="967895" y="415018"/>
              <a:chExt cx="628714" cy="6262387"/>
            </a:xfrm>
          </p:grpSpPr>
          <p:sp>
            <p:nvSpPr>
              <p:cNvPr id="1355" name="Google Shape;1355;p19"/>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6" name="Google Shape;1356;p19"/>
              <p:cNvGrpSpPr/>
              <p:nvPr/>
            </p:nvGrpSpPr>
            <p:grpSpPr>
              <a:xfrm>
                <a:off x="967895" y="415018"/>
                <a:ext cx="628714" cy="801374"/>
                <a:chOff x="1774126" y="766200"/>
                <a:chExt cx="1582467" cy="2017050"/>
              </a:xfrm>
            </p:grpSpPr>
            <p:sp>
              <p:nvSpPr>
                <p:cNvPr id="1357" name="Google Shape;1357;p19"/>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19"/>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19"/>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19"/>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19"/>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19"/>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19"/>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19"/>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65" name="Google Shape;1365;p19"/>
            <p:cNvGrpSpPr/>
            <p:nvPr/>
          </p:nvGrpSpPr>
          <p:grpSpPr>
            <a:xfrm>
              <a:off x="8299552" y="3133869"/>
              <a:ext cx="333219" cy="2017814"/>
              <a:chOff x="967895" y="415018"/>
              <a:chExt cx="628714" cy="3807196"/>
            </a:xfrm>
          </p:grpSpPr>
          <p:sp>
            <p:nvSpPr>
              <p:cNvPr id="1366" name="Google Shape;1366;p19"/>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7" name="Google Shape;1367;p19"/>
              <p:cNvGrpSpPr/>
              <p:nvPr/>
            </p:nvGrpSpPr>
            <p:grpSpPr>
              <a:xfrm>
                <a:off x="967895" y="415018"/>
                <a:ext cx="628714" cy="801374"/>
                <a:chOff x="1774126" y="766200"/>
                <a:chExt cx="1582467" cy="2017050"/>
              </a:xfrm>
            </p:grpSpPr>
            <p:sp>
              <p:nvSpPr>
                <p:cNvPr id="1368" name="Google Shape;1368;p19"/>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19"/>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19"/>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19"/>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19"/>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19"/>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4" name="Google Shape;1374;p19"/>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19"/>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76" name="Google Shape;1376;p19"/>
            <p:cNvGrpSpPr/>
            <p:nvPr/>
          </p:nvGrpSpPr>
          <p:grpSpPr>
            <a:xfrm>
              <a:off x="104275" y="50550"/>
              <a:ext cx="8948150" cy="772675"/>
              <a:chOff x="104275" y="50550"/>
              <a:chExt cx="8948150" cy="772675"/>
            </a:xfrm>
          </p:grpSpPr>
          <p:sp>
            <p:nvSpPr>
              <p:cNvPr id="1377" name="Google Shape;1377;p19"/>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78" name="Google Shape;1378;p19"/>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79" name="Google Shape;1379;p19"/>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0" name="Google Shape;1380;p19"/>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1" name="Google Shape;1381;p19"/>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2" name="Google Shape;1382;p19"/>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3" name="Google Shape;1383;p19"/>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4" name="Google Shape;1384;p19"/>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5" name="Google Shape;1385;p19"/>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6" name="Google Shape;1386;p19"/>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7" name="Google Shape;1387;p19"/>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8" name="Google Shape;1388;p19"/>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89" name="Google Shape;1389;p19"/>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90" name="Google Shape;1390;p19"/>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9"/>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9"/>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9"/>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9"/>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9"/>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96" name="Google Shape;1396;p19"/>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97" name="Google Shape;1397;p19"/>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98" name="Google Shape;1398;p19"/>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99" name="Google Shape;1399;p19"/>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0" name="Google Shape;1400;p19"/>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1" name="Google Shape;1401;p19"/>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2" name="Google Shape;1402;p19"/>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3" name="Google Shape;1403;p19"/>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4" name="Google Shape;1404;p19"/>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9"/>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6" name="Google Shape;1406;p19"/>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7" name="Google Shape;1407;p19"/>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8" name="Google Shape;1408;p19"/>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09" name="Google Shape;1409;p19"/>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1410" name="Google Shape;1410;p19"/>
          <p:cNvSpPr txBox="1"/>
          <p:nvPr>
            <p:ph type="title"/>
          </p:nvPr>
        </p:nvSpPr>
        <p:spPr>
          <a:xfrm>
            <a:off x="855300" y="836000"/>
            <a:ext cx="66990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11" name="Google Shape;1411;p19"/>
          <p:cNvSpPr txBox="1"/>
          <p:nvPr>
            <p:ph idx="1" type="body"/>
          </p:nvPr>
        </p:nvSpPr>
        <p:spPr>
          <a:xfrm>
            <a:off x="855434"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412" name="Google Shape;1412;p19"/>
          <p:cNvSpPr txBox="1"/>
          <p:nvPr>
            <p:ph idx="2" type="body"/>
          </p:nvPr>
        </p:nvSpPr>
        <p:spPr>
          <a:xfrm>
            <a:off x="3161403"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413" name="Google Shape;1413;p19"/>
          <p:cNvSpPr txBox="1"/>
          <p:nvPr>
            <p:ph idx="3" type="body"/>
          </p:nvPr>
        </p:nvSpPr>
        <p:spPr>
          <a:xfrm>
            <a:off x="5467372"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1414" name="Google Shape;1414;p19"/>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15" name="Shape 1415"/>
        <p:cNvGrpSpPr/>
        <p:nvPr/>
      </p:nvGrpSpPr>
      <p:grpSpPr>
        <a:xfrm>
          <a:off x="0" y="0"/>
          <a:ext cx="0" cy="0"/>
          <a:chOff x="0" y="0"/>
          <a:chExt cx="0" cy="0"/>
        </a:xfrm>
      </p:grpSpPr>
      <p:grpSp>
        <p:nvGrpSpPr>
          <p:cNvPr id="1416" name="Google Shape;1416;p20"/>
          <p:cNvGrpSpPr/>
          <p:nvPr/>
        </p:nvGrpSpPr>
        <p:grpSpPr>
          <a:xfrm>
            <a:off x="104275" y="50550"/>
            <a:ext cx="10266591" cy="5287714"/>
            <a:chOff x="104275" y="50550"/>
            <a:chExt cx="10266591" cy="5287714"/>
          </a:xfrm>
        </p:grpSpPr>
        <p:sp>
          <p:nvSpPr>
            <p:cNvPr id="1417" name="Google Shape;1417;p20"/>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8" name="Google Shape;1418;p20"/>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9" name="Google Shape;1419;p20"/>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0" name="Google Shape;1420;p20"/>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1" name="Google Shape;1421;p20"/>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20"/>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20"/>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4" name="Google Shape;1424;p20"/>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25" name="Google Shape;1425;p20"/>
            <p:cNvGrpSpPr/>
            <p:nvPr/>
          </p:nvGrpSpPr>
          <p:grpSpPr>
            <a:xfrm>
              <a:off x="7817748" y="1079748"/>
              <a:ext cx="408036" cy="4063663"/>
              <a:chOff x="967895" y="415018"/>
              <a:chExt cx="628714" cy="6262387"/>
            </a:xfrm>
          </p:grpSpPr>
          <p:sp>
            <p:nvSpPr>
              <p:cNvPr id="1426" name="Google Shape;1426;p20"/>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7" name="Google Shape;1427;p20"/>
              <p:cNvGrpSpPr/>
              <p:nvPr/>
            </p:nvGrpSpPr>
            <p:grpSpPr>
              <a:xfrm>
                <a:off x="967895" y="415018"/>
                <a:ext cx="628714" cy="801374"/>
                <a:chOff x="1774126" y="766200"/>
                <a:chExt cx="1582467" cy="2017050"/>
              </a:xfrm>
            </p:grpSpPr>
            <p:sp>
              <p:nvSpPr>
                <p:cNvPr id="1428" name="Google Shape;1428;p2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2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2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2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2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2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2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5" name="Google Shape;1435;p2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436" name="Google Shape;1436;p20"/>
            <p:cNvGrpSpPr/>
            <p:nvPr/>
          </p:nvGrpSpPr>
          <p:grpSpPr>
            <a:xfrm>
              <a:off x="7200036" y="3718572"/>
              <a:ext cx="284493" cy="1424795"/>
              <a:chOff x="967895" y="415018"/>
              <a:chExt cx="628714" cy="3148718"/>
            </a:xfrm>
          </p:grpSpPr>
          <p:sp>
            <p:nvSpPr>
              <p:cNvPr id="1437" name="Google Shape;1437;p20"/>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20"/>
              <p:cNvGrpSpPr/>
              <p:nvPr/>
            </p:nvGrpSpPr>
            <p:grpSpPr>
              <a:xfrm>
                <a:off x="967895" y="415018"/>
                <a:ext cx="628714" cy="801374"/>
                <a:chOff x="1774126" y="766200"/>
                <a:chExt cx="1582467" cy="2017050"/>
              </a:xfrm>
            </p:grpSpPr>
            <p:sp>
              <p:nvSpPr>
                <p:cNvPr id="1439" name="Google Shape;1439;p2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2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1" name="Google Shape;1441;p2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2" name="Google Shape;1442;p2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2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4" name="Google Shape;1444;p2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5" name="Google Shape;1445;p2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6" name="Google Shape;1446;p2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447" name="Google Shape;1447;p20"/>
            <p:cNvGrpSpPr/>
            <p:nvPr/>
          </p:nvGrpSpPr>
          <p:grpSpPr>
            <a:xfrm>
              <a:off x="8299552" y="3133869"/>
              <a:ext cx="333219" cy="2017814"/>
              <a:chOff x="967895" y="415018"/>
              <a:chExt cx="628714" cy="3807196"/>
            </a:xfrm>
          </p:grpSpPr>
          <p:sp>
            <p:nvSpPr>
              <p:cNvPr id="1448" name="Google Shape;1448;p20"/>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9" name="Google Shape;1449;p20"/>
              <p:cNvGrpSpPr/>
              <p:nvPr/>
            </p:nvGrpSpPr>
            <p:grpSpPr>
              <a:xfrm>
                <a:off x="967895" y="415018"/>
                <a:ext cx="628714" cy="801374"/>
                <a:chOff x="1774126" y="766200"/>
                <a:chExt cx="1582467" cy="2017050"/>
              </a:xfrm>
            </p:grpSpPr>
            <p:sp>
              <p:nvSpPr>
                <p:cNvPr id="1450" name="Google Shape;1450;p2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1" name="Google Shape;1451;p2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2" name="Google Shape;1452;p2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3" name="Google Shape;1453;p2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4" name="Google Shape;1454;p2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5" name="Google Shape;1455;p2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6" name="Google Shape;1456;p2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7" name="Google Shape;1457;p2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458" name="Google Shape;1458;p20"/>
            <p:cNvGrpSpPr/>
            <p:nvPr/>
          </p:nvGrpSpPr>
          <p:grpSpPr>
            <a:xfrm>
              <a:off x="104275" y="50550"/>
              <a:ext cx="8948150" cy="772675"/>
              <a:chOff x="104275" y="50550"/>
              <a:chExt cx="8948150" cy="772675"/>
            </a:xfrm>
          </p:grpSpPr>
          <p:sp>
            <p:nvSpPr>
              <p:cNvPr id="1459" name="Google Shape;1459;p20"/>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0" name="Google Shape;1460;p20"/>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1" name="Google Shape;1461;p20"/>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2" name="Google Shape;1462;p20"/>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3" name="Google Shape;1463;p20"/>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4" name="Google Shape;1464;p20"/>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5" name="Google Shape;1465;p20"/>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6" name="Google Shape;1466;p20"/>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7" name="Google Shape;1467;p20"/>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8" name="Google Shape;1468;p20"/>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69" name="Google Shape;1469;p20"/>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70" name="Google Shape;1470;p20"/>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71" name="Google Shape;1471;p20"/>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72" name="Google Shape;1472;p20"/>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0"/>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0"/>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0"/>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0"/>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0"/>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78" name="Google Shape;1478;p20"/>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79" name="Google Shape;1479;p20"/>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0" name="Google Shape;1480;p20"/>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1" name="Google Shape;1481;p20"/>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2" name="Google Shape;1482;p20"/>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3" name="Google Shape;1483;p20"/>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4" name="Google Shape;1484;p20"/>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5" name="Google Shape;1485;p20"/>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6" name="Google Shape;1486;p20"/>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0"/>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8" name="Google Shape;1488;p20"/>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9" name="Google Shape;1489;p20"/>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90" name="Google Shape;1490;p20"/>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91" name="Google Shape;1491;p20"/>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1492" name="Google Shape;1492;p20"/>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93" name="Google Shape;1493;p20"/>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Clouds only">
  <p:cSld name="TITLE_ONLY_1">
    <p:spTree>
      <p:nvGrpSpPr>
        <p:cNvPr id="1494" name="Shape 1494"/>
        <p:cNvGrpSpPr/>
        <p:nvPr/>
      </p:nvGrpSpPr>
      <p:grpSpPr>
        <a:xfrm>
          <a:off x="0" y="0"/>
          <a:ext cx="0" cy="0"/>
          <a:chOff x="0" y="0"/>
          <a:chExt cx="0" cy="0"/>
        </a:xfrm>
      </p:grpSpPr>
      <p:grpSp>
        <p:nvGrpSpPr>
          <p:cNvPr id="1495" name="Google Shape;1495;p21"/>
          <p:cNvGrpSpPr/>
          <p:nvPr/>
        </p:nvGrpSpPr>
        <p:grpSpPr>
          <a:xfrm>
            <a:off x="104275" y="50550"/>
            <a:ext cx="10266591" cy="5287714"/>
            <a:chOff x="104275" y="50550"/>
            <a:chExt cx="10266591" cy="5287714"/>
          </a:xfrm>
        </p:grpSpPr>
        <p:sp>
          <p:nvSpPr>
            <p:cNvPr id="1496" name="Google Shape;1496;p21"/>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7" name="Google Shape;1497;p21"/>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8" name="Google Shape;1498;p21"/>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9" name="Google Shape;1499;p21"/>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0" name="Google Shape;1500;p21"/>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21"/>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2" name="Google Shape;1502;p21"/>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3" name="Google Shape;1503;p21"/>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04" name="Google Shape;1504;p21"/>
            <p:cNvGrpSpPr/>
            <p:nvPr/>
          </p:nvGrpSpPr>
          <p:grpSpPr>
            <a:xfrm>
              <a:off x="104275" y="50550"/>
              <a:ext cx="8948150" cy="772675"/>
              <a:chOff x="104275" y="50550"/>
              <a:chExt cx="8948150" cy="772675"/>
            </a:xfrm>
          </p:grpSpPr>
          <p:sp>
            <p:nvSpPr>
              <p:cNvPr id="1505" name="Google Shape;1505;p21"/>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06" name="Google Shape;1506;p21"/>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07" name="Google Shape;1507;p21"/>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08" name="Google Shape;1508;p21"/>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09" name="Google Shape;1509;p21"/>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10" name="Google Shape;1510;p21"/>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11" name="Google Shape;1511;p21"/>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12" name="Google Shape;1512;p21"/>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13" name="Google Shape;1513;p21"/>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14" name="Google Shape;1514;p21"/>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15" name="Google Shape;1515;p21"/>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16" name="Google Shape;1516;p21"/>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17" name="Google Shape;1517;p21"/>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18" name="Google Shape;1518;p21"/>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1"/>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1"/>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1"/>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1"/>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1"/>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24" name="Google Shape;1524;p21"/>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25" name="Google Shape;1525;p21"/>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26" name="Google Shape;1526;p21"/>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27" name="Google Shape;1527;p21"/>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28" name="Google Shape;1528;p21"/>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29" name="Google Shape;1529;p21"/>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30" name="Google Shape;1530;p21"/>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31" name="Google Shape;1531;p21"/>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32" name="Google Shape;1532;p21"/>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1"/>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34" name="Google Shape;1534;p21"/>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35" name="Google Shape;1535;p21"/>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36" name="Google Shape;1536;p21"/>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37" name="Google Shape;1537;p21"/>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1538" name="Google Shape;1538;p21"/>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39" name="Google Shape;1539;p21"/>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A778C5"/>
            </a:gs>
            <a:gs pos="72000">
              <a:srgbClr val="F8C2C2"/>
            </a:gs>
            <a:gs pos="100000">
              <a:srgbClr val="FFE599"/>
            </a:gs>
          </a:gsLst>
          <a:lin ang="5400012" scaled="0"/>
        </a:gradFill>
      </p:bgPr>
    </p:bg>
    <p:spTree>
      <p:nvGrpSpPr>
        <p:cNvPr id="113" name="Shape 113"/>
        <p:cNvGrpSpPr/>
        <p:nvPr/>
      </p:nvGrpSpPr>
      <p:grpSpPr>
        <a:xfrm>
          <a:off x="0" y="0"/>
          <a:ext cx="0" cy="0"/>
          <a:chOff x="0" y="0"/>
          <a:chExt cx="0" cy="0"/>
        </a:xfrm>
      </p:grpSpPr>
      <p:grpSp>
        <p:nvGrpSpPr>
          <p:cNvPr id="114" name="Google Shape;114;p3"/>
          <p:cNvGrpSpPr/>
          <p:nvPr/>
        </p:nvGrpSpPr>
        <p:grpSpPr>
          <a:xfrm>
            <a:off x="-1" y="50550"/>
            <a:ext cx="10370867" cy="5287714"/>
            <a:chOff x="-1" y="50550"/>
            <a:chExt cx="10370867" cy="5287714"/>
          </a:xfrm>
        </p:grpSpPr>
        <p:sp>
          <p:nvSpPr>
            <p:cNvPr id="115" name="Google Shape;115;p3"/>
            <p:cNvSpPr/>
            <p:nvPr/>
          </p:nvSpPr>
          <p:spPr>
            <a:xfrm>
              <a:off x="8" y="27539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3"/>
            <p:cNvSpPr/>
            <p:nvPr/>
          </p:nvSpPr>
          <p:spPr>
            <a:xfrm>
              <a:off x="2934697" y="36387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3"/>
            <p:cNvSpPr/>
            <p:nvPr/>
          </p:nvSpPr>
          <p:spPr>
            <a:xfrm>
              <a:off x="4121250" y="30387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3"/>
            <p:cNvSpPr/>
            <p:nvPr/>
          </p:nvSpPr>
          <p:spPr>
            <a:xfrm>
              <a:off x="4436987" y="35172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3"/>
            <p:cNvSpPr/>
            <p:nvPr/>
          </p:nvSpPr>
          <p:spPr>
            <a:xfrm>
              <a:off x="545777" y="41269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3"/>
            <p:cNvSpPr/>
            <p:nvPr/>
          </p:nvSpPr>
          <p:spPr>
            <a:xfrm flipH="1">
              <a:off x="-1" y="35172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3"/>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3"/>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3" name="Google Shape;123;p3"/>
            <p:cNvGrpSpPr/>
            <p:nvPr/>
          </p:nvGrpSpPr>
          <p:grpSpPr>
            <a:xfrm>
              <a:off x="352648" y="1966851"/>
              <a:ext cx="408036" cy="3176572"/>
              <a:chOff x="967895" y="415018"/>
              <a:chExt cx="628714" cy="4895318"/>
            </a:xfrm>
          </p:grpSpPr>
          <p:sp>
            <p:nvSpPr>
              <p:cNvPr id="124" name="Google Shape;124;p3"/>
              <p:cNvSpPr/>
              <p:nvPr/>
            </p:nvSpPr>
            <p:spPr>
              <a:xfrm>
                <a:off x="1207111" y="963637"/>
                <a:ext cx="150300" cy="43467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a:off x="967895" y="415018"/>
                <a:ext cx="628714" cy="801374"/>
                <a:chOff x="1774126" y="766200"/>
                <a:chExt cx="1582467" cy="2017050"/>
              </a:xfrm>
            </p:grpSpPr>
            <p:sp>
              <p:nvSpPr>
                <p:cNvPr id="126" name="Google Shape;126;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4" name="Google Shape;134;p3"/>
            <p:cNvGrpSpPr/>
            <p:nvPr/>
          </p:nvGrpSpPr>
          <p:grpSpPr>
            <a:xfrm>
              <a:off x="1127772" y="2922213"/>
              <a:ext cx="300714" cy="2221192"/>
              <a:chOff x="967895" y="415018"/>
              <a:chExt cx="628714" cy="4643930"/>
            </a:xfrm>
          </p:grpSpPr>
          <p:sp>
            <p:nvSpPr>
              <p:cNvPr id="135" name="Google Shape;135;p3"/>
              <p:cNvSpPr/>
              <p:nvPr/>
            </p:nvSpPr>
            <p:spPr>
              <a:xfrm>
                <a:off x="1207134" y="963649"/>
                <a:ext cx="150300" cy="40953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3"/>
              <p:cNvGrpSpPr/>
              <p:nvPr/>
            </p:nvGrpSpPr>
            <p:grpSpPr>
              <a:xfrm>
                <a:off x="967895" y="415018"/>
                <a:ext cx="628714" cy="801374"/>
                <a:chOff x="1774126" y="766200"/>
                <a:chExt cx="1582467" cy="2017050"/>
              </a:xfrm>
            </p:grpSpPr>
            <p:sp>
              <p:nvSpPr>
                <p:cNvPr id="137" name="Google Shape;137;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45" name="Google Shape;145;p3"/>
            <p:cNvGrpSpPr/>
            <p:nvPr/>
          </p:nvGrpSpPr>
          <p:grpSpPr>
            <a:xfrm>
              <a:off x="7817748" y="1079748"/>
              <a:ext cx="408036" cy="4063663"/>
              <a:chOff x="967895" y="415018"/>
              <a:chExt cx="628714" cy="6262387"/>
            </a:xfrm>
          </p:grpSpPr>
          <p:sp>
            <p:nvSpPr>
              <p:cNvPr id="146" name="Google Shape;146;p3"/>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3"/>
              <p:cNvGrpSpPr/>
              <p:nvPr/>
            </p:nvGrpSpPr>
            <p:grpSpPr>
              <a:xfrm>
                <a:off x="967895" y="415018"/>
                <a:ext cx="628714" cy="801374"/>
                <a:chOff x="1774126" y="766200"/>
                <a:chExt cx="1582467" cy="2017050"/>
              </a:xfrm>
            </p:grpSpPr>
            <p:sp>
              <p:nvSpPr>
                <p:cNvPr id="148" name="Google Shape;148;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6" name="Google Shape;156;p3"/>
            <p:cNvGrpSpPr/>
            <p:nvPr/>
          </p:nvGrpSpPr>
          <p:grpSpPr>
            <a:xfrm>
              <a:off x="7200036" y="3718572"/>
              <a:ext cx="284493" cy="1424795"/>
              <a:chOff x="967895" y="415018"/>
              <a:chExt cx="628714" cy="3148718"/>
            </a:xfrm>
          </p:grpSpPr>
          <p:sp>
            <p:nvSpPr>
              <p:cNvPr id="157" name="Google Shape;157;p3"/>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3"/>
              <p:cNvGrpSpPr/>
              <p:nvPr/>
            </p:nvGrpSpPr>
            <p:grpSpPr>
              <a:xfrm>
                <a:off x="967895" y="415018"/>
                <a:ext cx="628714" cy="801374"/>
                <a:chOff x="1774126" y="766200"/>
                <a:chExt cx="1582467" cy="2017050"/>
              </a:xfrm>
            </p:grpSpPr>
            <p:sp>
              <p:nvSpPr>
                <p:cNvPr id="159" name="Google Shape;159;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7" name="Google Shape;167;p3"/>
            <p:cNvGrpSpPr/>
            <p:nvPr/>
          </p:nvGrpSpPr>
          <p:grpSpPr>
            <a:xfrm>
              <a:off x="8299552" y="3133869"/>
              <a:ext cx="333219" cy="2017814"/>
              <a:chOff x="967895" y="415018"/>
              <a:chExt cx="628714" cy="3807196"/>
            </a:xfrm>
          </p:grpSpPr>
          <p:sp>
            <p:nvSpPr>
              <p:cNvPr id="168" name="Google Shape;168;p3"/>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3"/>
              <p:cNvGrpSpPr/>
              <p:nvPr/>
            </p:nvGrpSpPr>
            <p:grpSpPr>
              <a:xfrm>
                <a:off x="967895" y="415018"/>
                <a:ext cx="628714" cy="801374"/>
                <a:chOff x="1774126" y="766200"/>
                <a:chExt cx="1582467" cy="2017050"/>
              </a:xfrm>
            </p:grpSpPr>
            <p:sp>
              <p:nvSpPr>
                <p:cNvPr id="170" name="Google Shape;170;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78" name="Google Shape;178;p3"/>
            <p:cNvGrpSpPr/>
            <p:nvPr/>
          </p:nvGrpSpPr>
          <p:grpSpPr>
            <a:xfrm>
              <a:off x="104275" y="50550"/>
              <a:ext cx="8948150" cy="772675"/>
              <a:chOff x="104275" y="50550"/>
              <a:chExt cx="8948150" cy="772675"/>
            </a:xfrm>
          </p:grpSpPr>
          <p:sp>
            <p:nvSpPr>
              <p:cNvPr id="179" name="Google Shape;179;p3"/>
              <p:cNvSpPr/>
              <p:nvPr/>
            </p:nvSpPr>
            <p:spPr>
              <a:xfrm>
                <a:off x="8694850"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0" name="Google Shape;180;p3"/>
              <p:cNvSpPr/>
              <p:nvPr/>
            </p:nvSpPr>
            <p:spPr>
              <a:xfrm>
                <a:off x="5156375" y="146713"/>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1" name="Google Shape;181;p3"/>
              <p:cNvSpPr/>
              <p:nvPr/>
            </p:nvSpPr>
            <p:spPr>
              <a:xfrm>
                <a:off x="7219963" y="349471"/>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2" name="Google Shape;182;p3"/>
              <p:cNvSpPr/>
              <p:nvPr/>
            </p:nvSpPr>
            <p:spPr>
              <a:xfrm>
                <a:off x="7252363" y="114324"/>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3" name="Google Shape;183;p3"/>
              <p:cNvSpPr/>
              <p:nvPr/>
            </p:nvSpPr>
            <p:spPr>
              <a:xfrm>
                <a:off x="7998675" y="226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4" name="Google Shape;184;p3"/>
              <p:cNvSpPr/>
              <p:nvPr/>
            </p:nvSpPr>
            <p:spPr>
              <a:xfrm>
                <a:off x="6352675"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5" name="Google Shape;185;p3"/>
              <p:cNvSpPr/>
              <p:nvPr/>
            </p:nvSpPr>
            <p:spPr>
              <a:xfrm>
                <a:off x="3736700"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6" name="Google Shape;186;p3"/>
              <p:cNvSpPr/>
              <p:nvPr/>
            </p:nvSpPr>
            <p:spPr>
              <a:xfrm>
                <a:off x="2805625"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7" name="Google Shape;187;p3"/>
              <p:cNvSpPr/>
              <p:nvPr/>
            </p:nvSpPr>
            <p:spPr>
              <a:xfrm>
                <a:off x="1913750"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8" name="Google Shape;188;p3"/>
              <p:cNvSpPr/>
              <p:nvPr/>
            </p:nvSpPr>
            <p:spPr>
              <a:xfrm>
                <a:off x="3266675"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9" name="Google Shape;189;p3"/>
              <p:cNvSpPr/>
              <p:nvPr/>
            </p:nvSpPr>
            <p:spPr>
              <a:xfrm>
                <a:off x="262050"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0" name="Google Shape;190;p3"/>
              <p:cNvSpPr/>
              <p:nvPr/>
            </p:nvSpPr>
            <p:spPr>
              <a:xfrm>
                <a:off x="1279125" y="2208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1" name="Google Shape;191;p3"/>
              <p:cNvSpPr/>
              <p:nvPr/>
            </p:nvSpPr>
            <p:spPr>
              <a:xfrm>
                <a:off x="1055175" y="472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 name="Google Shape;192;p3"/>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5288025" y="226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8" name="Google Shape;198;p3"/>
              <p:cNvSpPr/>
              <p:nvPr/>
            </p:nvSpPr>
            <p:spPr>
              <a:xfrm>
                <a:off x="5948425" y="3818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9" name="Google Shape;199;p3"/>
              <p:cNvSpPr/>
              <p:nvPr/>
            </p:nvSpPr>
            <p:spPr>
              <a:xfrm>
                <a:off x="9020025" y="4142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0" name="Google Shape;200;p3"/>
              <p:cNvSpPr/>
              <p:nvPr/>
            </p:nvSpPr>
            <p:spPr>
              <a:xfrm>
                <a:off x="1588200" y="505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1" name="Google Shape;201;p3"/>
              <p:cNvSpPr/>
              <p:nvPr/>
            </p:nvSpPr>
            <p:spPr>
              <a:xfrm>
                <a:off x="3636675" y="472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 name="Google Shape;202;p3"/>
              <p:cNvSpPr/>
              <p:nvPr/>
            </p:nvSpPr>
            <p:spPr>
              <a:xfrm>
                <a:off x="104275" y="3494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3" name="Google Shape;203;p3"/>
              <p:cNvSpPr/>
              <p:nvPr/>
            </p:nvSpPr>
            <p:spPr>
              <a:xfrm>
                <a:off x="4558675"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 name="Google Shape;204;p3"/>
              <p:cNvSpPr/>
              <p:nvPr/>
            </p:nvSpPr>
            <p:spPr>
              <a:xfrm>
                <a:off x="6054325" y="2904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5" name="Google Shape;205;p3"/>
              <p:cNvSpPr/>
              <p:nvPr/>
            </p:nvSpPr>
            <p:spPr>
              <a:xfrm>
                <a:off x="8181475" y="2904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6" name="Google Shape;206;p3"/>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292625" y="631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8" name="Google Shape;208;p3"/>
              <p:cNvSpPr/>
              <p:nvPr/>
            </p:nvSpPr>
            <p:spPr>
              <a:xfrm>
                <a:off x="5464400" y="719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9" name="Google Shape;209;p3"/>
              <p:cNvSpPr/>
              <p:nvPr/>
            </p:nvSpPr>
            <p:spPr>
              <a:xfrm>
                <a:off x="294450" y="719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 name="Google Shape;210;p3"/>
              <p:cNvSpPr/>
              <p:nvPr/>
            </p:nvSpPr>
            <p:spPr>
              <a:xfrm>
                <a:off x="7822650" y="631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 name="Google Shape;211;p3"/>
              <p:cNvSpPr/>
              <p:nvPr/>
            </p:nvSpPr>
            <p:spPr>
              <a:xfrm>
                <a:off x="8583225" y="7908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212" name="Google Shape;212;p3"/>
          <p:cNvSpPr txBox="1"/>
          <p:nvPr>
            <p:ph type="ctrTitle"/>
          </p:nvPr>
        </p:nvSpPr>
        <p:spPr>
          <a:xfrm>
            <a:off x="1632600" y="1673063"/>
            <a:ext cx="5878800" cy="1303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13" name="Google Shape;213;p3"/>
          <p:cNvSpPr txBox="1"/>
          <p:nvPr>
            <p:ph idx="1" type="subTitle"/>
          </p:nvPr>
        </p:nvSpPr>
        <p:spPr>
          <a:xfrm>
            <a:off x="1632600" y="3073838"/>
            <a:ext cx="5878800" cy="396600"/>
          </a:xfrm>
          <a:prstGeom prst="rect">
            <a:avLst/>
          </a:prstGeom>
        </p:spPr>
        <p:txBody>
          <a:bodyPr anchorCtr="0" anchor="t" bIns="0" lIns="0" spcFirstLastPara="1" rIns="0" wrap="square" tIns="0">
            <a:noAutofit/>
          </a:bodyPr>
          <a:lstStyle>
            <a:lvl1pPr lvl="0" rtl="0" algn="ctr">
              <a:spcBef>
                <a:spcPts val="0"/>
              </a:spcBef>
              <a:spcAft>
                <a:spcPts val="0"/>
              </a:spcAft>
              <a:buSzPts val="2200"/>
              <a:buNone/>
              <a:defRPr sz="2200"/>
            </a:lvl1pPr>
            <a:lvl2pPr lvl="1" rtl="0" algn="ctr">
              <a:spcBef>
                <a:spcPts val="800"/>
              </a:spcBef>
              <a:spcAft>
                <a:spcPts val="0"/>
              </a:spcAft>
              <a:buSzPts val="2800"/>
              <a:buNone/>
              <a:defRPr sz="2800"/>
            </a:lvl2pPr>
            <a:lvl3pPr lvl="2" rtl="0" algn="ctr">
              <a:spcBef>
                <a:spcPts val="800"/>
              </a:spcBef>
              <a:spcAft>
                <a:spcPts val="0"/>
              </a:spcAft>
              <a:buSzPts val="2800"/>
              <a:buNone/>
              <a:defRPr sz="2800"/>
            </a:lvl3pPr>
            <a:lvl4pPr lvl="3" rtl="0" algn="ctr">
              <a:spcBef>
                <a:spcPts val="800"/>
              </a:spcBef>
              <a:spcAft>
                <a:spcPts val="0"/>
              </a:spcAft>
              <a:buSzPts val="2800"/>
              <a:buNone/>
              <a:defRPr sz="2800"/>
            </a:lvl4pPr>
            <a:lvl5pPr lvl="4" rtl="0" algn="ctr">
              <a:spcBef>
                <a:spcPts val="800"/>
              </a:spcBef>
              <a:spcAft>
                <a:spcPts val="0"/>
              </a:spcAft>
              <a:buSzPts val="2800"/>
              <a:buNone/>
              <a:defRPr sz="2800"/>
            </a:lvl5pPr>
            <a:lvl6pPr lvl="5" rtl="0" algn="ctr">
              <a:spcBef>
                <a:spcPts val="800"/>
              </a:spcBef>
              <a:spcAft>
                <a:spcPts val="0"/>
              </a:spcAft>
              <a:buSzPts val="2800"/>
              <a:buNone/>
              <a:defRPr sz="2800"/>
            </a:lvl6pPr>
            <a:lvl7pPr lvl="6" rtl="0" algn="ctr">
              <a:spcBef>
                <a:spcPts val="800"/>
              </a:spcBef>
              <a:spcAft>
                <a:spcPts val="0"/>
              </a:spcAft>
              <a:buSzPts val="2800"/>
              <a:buNone/>
              <a:defRPr sz="2800"/>
            </a:lvl7pPr>
            <a:lvl8pPr lvl="7" rtl="0" algn="ctr">
              <a:spcBef>
                <a:spcPts val="800"/>
              </a:spcBef>
              <a:spcAft>
                <a:spcPts val="0"/>
              </a:spcAft>
              <a:buSzPts val="2800"/>
              <a:buNone/>
              <a:defRPr sz="2800"/>
            </a:lvl8pPr>
            <a:lvl9pPr lvl="8" rtl="0" algn="ctr">
              <a:spcBef>
                <a:spcPts val="800"/>
              </a:spcBef>
              <a:spcAft>
                <a:spcPts val="80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0" name="Shape 1540"/>
        <p:cNvGrpSpPr/>
        <p:nvPr/>
      </p:nvGrpSpPr>
      <p:grpSpPr>
        <a:xfrm>
          <a:off x="0" y="0"/>
          <a:ext cx="0" cy="0"/>
          <a:chOff x="0" y="0"/>
          <a:chExt cx="0" cy="0"/>
        </a:xfrm>
      </p:grpSpPr>
      <p:grpSp>
        <p:nvGrpSpPr>
          <p:cNvPr id="1541" name="Google Shape;1541;p22"/>
          <p:cNvGrpSpPr/>
          <p:nvPr/>
        </p:nvGrpSpPr>
        <p:grpSpPr>
          <a:xfrm>
            <a:off x="104275" y="50550"/>
            <a:ext cx="10266591" cy="5287714"/>
            <a:chOff x="104275" y="50550"/>
            <a:chExt cx="10266591" cy="5287714"/>
          </a:xfrm>
        </p:grpSpPr>
        <p:sp>
          <p:nvSpPr>
            <p:cNvPr id="1542" name="Google Shape;1542;p22"/>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3" name="Google Shape;1543;p22"/>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4" name="Google Shape;1544;p22"/>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5" name="Google Shape;1545;p22"/>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6" name="Google Shape;1546;p22"/>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7" name="Google Shape;1547;p22"/>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8" name="Google Shape;1548;p22"/>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9" name="Google Shape;1549;p22"/>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50" name="Google Shape;1550;p22"/>
            <p:cNvGrpSpPr/>
            <p:nvPr/>
          </p:nvGrpSpPr>
          <p:grpSpPr>
            <a:xfrm>
              <a:off x="7817748" y="1079748"/>
              <a:ext cx="408036" cy="4063663"/>
              <a:chOff x="967895" y="415018"/>
              <a:chExt cx="628714" cy="6262387"/>
            </a:xfrm>
          </p:grpSpPr>
          <p:sp>
            <p:nvSpPr>
              <p:cNvPr id="1551" name="Google Shape;1551;p22"/>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2" name="Google Shape;1552;p22"/>
              <p:cNvGrpSpPr/>
              <p:nvPr/>
            </p:nvGrpSpPr>
            <p:grpSpPr>
              <a:xfrm>
                <a:off x="967895" y="415018"/>
                <a:ext cx="628714" cy="801374"/>
                <a:chOff x="1774126" y="766200"/>
                <a:chExt cx="1582467" cy="2017050"/>
              </a:xfrm>
            </p:grpSpPr>
            <p:sp>
              <p:nvSpPr>
                <p:cNvPr id="1553" name="Google Shape;1553;p2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4" name="Google Shape;1554;p2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5" name="Google Shape;1555;p2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6" name="Google Shape;1556;p2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7" name="Google Shape;1557;p2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8" name="Google Shape;1558;p2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9" name="Google Shape;1559;p2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0" name="Google Shape;1560;p2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61" name="Google Shape;1561;p22"/>
            <p:cNvGrpSpPr/>
            <p:nvPr/>
          </p:nvGrpSpPr>
          <p:grpSpPr>
            <a:xfrm>
              <a:off x="7200036" y="3718572"/>
              <a:ext cx="284493" cy="1424795"/>
              <a:chOff x="967895" y="415018"/>
              <a:chExt cx="628714" cy="3148718"/>
            </a:xfrm>
          </p:grpSpPr>
          <p:sp>
            <p:nvSpPr>
              <p:cNvPr id="1562" name="Google Shape;1562;p22"/>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3" name="Google Shape;1563;p22"/>
              <p:cNvGrpSpPr/>
              <p:nvPr/>
            </p:nvGrpSpPr>
            <p:grpSpPr>
              <a:xfrm>
                <a:off x="967895" y="415018"/>
                <a:ext cx="628714" cy="801374"/>
                <a:chOff x="1774126" y="766200"/>
                <a:chExt cx="1582467" cy="2017050"/>
              </a:xfrm>
            </p:grpSpPr>
            <p:sp>
              <p:nvSpPr>
                <p:cNvPr id="1564" name="Google Shape;1564;p2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5" name="Google Shape;1565;p2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6" name="Google Shape;1566;p2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7" name="Google Shape;1567;p2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8" name="Google Shape;1568;p2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9" name="Google Shape;1569;p2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0" name="Google Shape;1570;p2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1" name="Google Shape;1571;p2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72" name="Google Shape;1572;p22"/>
            <p:cNvGrpSpPr/>
            <p:nvPr/>
          </p:nvGrpSpPr>
          <p:grpSpPr>
            <a:xfrm>
              <a:off x="8299552" y="3133869"/>
              <a:ext cx="333219" cy="2017814"/>
              <a:chOff x="967895" y="415018"/>
              <a:chExt cx="628714" cy="3807196"/>
            </a:xfrm>
          </p:grpSpPr>
          <p:sp>
            <p:nvSpPr>
              <p:cNvPr id="1573" name="Google Shape;1573;p22"/>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4" name="Google Shape;1574;p22"/>
              <p:cNvGrpSpPr/>
              <p:nvPr/>
            </p:nvGrpSpPr>
            <p:grpSpPr>
              <a:xfrm>
                <a:off x="967895" y="415018"/>
                <a:ext cx="628714" cy="801374"/>
                <a:chOff x="1774126" y="766200"/>
                <a:chExt cx="1582467" cy="2017050"/>
              </a:xfrm>
            </p:grpSpPr>
            <p:sp>
              <p:nvSpPr>
                <p:cNvPr id="1575" name="Google Shape;1575;p2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2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2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2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2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2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2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2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83" name="Google Shape;1583;p22"/>
            <p:cNvGrpSpPr/>
            <p:nvPr/>
          </p:nvGrpSpPr>
          <p:grpSpPr>
            <a:xfrm>
              <a:off x="104275" y="50550"/>
              <a:ext cx="8948150" cy="772675"/>
              <a:chOff x="104275" y="50550"/>
              <a:chExt cx="8948150" cy="772675"/>
            </a:xfrm>
          </p:grpSpPr>
          <p:sp>
            <p:nvSpPr>
              <p:cNvPr id="1584" name="Google Shape;1584;p22"/>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5" name="Google Shape;1585;p22"/>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6" name="Google Shape;1586;p22"/>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7" name="Google Shape;1587;p22"/>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8" name="Google Shape;1588;p22"/>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89" name="Google Shape;1589;p22"/>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90" name="Google Shape;1590;p22"/>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91" name="Google Shape;1591;p22"/>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92" name="Google Shape;1592;p22"/>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93" name="Google Shape;1593;p22"/>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94" name="Google Shape;1594;p22"/>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95" name="Google Shape;1595;p22"/>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96" name="Google Shape;1596;p22"/>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97" name="Google Shape;1597;p22"/>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2"/>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2"/>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2"/>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2"/>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2"/>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03" name="Google Shape;1603;p22"/>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04" name="Google Shape;1604;p22"/>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05" name="Google Shape;1605;p22"/>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06" name="Google Shape;1606;p22"/>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07" name="Google Shape;1607;p22"/>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08" name="Google Shape;1608;p22"/>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09" name="Google Shape;1609;p22"/>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10" name="Google Shape;1610;p22"/>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11" name="Google Shape;1611;p22"/>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2"/>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13" name="Google Shape;1613;p22"/>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14" name="Google Shape;1614;p22"/>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15" name="Google Shape;1615;p22"/>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16" name="Google Shape;1616;p22"/>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1617" name="Google Shape;1617;p22"/>
          <p:cNvSpPr txBox="1"/>
          <p:nvPr>
            <p:ph idx="1" type="body"/>
          </p:nvPr>
        </p:nvSpPr>
        <p:spPr>
          <a:xfrm>
            <a:off x="855300" y="4177700"/>
            <a:ext cx="5808600" cy="283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1618" name="Google Shape;1618;p22"/>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9" name="Shape 1619"/>
        <p:cNvGrpSpPr/>
        <p:nvPr/>
      </p:nvGrpSpPr>
      <p:grpSpPr>
        <a:xfrm>
          <a:off x="0" y="0"/>
          <a:ext cx="0" cy="0"/>
          <a:chOff x="0" y="0"/>
          <a:chExt cx="0" cy="0"/>
        </a:xfrm>
      </p:grpSpPr>
      <p:sp>
        <p:nvSpPr>
          <p:cNvPr id="1620" name="Google Shape;1620;p23"/>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621" name="Google Shape;1621;p23"/>
          <p:cNvGrpSpPr/>
          <p:nvPr/>
        </p:nvGrpSpPr>
        <p:grpSpPr>
          <a:xfrm>
            <a:off x="104275" y="50550"/>
            <a:ext cx="10266591" cy="5287714"/>
            <a:chOff x="104275" y="50550"/>
            <a:chExt cx="10266591" cy="5287714"/>
          </a:xfrm>
        </p:grpSpPr>
        <p:sp>
          <p:nvSpPr>
            <p:cNvPr id="1622" name="Google Shape;1622;p23"/>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3" name="Google Shape;1623;p23"/>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4" name="Google Shape;1624;p23"/>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5" name="Google Shape;1625;p23"/>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6" name="Google Shape;1626;p23"/>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7" name="Google Shape;1627;p23"/>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8" name="Google Shape;1628;p23"/>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9" name="Google Shape;1629;p23"/>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30" name="Google Shape;1630;p23"/>
            <p:cNvGrpSpPr/>
            <p:nvPr/>
          </p:nvGrpSpPr>
          <p:grpSpPr>
            <a:xfrm>
              <a:off x="7817748" y="1079748"/>
              <a:ext cx="408036" cy="4063663"/>
              <a:chOff x="967895" y="415018"/>
              <a:chExt cx="628714" cy="6262387"/>
            </a:xfrm>
          </p:grpSpPr>
          <p:sp>
            <p:nvSpPr>
              <p:cNvPr id="1631" name="Google Shape;1631;p23"/>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2" name="Google Shape;1632;p23"/>
              <p:cNvGrpSpPr/>
              <p:nvPr/>
            </p:nvGrpSpPr>
            <p:grpSpPr>
              <a:xfrm>
                <a:off x="967895" y="415018"/>
                <a:ext cx="628714" cy="801374"/>
                <a:chOff x="1774126" y="766200"/>
                <a:chExt cx="1582467" cy="2017050"/>
              </a:xfrm>
            </p:grpSpPr>
            <p:sp>
              <p:nvSpPr>
                <p:cNvPr id="1633" name="Google Shape;1633;p2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4" name="Google Shape;1634;p2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5" name="Google Shape;1635;p2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6" name="Google Shape;1636;p2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7" name="Google Shape;1637;p2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8" name="Google Shape;1638;p2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9" name="Google Shape;1639;p2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0" name="Google Shape;1640;p2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41" name="Google Shape;1641;p23"/>
            <p:cNvGrpSpPr/>
            <p:nvPr/>
          </p:nvGrpSpPr>
          <p:grpSpPr>
            <a:xfrm>
              <a:off x="7200036" y="3718572"/>
              <a:ext cx="284493" cy="1424795"/>
              <a:chOff x="967895" y="415018"/>
              <a:chExt cx="628714" cy="3148718"/>
            </a:xfrm>
          </p:grpSpPr>
          <p:sp>
            <p:nvSpPr>
              <p:cNvPr id="1642" name="Google Shape;1642;p23"/>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3" name="Google Shape;1643;p23"/>
              <p:cNvGrpSpPr/>
              <p:nvPr/>
            </p:nvGrpSpPr>
            <p:grpSpPr>
              <a:xfrm>
                <a:off x="967895" y="415018"/>
                <a:ext cx="628714" cy="801374"/>
                <a:chOff x="1774126" y="766200"/>
                <a:chExt cx="1582467" cy="2017050"/>
              </a:xfrm>
            </p:grpSpPr>
            <p:sp>
              <p:nvSpPr>
                <p:cNvPr id="1644" name="Google Shape;1644;p2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5" name="Google Shape;1645;p2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6" name="Google Shape;1646;p2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7" name="Google Shape;1647;p2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8" name="Google Shape;1648;p2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9" name="Google Shape;1649;p2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0" name="Google Shape;1650;p2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1" name="Google Shape;1651;p2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52" name="Google Shape;1652;p23"/>
            <p:cNvGrpSpPr/>
            <p:nvPr/>
          </p:nvGrpSpPr>
          <p:grpSpPr>
            <a:xfrm>
              <a:off x="8299552" y="3133869"/>
              <a:ext cx="333219" cy="2017814"/>
              <a:chOff x="967895" y="415018"/>
              <a:chExt cx="628714" cy="3807196"/>
            </a:xfrm>
          </p:grpSpPr>
          <p:sp>
            <p:nvSpPr>
              <p:cNvPr id="1653" name="Google Shape;1653;p23"/>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4" name="Google Shape;1654;p23"/>
              <p:cNvGrpSpPr/>
              <p:nvPr/>
            </p:nvGrpSpPr>
            <p:grpSpPr>
              <a:xfrm>
                <a:off x="967895" y="415018"/>
                <a:ext cx="628714" cy="801374"/>
                <a:chOff x="1774126" y="766200"/>
                <a:chExt cx="1582467" cy="2017050"/>
              </a:xfrm>
            </p:grpSpPr>
            <p:sp>
              <p:nvSpPr>
                <p:cNvPr id="1655" name="Google Shape;1655;p2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6" name="Google Shape;1656;p2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7" name="Google Shape;1657;p2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8" name="Google Shape;1658;p2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9" name="Google Shape;1659;p2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0" name="Google Shape;1660;p2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2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2" name="Google Shape;1662;p2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63" name="Google Shape;1663;p23"/>
            <p:cNvGrpSpPr/>
            <p:nvPr/>
          </p:nvGrpSpPr>
          <p:grpSpPr>
            <a:xfrm>
              <a:off x="104275" y="50550"/>
              <a:ext cx="8948150" cy="772675"/>
              <a:chOff x="104275" y="50550"/>
              <a:chExt cx="8948150" cy="772675"/>
            </a:xfrm>
          </p:grpSpPr>
          <p:sp>
            <p:nvSpPr>
              <p:cNvPr id="1664" name="Google Shape;1664;p23"/>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65" name="Google Shape;1665;p23"/>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66" name="Google Shape;1666;p23"/>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67" name="Google Shape;1667;p23"/>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68" name="Google Shape;1668;p23"/>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69" name="Google Shape;1669;p23"/>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70" name="Google Shape;1670;p23"/>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71" name="Google Shape;1671;p23"/>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72" name="Google Shape;1672;p23"/>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73" name="Google Shape;1673;p23"/>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74" name="Google Shape;1674;p23"/>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75" name="Google Shape;1675;p23"/>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76" name="Google Shape;1676;p23"/>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77" name="Google Shape;1677;p23"/>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3"/>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3"/>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3"/>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3"/>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3"/>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3" name="Google Shape;1683;p23"/>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4" name="Google Shape;1684;p23"/>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5" name="Google Shape;1685;p23"/>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6" name="Google Shape;1686;p23"/>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7" name="Google Shape;1687;p23"/>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8" name="Google Shape;1688;p23"/>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9" name="Google Shape;1689;p23"/>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0" name="Google Shape;1690;p23"/>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1" name="Google Shape;1691;p23"/>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3"/>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3" name="Google Shape;1693;p23"/>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4" name="Google Shape;1694;p23"/>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5" name="Google Shape;1695;p23"/>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6" name="Google Shape;1696;p23"/>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louds only">
  <p:cSld name="BLANK_1">
    <p:spTree>
      <p:nvGrpSpPr>
        <p:cNvPr id="1697" name="Shape 1697"/>
        <p:cNvGrpSpPr/>
        <p:nvPr/>
      </p:nvGrpSpPr>
      <p:grpSpPr>
        <a:xfrm>
          <a:off x="0" y="0"/>
          <a:ext cx="0" cy="0"/>
          <a:chOff x="0" y="0"/>
          <a:chExt cx="0" cy="0"/>
        </a:xfrm>
      </p:grpSpPr>
      <p:grpSp>
        <p:nvGrpSpPr>
          <p:cNvPr id="1698" name="Google Shape;1698;p24"/>
          <p:cNvGrpSpPr/>
          <p:nvPr/>
        </p:nvGrpSpPr>
        <p:grpSpPr>
          <a:xfrm>
            <a:off x="-52200" y="50550"/>
            <a:ext cx="9256075" cy="5245735"/>
            <a:chOff x="-52200" y="50550"/>
            <a:chExt cx="9256075" cy="5245735"/>
          </a:xfrm>
        </p:grpSpPr>
        <p:sp>
          <p:nvSpPr>
            <p:cNvPr id="1699" name="Google Shape;1699;p24"/>
            <p:cNvSpPr/>
            <p:nvPr/>
          </p:nvSpPr>
          <p:spPr>
            <a:xfrm>
              <a:off x="-52200" y="2990532"/>
              <a:ext cx="3584483" cy="1539111"/>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0" name="Google Shape;1700;p24"/>
            <p:cNvSpPr/>
            <p:nvPr/>
          </p:nvSpPr>
          <p:spPr>
            <a:xfrm>
              <a:off x="2567033" y="3780191"/>
              <a:ext cx="2154572" cy="9869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1" name="Google Shape;1701;p24"/>
            <p:cNvSpPr/>
            <p:nvPr/>
          </p:nvSpPr>
          <p:spPr>
            <a:xfrm>
              <a:off x="3626041" y="3244742"/>
              <a:ext cx="2038292" cy="694227"/>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2" name="Google Shape;1702;p24"/>
            <p:cNvSpPr/>
            <p:nvPr/>
          </p:nvSpPr>
          <p:spPr>
            <a:xfrm>
              <a:off x="3907840" y="3671766"/>
              <a:ext cx="3406627" cy="1462743"/>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3" name="Google Shape;1703;p24"/>
            <p:cNvSpPr/>
            <p:nvPr/>
          </p:nvSpPr>
          <p:spPr>
            <a:xfrm>
              <a:off x="434903" y="4215970"/>
              <a:ext cx="2406853" cy="917225"/>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4" name="Google Shape;1704;p24"/>
            <p:cNvSpPr/>
            <p:nvPr/>
          </p:nvSpPr>
          <p:spPr>
            <a:xfrm flipH="1">
              <a:off x="-50423" y="3671774"/>
              <a:ext cx="1322417" cy="605776"/>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5" name="Google Shape;1705;p24"/>
            <p:cNvSpPr/>
            <p:nvPr/>
          </p:nvSpPr>
          <p:spPr>
            <a:xfrm>
              <a:off x="5747332" y="4053480"/>
              <a:ext cx="3261193" cy="1242805"/>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6" name="Google Shape;1706;p24"/>
            <p:cNvSpPr/>
            <p:nvPr/>
          </p:nvSpPr>
          <p:spPr>
            <a:xfrm flipH="1">
              <a:off x="5619392" y="3144412"/>
              <a:ext cx="3584483" cy="1539111"/>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07" name="Google Shape;1707;p24"/>
            <p:cNvGrpSpPr/>
            <p:nvPr/>
          </p:nvGrpSpPr>
          <p:grpSpPr>
            <a:xfrm>
              <a:off x="104275" y="50550"/>
              <a:ext cx="8948150" cy="772675"/>
              <a:chOff x="104275" y="50550"/>
              <a:chExt cx="8948150" cy="772675"/>
            </a:xfrm>
          </p:grpSpPr>
          <p:sp>
            <p:nvSpPr>
              <p:cNvPr id="1708" name="Google Shape;1708;p24"/>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09" name="Google Shape;1709;p24"/>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10" name="Google Shape;1710;p24"/>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11" name="Google Shape;1711;p24"/>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12" name="Google Shape;1712;p24"/>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13" name="Google Shape;1713;p24"/>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14" name="Google Shape;1714;p24"/>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15" name="Google Shape;1715;p24"/>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16" name="Google Shape;1716;p24"/>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17" name="Google Shape;1717;p24"/>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18" name="Google Shape;1718;p24"/>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19" name="Google Shape;1719;p24"/>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20" name="Google Shape;1720;p24"/>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21" name="Google Shape;1721;p24"/>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4"/>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4"/>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4"/>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4"/>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4"/>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27" name="Google Shape;1727;p24"/>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28" name="Google Shape;1728;p24"/>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29" name="Google Shape;1729;p24"/>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30" name="Google Shape;1730;p24"/>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31" name="Google Shape;1731;p24"/>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32" name="Google Shape;1732;p24"/>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33" name="Google Shape;1733;p24"/>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34" name="Google Shape;1734;p24"/>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35" name="Google Shape;1735;p24"/>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4"/>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37" name="Google Shape;1737;p24"/>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38" name="Google Shape;1738;p24"/>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39" name="Google Shape;1739;p24"/>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40" name="Google Shape;1740;p24"/>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1741" name="Google Shape;1741;p24"/>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747" name="Shape 1747"/>
        <p:cNvGrpSpPr/>
        <p:nvPr/>
      </p:nvGrpSpPr>
      <p:grpSpPr>
        <a:xfrm>
          <a:off x="0" y="0"/>
          <a:ext cx="0" cy="0"/>
          <a:chOff x="0" y="0"/>
          <a:chExt cx="0" cy="0"/>
        </a:xfrm>
      </p:grpSpPr>
      <p:grpSp>
        <p:nvGrpSpPr>
          <p:cNvPr id="1748" name="Google Shape;1748;p26"/>
          <p:cNvGrpSpPr/>
          <p:nvPr/>
        </p:nvGrpSpPr>
        <p:grpSpPr>
          <a:xfrm>
            <a:off x="-255775" y="50550"/>
            <a:ext cx="10626641" cy="5092950"/>
            <a:chOff x="-255775" y="50550"/>
            <a:chExt cx="10626641" cy="5092950"/>
          </a:xfrm>
        </p:grpSpPr>
        <p:grpSp>
          <p:nvGrpSpPr>
            <p:cNvPr id="1749" name="Google Shape;1749;p26"/>
            <p:cNvGrpSpPr/>
            <p:nvPr/>
          </p:nvGrpSpPr>
          <p:grpSpPr>
            <a:xfrm>
              <a:off x="104275" y="50550"/>
              <a:ext cx="8948150" cy="772675"/>
              <a:chOff x="104275" y="50550"/>
              <a:chExt cx="8948150" cy="772675"/>
            </a:xfrm>
          </p:grpSpPr>
          <p:sp>
            <p:nvSpPr>
              <p:cNvPr id="1750" name="Google Shape;1750;p26"/>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1" name="Google Shape;1751;p26"/>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2" name="Google Shape;1752;p26"/>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3" name="Google Shape;1753;p26"/>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4" name="Google Shape;1754;p26"/>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5" name="Google Shape;1755;p26"/>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6" name="Google Shape;1756;p26"/>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7" name="Google Shape;1757;p26"/>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8" name="Google Shape;1758;p26"/>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9" name="Google Shape;1759;p26"/>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60" name="Google Shape;1760;p26"/>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61" name="Google Shape;1761;p26"/>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62" name="Google Shape;1762;p26"/>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63" name="Google Shape;1763;p26"/>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6"/>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6"/>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6"/>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6"/>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6"/>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69" name="Google Shape;1769;p26"/>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70" name="Google Shape;1770;p26"/>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71" name="Google Shape;1771;p26"/>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72" name="Google Shape;1772;p26"/>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73" name="Google Shape;1773;p26"/>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74" name="Google Shape;1774;p26"/>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75" name="Google Shape;1775;p26"/>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76" name="Google Shape;1776;p26"/>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77" name="Google Shape;1777;p26"/>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6"/>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79" name="Google Shape;1779;p26"/>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80" name="Google Shape;1780;p26"/>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81" name="Google Shape;1781;p26"/>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82" name="Google Shape;1782;p26"/>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sp>
          <p:nvSpPr>
            <p:cNvPr id="1783" name="Google Shape;1783;p26"/>
            <p:cNvSpPr/>
            <p:nvPr/>
          </p:nvSpPr>
          <p:spPr>
            <a:xfrm>
              <a:off x="8" y="22967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4" name="Google Shape;1784;p26"/>
            <p:cNvSpPr/>
            <p:nvPr/>
          </p:nvSpPr>
          <p:spPr>
            <a:xfrm>
              <a:off x="2576399" y="4023846"/>
              <a:ext cx="2849303" cy="97045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5" name="Google Shape;1785;p26"/>
            <p:cNvSpPr/>
            <p:nvPr/>
          </p:nvSpPr>
          <p:spPr>
            <a:xfrm>
              <a:off x="2934697" y="31815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6" name="Google Shape;1786;p26"/>
            <p:cNvSpPr/>
            <p:nvPr/>
          </p:nvSpPr>
          <p:spPr>
            <a:xfrm>
              <a:off x="4121250" y="25815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7" name="Google Shape;1787;p26"/>
            <p:cNvSpPr/>
            <p:nvPr/>
          </p:nvSpPr>
          <p:spPr>
            <a:xfrm>
              <a:off x="4436987" y="30600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8" name="Google Shape;1788;p26"/>
            <p:cNvSpPr/>
            <p:nvPr/>
          </p:nvSpPr>
          <p:spPr>
            <a:xfrm>
              <a:off x="545777" y="36697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9" name="Google Shape;1789;p26"/>
            <p:cNvSpPr/>
            <p:nvPr/>
          </p:nvSpPr>
          <p:spPr>
            <a:xfrm flipH="1">
              <a:off x="-1" y="30600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0" name="Google Shape;1790;p26"/>
            <p:cNvSpPr/>
            <p:nvPr/>
          </p:nvSpPr>
          <p:spPr>
            <a:xfrm>
              <a:off x="6498024" y="34877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1" name="Google Shape;1791;p26"/>
            <p:cNvSpPr/>
            <p:nvPr/>
          </p:nvSpPr>
          <p:spPr>
            <a:xfrm flipH="1">
              <a:off x="-255775" y="4169299"/>
              <a:ext cx="1995230" cy="679560"/>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2" name="Google Shape;1792;p26"/>
            <p:cNvSpPr/>
            <p:nvPr/>
          </p:nvSpPr>
          <p:spPr>
            <a:xfrm flipH="1">
              <a:off x="5924561" y="4366325"/>
              <a:ext cx="1696564" cy="777166"/>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3" name="Google Shape;1793;p26"/>
            <p:cNvSpPr/>
            <p:nvPr/>
          </p:nvSpPr>
          <p:spPr>
            <a:xfrm flipH="1">
              <a:off x="6348583" y="24691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94" name="Google Shape;1794;p26"/>
            <p:cNvGrpSpPr/>
            <p:nvPr/>
          </p:nvGrpSpPr>
          <p:grpSpPr>
            <a:xfrm>
              <a:off x="352648" y="1509651"/>
              <a:ext cx="408036" cy="3633849"/>
              <a:chOff x="967895" y="415018"/>
              <a:chExt cx="628714" cy="5600014"/>
            </a:xfrm>
          </p:grpSpPr>
          <p:sp>
            <p:nvSpPr>
              <p:cNvPr id="1795" name="Google Shape;1795;p26"/>
              <p:cNvSpPr/>
              <p:nvPr/>
            </p:nvSpPr>
            <p:spPr>
              <a:xfrm>
                <a:off x="1207111" y="963632"/>
                <a:ext cx="150300" cy="50514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6" name="Google Shape;1796;p26"/>
              <p:cNvGrpSpPr/>
              <p:nvPr/>
            </p:nvGrpSpPr>
            <p:grpSpPr>
              <a:xfrm>
                <a:off x="967895" y="415018"/>
                <a:ext cx="628714" cy="801374"/>
                <a:chOff x="1774126" y="766200"/>
                <a:chExt cx="1582467" cy="2017050"/>
              </a:xfrm>
            </p:grpSpPr>
            <p:sp>
              <p:nvSpPr>
                <p:cNvPr id="1797" name="Google Shape;1797;p2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8" name="Google Shape;1798;p2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9" name="Google Shape;1799;p2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0" name="Google Shape;1800;p2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1" name="Google Shape;1801;p2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2" name="Google Shape;1802;p2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3" name="Google Shape;1803;p2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4" name="Google Shape;1804;p2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05" name="Google Shape;1805;p26"/>
            <p:cNvGrpSpPr/>
            <p:nvPr/>
          </p:nvGrpSpPr>
          <p:grpSpPr>
            <a:xfrm>
              <a:off x="1127772" y="2465013"/>
              <a:ext cx="300714" cy="2678487"/>
              <a:chOff x="967895" y="415018"/>
              <a:chExt cx="628714" cy="5600014"/>
            </a:xfrm>
          </p:grpSpPr>
          <p:sp>
            <p:nvSpPr>
              <p:cNvPr id="1806" name="Google Shape;1806;p26"/>
              <p:cNvSpPr/>
              <p:nvPr/>
            </p:nvSpPr>
            <p:spPr>
              <a:xfrm>
                <a:off x="1207111" y="963632"/>
                <a:ext cx="150300" cy="50514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7" name="Google Shape;1807;p26"/>
              <p:cNvGrpSpPr/>
              <p:nvPr/>
            </p:nvGrpSpPr>
            <p:grpSpPr>
              <a:xfrm>
                <a:off x="967895" y="415018"/>
                <a:ext cx="628714" cy="801374"/>
                <a:chOff x="1774126" y="766200"/>
                <a:chExt cx="1582467" cy="2017050"/>
              </a:xfrm>
            </p:grpSpPr>
            <p:sp>
              <p:nvSpPr>
                <p:cNvPr id="1808" name="Google Shape;1808;p2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9" name="Google Shape;1809;p2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0" name="Google Shape;1810;p2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1" name="Google Shape;1811;p2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2" name="Google Shape;1812;p2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3" name="Google Shape;1813;p2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4" name="Google Shape;1814;p2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5" name="Google Shape;1815;p2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16" name="Google Shape;1816;p26"/>
            <p:cNvGrpSpPr/>
            <p:nvPr/>
          </p:nvGrpSpPr>
          <p:grpSpPr>
            <a:xfrm>
              <a:off x="7817748" y="622548"/>
              <a:ext cx="408036" cy="4520952"/>
              <a:chOff x="967895" y="415018"/>
              <a:chExt cx="628714" cy="6967101"/>
            </a:xfrm>
          </p:grpSpPr>
          <p:sp>
            <p:nvSpPr>
              <p:cNvPr id="1817" name="Google Shape;1817;p26"/>
              <p:cNvSpPr/>
              <p:nvPr/>
            </p:nvSpPr>
            <p:spPr>
              <a:xfrm>
                <a:off x="1207111" y="963619"/>
                <a:ext cx="150300" cy="64185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8" name="Google Shape;1818;p26"/>
              <p:cNvGrpSpPr/>
              <p:nvPr/>
            </p:nvGrpSpPr>
            <p:grpSpPr>
              <a:xfrm>
                <a:off x="967895" y="415018"/>
                <a:ext cx="628714" cy="801374"/>
                <a:chOff x="1774126" y="766200"/>
                <a:chExt cx="1582467" cy="2017050"/>
              </a:xfrm>
            </p:grpSpPr>
            <p:sp>
              <p:nvSpPr>
                <p:cNvPr id="1819" name="Google Shape;1819;p2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0" name="Google Shape;1820;p2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1" name="Google Shape;1821;p2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2" name="Google Shape;1822;p2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3" name="Google Shape;1823;p2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4" name="Google Shape;1824;p2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5" name="Google Shape;1825;p2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6" name="Google Shape;1826;p2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27" name="Google Shape;1827;p26"/>
            <p:cNvGrpSpPr/>
            <p:nvPr/>
          </p:nvGrpSpPr>
          <p:grpSpPr>
            <a:xfrm>
              <a:off x="7200036" y="3261372"/>
              <a:ext cx="284493" cy="1882128"/>
              <a:chOff x="967895" y="415018"/>
              <a:chExt cx="628714" cy="4159398"/>
            </a:xfrm>
          </p:grpSpPr>
          <p:sp>
            <p:nvSpPr>
              <p:cNvPr id="1828" name="Google Shape;1828;p26"/>
              <p:cNvSpPr/>
              <p:nvPr/>
            </p:nvSpPr>
            <p:spPr>
              <a:xfrm>
                <a:off x="1207123" y="963617"/>
                <a:ext cx="150300" cy="3610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9" name="Google Shape;1829;p26"/>
              <p:cNvGrpSpPr/>
              <p:nvPr/>
            </p:nvGrpSpPr>
            <p:grpSpPr>
              <a:xfrm>
                <a:off x="967895" y="415018"/>
                <a:ext cx="628714" cy="801374"/>
                <a:chOff x="1774126" y="766200"/>
                <a:chExt cx="1582467" cy="2017050"/>
              </a:xfrm>
            </p:grpSpPr>
            <p:sp>
              <p:nvSpPr>
                <p:cNvPr id="1830" name="Google Shape;1830;p2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1" name="Google Shape;1831;p2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2" name="Google Shape;1832;p2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3" name="Google Shape;1833;p2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4" name="Google Shape;1834;p2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5" name="Google Shape;1835;p2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6" name="Google Shape;1836;p2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7" name="Google Shape;1837;p2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38" name="Google Shape;1838;p26"/>
            <p:cNvGrpSpPr/>
            <p:nvPr/>
          </p:nvGrpSpPr>
          <p:grpSpPr>
            <a:xfrm>
              <a:off x="8299552" y="2676669"/>
              <a:ext cx="333219" cy="2466831"/>
              <a:chOff x="967895" y="415018"/>
              <a:chExt cx="628714" cy="4654398"/>
            </a:xfrm>
          </p:grpSpPr>
          <p:sp>
            <p:nvSpPr>
              <p:cNvPr id="1839" name="Google Shape;1839;p26"/>
              <p:cNvSpPr/>
              <p:nvPr/>
            </p:nvSpPr>
            <p:spPr>
              <a:xfrm>
                <a:off x="1207136" y="963616"/>
                <a:ext cx="150300" cy="4105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0" name="Google Shape;1840;p26"/>
              <p:cNvGrpSpPr/>
              <p:nvPr/>
            </p:nvGrpSpPr>
            <p:grpSpPr>
              <a:xfrm>
                <a:off x="967895" y="415018"/>
                <a:ext cx="628714" cy="801374"/>
                <a:chOff x="1774126" y="766200"/>
                <a:chExt cx="1582467" cy="2017050"/>
              </a:xfrm>
            </p:grpSpPr>
            <p:sp>
              <p:nvSpPr>
                <p:cNvPr id="1841" name="Google Shape;1841;p2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2" name="Google Shape;1842;p2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3" name="Google Shape;1843;p2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4" name="Google Shape;1844;p2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5" name="Google Shape;1845;p2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6" name="Google Shape;1846;p2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7" name="Google Shape;1847;p2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8" name="Google Shape;1848;p2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1849" name="Google Shape;1849;p26"/>
          <p:cNvSpPr txBox="1"/>
          <p:nvPr>
            <p:ph type="ctrTitle"/>
          </p:nvPr>
        </p:nvSpPr>
        <p:spPr>
          <a:xfrm>
            <a:off x="1735675" y="1991825"/>
            <a:ext cx="5672700" cy="1159800"/>
          </a:xfrm>
          <a:prstGeom prst="rect">
            <a:avLst/>
          </a:prstGeom>
        </p:spPr>
        <p:txBody>
          <a:bodyPr anchorCtr="0" anchor="ctr" bIns="0" lIns="0" spcFirstLastPara="1" rIns="0" wrap="square" tIns="0">
            <a:noAutofit/>
          </a:bodyPr>
          <a:lstStyle>
            <a:lvl1pPr lvl="0" rtl="0" algn="ctr">
              <a:spcBef>
                <a:spcPts val="0"/>
              </a:spcBef>
              <a:spcAft>
                <a:spcPts val="0"/>
              </a:spcAft>
              <a:buSzPts val="5800"/>
              <a:buNone/>
              <a:defRPr sz="58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
        <p:nvSpPr>
          <p:cNvPr id="1850" name="Google Shape;1850;p26"/>
          <p:cNvSpPr txBox="1"/>
          <p:nvPr/>
        </p:nvSpPr>
        <p:spPr>
          <a:xfrm>
            <a:off x="-14117" y="4815888"/>
            <a:ext cx="510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pace Grotesk Light"/>
                <a:ea typeface="Space Grotesk Light"/>
                <a:cs typeface="Space Grotesk Light"/>
                <a:sym typeface="Space Grotesk Light"/>
              </a:rPr>
              <a:t>Slides by Jo Franchetti - @thisisjofrank</a:t>
            </a:r>
            <a:endParaRPr sz="1000">
              <a:latin typeface="Space Grotesk Light"/>
              <a:ea typeface="Space Grotesk Light"/>
              <a:cs typeface="Space Grotesk Light"/>
              <a:sym typeface="Space Grotesk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A778C5"/>
            </a:gs>
            <a:gs pos="72000">
              <a:srgbClr val="F8C2C2"/>
            </a:gs>
            <a:gs pos="100000">
              <a:srgbClr val="FFE599"/>
            </a:gs>
          </a:gsLst>
          <a:lin ang="5400012" scaled="0"/>
        </a:gradFill>
      </p:bgPr>
    </p:bg>
    <p:spTree>
      <p:nvGrpSpPr>
        <p:cNvPr id="1851" name="Shape 1851"/>
        <p:cNvGrpSpPr/>
        <p:nvPr/>
      </p:nvGrpSpPr>
      <p:grpSpPr>
        <a:xfrm>
          <a:off x="0" y="0"/>
          <a:ext cx="0" cy="0"/>
          <a:chOff x="0" y="0"/>
          <a:chExt cx="0" cy="0"/>
        </a:xfrm>
      </p:grpSpPr>
      <p:grpSp>
        <p:nvGrpSpPr>
          <p:cNvPr id="1852" name="Google Shape;1852;p27"/>
          <p:cNvGrpSpPr/>
          <p:nvPr/>
        </p:nvGrpSpPr>
        <p:grpSpPr>
          <a:xfrm>
            <a:off x="-1" y="50550"/>
            <a:ext cx="10370867" cy="5287714"/>
            <a:chOff x="-1" y="50550"/>
            <a:chExt cx="10370867" cy="5287714"/>
          </a:xfrm>
        </p:grpSpPr>
        <p:sp>
          <p:nvSpPr>
            <p:cNvPr id="1853" name="Google Shape;1853;p27"/>
            <p:cNvSpPr/>
            <p:nvPr/>
          </p:nvSpPr>
          <p:spPr>
            <a:xfrm>
              <a:off x="8" y="27539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4" name="Google Shape;1854;p27"/>
            <p:cNvSpPr/>
            <p:nvPr/>
          </p:nvSpPr>
          <p:spPr>
            <a:xfrm>
              <a:off x="2934697" y="36387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5" name="Google Shape;1855;p27"/>
            <p:cNvSpPr/>
            <p:nvPr/>
          </p:nvSpPr>
          <p:spPr>
            <a:xfrm>
              <a:off x="4121250" y="30387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6" name="Google Shape;1856;p27"/>
            <p:cNvSpPr/>
            <p:nvPr/>
          </p:nvSpPr>
          <p:spPr>
            <a:xfrm>
              <a:off x="4436987" y="35172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7" name="Google Shape;1857;p27"/>
            <p:cNvSpPr/>
            <p:nvPr/>
          </p:nvSpPr>
          <p:spPr>
            <a:xfrm>
              <a:off x="545777" y="41269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8" name="Google Shape;1858;p27"/>
            <p:cNvSpPr/>
            <p:nvPr/>
          </p:nvSpPr>
          <p:spPr>
            <a:xfrm flipH="1">
              <a:off x="-1" y="35172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9" name="Google Shape;1859;p27"/>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0" name="Google Shape;1860;p27"/>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861" name="Google Shape;1861;p27"/>
            <p:cNvGrpSpPr/>
            <p:nvPr/>
          </p:nvGrpSpPr>
          <p:grpSpPr>
            <a:xfrm>
              <a:off x="352648" y="1966851"/>
              <a:ext cx="408036" cy="3176572"/>
              <a:chOff x="967895" y="415018"/>
              <a:chExt cx="628714" cy="4895318"/>
            </a:xfrm>
          </p:grpSpPr>
          <p:sp>
            <p:nvSpPr>
              <p:cNvPr id="1862" name="Google Shape;1862;p27"/>
              <p:cNvSpPr/>
              <p:nvPr/>
            </p:nvSpPr>
            <p:spPr>
              <a:xfrm>
                <a:off x="1207111" y="963637"/>
                <a:ext cx="150300" cy="43467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3" name="Google Shape;1863;p27"/>
              <p:cNvGrpSpPr/>
              <p:nvPr/>
            </p:nvGrpSpPr>
            <p:grpSpPr>
              <a:xfrm>
                <a:off x="967895" y="415018"/>
                <a:ext cx="628714" cy="801374"/>
                <a:chOff x="1774126" y="766200"/>
                <a:chExt cx="1582467" cy="2017050"/>
              </a:xfrm>
            </p:grpSpPr>
            <p:sp>
              <p:nvSpPr>
                <p:cNvPr id="1864" name="Google Shape;1864;p2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5" name="Google Shape;1865;p2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6" name="Google Shape;1866;p2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7" name="Google Shape;1867;p2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8" name="Google Shape;1868;p2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9" name="Google Shape;1869;p2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0" name="Google Shape;1870;p2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1" name="Google Shape;1871;p2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72" name="Google Shape;1872;p27"/>
            <p:cNvGrpSpPr/>
            <p:nvPr/>
          </p:nvGrpSpPr>
          <p:grpSpPr>
            <a:xfrm>
              <a:off x="1127772" y="2922213"/>
              <a:ext cx="300714" cy="2221192"/>
              <a:chOff x="967895" y="415018"/>
              <a:chExt cx="628714" cy="4643930"/>
            </a:xfrm>
          </p:grpSpPr>
          <p:sp>
            <p:nvSpPr>
              <p:cNvPr id="1873" name="Google Shape;1873;p27"/>
              <p:cNvSpPr/>
              <p:nvPr/>
            </p:nvSpPr>
            <p:spPr>
              <a:xfrm>
                <a:off x="1207134" y="963649"/>
                <a:ext cx="150300" cy="40953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4" name="Google Shape;1874;p27"/>
              <p:cNvGrpSpPr/>
              <p:nvPr/>
            </p:nvGrpSpPr>
            <p:grpSpPr>
              <a:xfrm>
                <a:off x="967895" y="415018"/>
                <a:ext cx="628714" cy="801374"/>
                <a:chOff x="1774126" y="766200"/>
                <a:chExt cx="1582467" cy="2017050"/>
              </a:xfrm>
            </p:grpSpPr>
            <p:sp>
              <p:nvSpPr>
                <p:cNvPr id="1875" name="Google Shape;1875;p2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6" name="Google Shape;1876;p2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7" name="Google Shape;1877;p2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8" name="Google Shape;1878;p2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9" name="Google Shape;1879;p2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0" name="Google Shape;1880;p2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1" name="Google Shape;1881;p2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2" name="Google Shape;1882;p2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83" name="Google Shape;1883;p27"/>
            <p:cNvGrpSpPr/>
            <p:nvPr/>
          </p:nvGrpSpPr>
          <p:grpSpPr>
            <a:xfrm>
              <a:off x="7817748" y="1079748"/>
              <a:ext cx="408036" cy="4063663"/>
              <a:chOff x="967895" y="415018"/>
              <a:chExt cx="628714" cy="6262387"/>
            </a:xfrm>
          </p:grpSpPr>
          <p:sp>
            <p:nvSpPr>
              <p:cNvPr id="1884" name="Google Shape;1884;p27"/>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5" name="Google Shape;1885;p27"/>
              <p:cNvGrpSpPr/>
              <p:nvPr/>
            </p:nvGrpSpPr>
            <p:grpSpPr>
              <a:xfrm>
                <a:off x="967895" y="415018"/>
                <a:ext cx="628714" cy="801374"/>
                <a:chOff x="1774126" y="766200"/>
                <a:chExt cx="1582467" cy="2017050"/>
              </a:xfrm>
            </p:grpSpPr>
            <p:sp>
              <p:nvSpPr>
                <p:cNvPr id="1886" name="Google Shape;1886;p2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7" name="Google Shape;1887;p2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8" name="Google Shape;1888;p2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9" name="Google Shape;1889;p2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0" name="Google Shape;1890;p2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1" name="Google Shape;1891;p2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2" name="Google Shape;1892;p2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3" name="Google Shape;1893;p2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94" name="Google Shape;1894;p27"/>
            <p:cNvGrpSpPr/>
            <p:nvPr/>
          </p:nvGrpSpPr>
          <p:grpSpPr>
            <a:xfrm>
              <a:off x="7200036" y="3718572"/>
              <a:ext cx="284493" cy="1424795"/>
              <a:chOff x="967895" y="415018"/>
              <a:chExt cx="628714" cy="3148718"/>
            </a:xfrm>
          </p:grpSpPr>
          <p:sp>
            <p:nvSpPr>
              <p:cNvPr id="1895" name="Google Shape;1895;p27"/>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6" name="Google Shape;1896;p27"/>
              <p:cNvGrpSpPr/>
              <p:nvPr/>
            </p:nvGrpSpPr>
            <p:grpSpPr>
              <a:xfrm>
                <a:off x="967895" y="415018"/>
                <a:ext cx="628714" cy="801374"/>
                <a:chOff x="1774126" y="766200"/>
                <a:chExt cx="1582467" cy="2017050"/>
              </a:xfrm>
            </p:grpSpPr>
            <p:sp>
              <p:nvSpPr>
                <p:cNvPr id="1897" name="Google Shape;1897;p2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8" name="Google Shape;1898;p2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9" name="Google Shape;1899;p2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0" name="Google Shape;1900;p2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1" name="Google Shape;1901;p2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2" name="Google Shape;1902;p2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3" name="Google Shape;1903;p2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4" name="Google Shape;1904;p2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905" name="Google Shape;1905;p27"/>
            <p:cNvGrpSpPr/>
            <p:nvPr/>
          </p:nvGrpSpPr>
          <p:grpSpPr>
            <a:xfrm>
              <a:off x="8299552" y="3133869"/>
              <a:ext cx="333219" cy="2017814"/>
              <a:chOff x="967895" y="415018"/>
              <a:chExt cx="628714" cy="3807196"/>
            </a:xfrm>
          </p:grpSpPr>
          <p:sp>
            <p:nvSpPr>
              <p:cNvPr id="1906" name="Google Shape;1906;p27"/>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7" name="Google Shape;1907;p27"/>
              <p:cNvGrpSpPr/>
              <p:nvPr/>
            </p:nvGrpSpPr>
            <p:grpSpPr>
              <a:xfrm>
                <a:off x="967895" y="415018"/>
                <a:ext cx="628714" cy="801374"/>
                <a:chOff x="1774126" y="766200"/>
                <a:chExt cx="1582467" cy="2017050"/>
              </a:xfrm>
            </p:grpSpPr>
            <p:sp>
              <p:nvSpPr>
                <p:cNvPr id="1908" name="Google Shape;1908;p2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9" name="Google Shape;1909;p2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0" name="Google Shape;1910;p2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1" name="Google Shape;1911;p2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2" name="Google Shape;1912;p2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3" name="Google Shape;1913;p2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4" name="Google Shape;1914;p2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5" name="Google Shape;1915;p2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916" name="Google Shape;1916;p27"/>
            <p:cNvGrpSpPr/>
            <p:nvPr/>
          </p:nvGrpSpPr>
          <p:grpSpPr>
            <a:xfrm>
              <a:off x="104275" y="50550"/>
              <a:ext cx="8948150" cy="772675"/>
              <a:chOff x="104275" y="50550"/>
              <a:chExt cx="8948150" cy="772675"/>
            </a:xfrm>
          </p:grpSpPr>
          <p:sp>
            <p:nvSpPr>
              <p:cNvPr id="1917" name="Google Shape;1917;p27"/>
              <p:cNvSpPr/>
              <p:nvPr/>
            </p:nvSpPr>
            <p:spPr>
              <a:xfrm>
                <a:off x="8694850"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18" name="Google Shape;1918;p27"/>
              <p:cNvSpPr/>
              <p:nvPr/>
            </p:nvSpPr>
            <p:spPr>
              <a:xfrm>
                <a:off x="5156375" y="146713"/>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19" name="Google Shape;1919;p27"/>
              <p:cNvSpPr/>
              <p:nvPr/>
            </p:nvSpPr>
            <p:spPr>
              <a:xfrm>
                <a:off x="7219963" y="349471"/>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0" name="Google Shape;1920;p27"/>
              <p:cNvSpPr/>
              <p:nvPr/>
            </p:nvSpPr>
            <p:spPr>
              <a:xfrm>
                <a:off x="7252363" y="114324"/>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1" name="Google Shape;1921;p27"/>
              <p:cNvSpPr/>
              <p:nvPr/>
            </p:nvSpPr>
            <p:spPr>
              <a:xfrm>
                <a:off x="7998675" y="226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2" name="Google Shape;1922;p27"/>
              <p:cNvSpPr/>
              <p:nvPr/>
            </p:nvSpPr>
            <p:spPr>
              <a:xfrm>
                <a:off x="6352675"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3" name="Google Shape;1923;p27"/>
              <p:cNvSpPr/>
              <p:nvPr/>
            </p:nvSpPr>
            <p:spPr>
              <a:xfrm>
                <a:off x="3736700"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4" name="Google Shape;1924;p27"/>
              <p:cNvSpPr/>
              <p:nvPr/>
            </p:nvSpPr>
            <p:spPr>
              <a:xfrm>
                <a:off x="2805625"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5" name="Google Shape;1925;p27"/>
              <p:cNvSpPr/>
              <p:nvPr/>
            </p:nvSpPr>
            <p:spPr>
              <a:xfrm>
                <a:off x="1913750"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6" name="Google Shape;1926;p27"/>
              <p:cNvSpPr/>
              <p:nvPr/>
            </p:nvSpPr>
            <p:spPr>
              <a:xfrm>
                <a:off x="3266675"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7" name="Google Shape;1927;p27"/>
              <p:cNvSpPr/>
              <p:nvPr/>
            </p:nvSpPr>
            <p:spPr>
              <a:xfrm>
                <a:off x="262050"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8" name="Google Shape;1928;p27"/>
              <p:cNvSpPr/>
              <p:nvPr/>
            </p:nvSpPr>
            <p:spPr>
              <a:xfrm>
                <a:off x="1279125" y="2208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29" name="Google Shape;1929;p27"/>
              <p:cNvSpPr/>
              <p:nvPr/>
            </p:nvSpPr>
            <p:spPr>
              <a:xfrm>
                <a:off x="1055175" y="472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30" name="Google Shape;1930;p27"/>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7"/>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7"/>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7"/>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7"/>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7"/>
              <p:cNvSpPr/>
              <p:nvPr/>
            </p:nvSpPr>
            <p:spPr>
              <a:xfrm>
                <a:off x="5288025" y="226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36" name="Google Shape;1936;p27"/>
              <p:cNvSpPr/>
              <p:nvPr/>
            </p:nvSpPr>
            <p:spPr>
              <a:xfrm>
                <a:off x="5948425" y="3818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37" name="Google Shape;1937;p27"/>
              <p:cNvSpPr/>
              <p:nvPr/>
            </p:nvSpPr>
            <p:spPr>
              <a:xfrm>
                <a:off x="9020025" y="4142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38" name="Google Shape;1938;p27"/>
              <p:cNvSpPr/>
              <p:nvPr/>
            </p:nvSpPr>
            <p:spPr>
              <a:xfrm>
                <a:off x="1588200" y="505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39" name="Google Shape;1939;p27"/>
              <p:cNvSpPr/>
              <p:nvPr/>
            </p:nvSpPr>
            <p:spPr>
              <a:xfrm>
                <a:off x="3636675" y="472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40" name="Google Shape;1940;p27"/>
              <p:cNvSpPr/>
              <p:nvPr/>
            </p:nvSpPr>
            <p:spPr>
              <a:xfrm>
                <a:off x="104275" y="3494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41" name="Google Shape;1941;p27"/>
              <p:cNvSpPr/>
              <p:nvPr/>
            </p:nvSpPr>
            <p:spPr>
              <a:xfrm>
                <a:off x="4558675"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42" name="Google Shape;1942;p27"/>
              <p:cNvSpPr/>
              <p:nvPr/>
            </p:nvSpPr>
            <p:spPr>
              <a:xfrm>
                <a:off x="6054325" y="2904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43" name="Google Shape;1943;p27"/>
              <p:cNvSpPr/>
              <p:nvPr/>
            </p:nvSpPr>
            <p:spPr>
              <a:xfrm>
                <a:off x="8181475" y="2904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44" name="Google Shape;1944;p27"/>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7"/>
              <p:cNvSpPr/>
              <p:nvPr/>
            </p:nvSpPr>
            <p:spPr>
              <a:xfrm>
                <a:off x="2292625" y="631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46" name="Google Shape;1946;p27"/>
              <p:cNvSpPr/>
              <p:nvPr/>
            </p:nvSpPr>
            <p:spPr>
              <a:xfrm>
                <a:off x="5464400" y="719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47" name="Google Shape;1947;p27"/>
              <p:cNvSpPr/>
              <p:nvPr/>
            </p:nvSpPr>
            <p:spPr>
              <a:xfrm>
                <a:off x="294450" y="719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48" name="Google Shape;1948;p27"/>
              <p:cNvSpPr/>
              <p:nvPr/>
            </p:nvSpPr>
            <p:spPr>
              <a:xfrm>
                <a:off x="7822650" y="631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49" name="Google Shape;1949;p27"/>
              <p:cNvSpPr/>
              <p:nvPr/>
            </p:nvSpPr>
            <p:spPr>
              <a:xfrm>
                <a:off x="8583225" y="7908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1950" name="Google Shape;1950;p27"/>
          <p:cNvSpPr txBox="1"/>
          <p:nvPr>
            <p:ph type="ctrTitle"/>
          </p:nvPr>
        </p:nvSpPr>
        <p:spPr>
          <a:xfrm>
            <a:off x="1632600" y="1673063"/>
            <a:ext cx="5878800" cy="1303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51" name="Google Shape;1951;p27"/>
          <p:cNvSpPr txBox="1"/>
          <p:nvPr>
            <p:ph idx="1" type="subTitle"/>
          </p:nvPr>
        </p:nvSpPr>
        <p:spPr>
          <a:xfrm>
            <a:off x="1632600" y="3073838"/>
            <a:ext cx="5878800" cy="396600"/>
          </a:xfrm>
          <a:prstGeom prst="rect">
            <a:avLst/>
          </a:prstGeom>
        </p:spPr>
        <p:txBody>
          <a:bodyPr anchorCtr="0" anchor="t" bIns="0" lIns="0" spcFirstLastPara="1" rIns="0" wrap="square" tIns="0">
            <a:noAutofit/>
          </a:bodyPr>
          <a:lstStyle>
            <a:lvl1pPr lvl="0" rtl="0" algn="ctr">
              <a:spcBef>
                <a:spcPts val="0"/>
              </a:spcBef>
              <a:spcAft>
                <a:spcPts val="0"/>
              </a:spcAft>
              <a:buSzPts val="2200"/>
              <a:buNone/>
              <a:defRPr sz="2200"/>
            </a:lvl1pPr>
            <a:lvl2pPr lvl="1" rtl="0" algn="ctr">
              <a:spcBef>
                <a:spcPts val="800"/>
              </a:spcBef>
              <a:spcAft>
                <a:spcPts val="0"/>
              </a:spcAft>
              <a:buSzPts val="2800"/>
              <a:buNone/>
              <a:defRPr sz="2800"/>
            </a:lvl2pPr>
            <a:lvl3pPr lvl="2" rtl="0" algn="ctr">
              <a:spcBef>
                <a:spcPts val="800"/>
              </a:spcBef>
              <a:spcAft>
                <a:spcPts val="0"/>
              </a:spcAft>
              <a:buSzPts val="2800"/>
              <a:buNone/>
              <a:defRPr sz="2800"/>
            </a:lvl3pPr>
            <a:lvl4pPr lvl="3" rtl="0" algn="ctr">
              <a:spcBef>
                <a:spcPts val="800"/>
              </a:spcBef>
              <a:spcAft>
                <a:spcPts val="0"/>
              </a:spcAft>
              <a:buSzPts val="2800"/>
              <a:buNone/>
              <a:defRPr sz="2800"/>
            </a:lvl4pPr>
            <a:lvl5pPr lvl="4" rtl="0" algn="ctr">
              <a:spcBef>
                <a:spcPts val="800"/>
              </a:spcBef>
              <a:spcAft>
                <a:spcPts val="0"/>
              </a:spcAft>
              <a:buSzPts val="2800"/>
              <a:buNone/>
              <a:defRPr sz="2800"/>
            </a:lvl5pPr>
            <a:lvl6pPr lvl="5" rtl="0" algn="ctr">
              <a:spcBef>
                <a:spcPts val="800"/>
              </a:spcBef>
              <a:spcAft>
                <a:spcPts val="0"/>
              </a:spcAft>
              <a:buSzPts val="2800"/>
              <a:buNone/>
              <a:defRPr sz="2800"/>
            </a:lvl6pPr>
            <a:lvl7pPr lvl="6" rtl="0" algn="ctr">
              <a:spcBef>
                <a:spcPts val="800"/>
              </a:spcBef>
              <a:spcAft>
                <a:spcPts val="0"/>
              </a:spcAft>
              <a:buSzPts val="2800"/>
              <a:buNone/>
              <a:defRPr sz="2800"/>
            </a:lvl7pPr>
            <a:lvl8pPr lvl="7" rtl="0" algn="ctr">
              <a:spcBef>
                <a:spcPts val="800"/>
              </a:spcBef>
              <a:spcAft>
                <a:spcPts val="0"/>
              </a:spcAft>
              <a:buSzPts val="2800"/>
              <a:buNone/>
              <a:defRPr sz="2800"/>
            </a:lvl8pPr>
            <a:lvl9pPr lvl="8" rtl="0" algn="ctr">
              <a:spcBef>
                <a:spcPts val="800"/>
              </a:spcBef>
              <a:spcAft>
                <a:spcPts val="80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67000">
              <a:schemeClr val="accent1"/>
            </a:gs>
            <a:gs pos="100000">
              <a:srgbClr val="B4A7D6"/>
            </a:gs>
          </a:gsLst>
          <a:lin ang="5400012" scaled="0"/>
        </a:gradFill>
      </p:bgPr>
    </p:bg>
    <p:spTree>
      <p:nvGrpSpPr>
        <p:cNvPr id="1952" name="Shape 1952"/>
        <p:cNvGrpSpPr/>
        <p:nvPr/>
      </p:nvGrpSpPr>
      <p:grpSpPr>
        <a:xfrm>
          <a:off x="0" y="0"/>
          <a:ext cx="0" cy="0"/>
          <a:chOff x="0" y="0"/>
          <a:chExt cx="0" cy="0"/>
        </a:xfrm>
      </p:grpSpPr>
      <p:grpSp>
        <p:nvGrpSpPr>
          <p:cNvPr id="1953" name="Google Shape;1953;p28"/>
          <p:cNvGrpSpPr/>
          <p:nvPr/>
        </p:nvGrpSpPr>
        <p:grpSpPr>
          <a:xfrm>
            <a:off x="-1" y="50550"/>
            <a:ext cx="10370867" cy="5287714"/>
            <a:chOff x="-1" y="50550"/>
            <a:chExt cx="10370867" cy="5287714"/>
          </a:xfrm>
        </p:grpSpPr>
        <p:sp>
          <p:nvSpPr>
            <p:cNvPr id="1954" name="Google Shape;1954;p28"/>
            <p:cNvSpPr/>
            <p:nvPr/>
          </p:nvSpPr>
          <p:spPr>
            <a:xfrm>
              <a:off x="8" y="27539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5" name="Google Shape;1955;p28"/>
            <p:cNvSpPr/>
            <p:nvPr/>
          </p:nvSpPr>
          <p:spPr>
            <a:xfrm>
              <a:off x="2934697" y="36387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6" name="Google Shape;1956;p28"/>
            <p:cNvSpPr/>
            <p:nvPr/>
          </p:nvSpPr>
          <p:spPr>
            <a:xfrm>
              <a:off x="4121250" y="30387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7" name="Google Shape;1957;p28"/>
            <p:cNvSpPr/>
            <p:nvPr/>
          </p:nvSpPr>
          <p:spPr>
            <a:xfrm>
              <a:off x="4436987" y="35172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8" name="Google Shape;1958;p28"/>
            <p:cNvSpPr/>
            <p:nvPr/>
          </p:nvSpPr>
          <p:spPr>
            <a:xfrm>
              <a:off x="545777" y="41269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9" name="Google Shape;1959;p28"/>
            <p:cNvSpPr/>
            <p:nvPr/>
          </p:nvSpPr>
          <p:spPr>
            <a:xfrm flipH="1">
              <a:off x="-1" y="35172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0" name="Google Shape;1960;p28"/>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1" name="Google Shape;1961;p28"/>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62" name="Google Shape;1962;p28"/>
            <p:cNvGrpSpPr/>
            <p:nvPr/>
          </p:nvGrpSpPr>
          <p:grpSpPr>
            <a:xfrm>
              <a:off x="352648" y="1966851"/>
              <a:ext cx="408036" cy="3176572"/>
              <a:chOff x="967895" y="415018"/>
              <a:chExt cx="628714" cy="4895318"/>
            </a:xfrm>
          </p:grpSpPr>
          <p:sp>
            <p:nvSpPr>
              <p:cNvPr id="1963" name="Google Shape;1963;p28"/>
              <p:cNvSpPr/>
              <p:nvPr/>
            </p:nvSpPr>
            <p:spPr>
              <a:xfrm>
                <a:off x="1207111" y="963637"/>
                <a:ext cx="150300" cy="43467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4" name="Google Shape;1964;p28"/>
              <p:cNvGrpSpPr/>
              <p:nvPr/>
            </p:nvGrpSpPr>
            <p:grpSpPr>
              <a:xfrm>
                <a:off x="967895" y="415018"/>
                <a:ext cx="628714" cy="801374"/>
                <a:chOff x="1774126" y="766200"/>
                <a:chExt cx="1582467" cy="2017050"/>
              </a:xfrm>
            </p:grpSpPr>
            <p:sp>
              <p:nvSpPr>
                <p:cNvPr id="1965" name="Google Shape;1965;p2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6" name="Google Shape;1966;p2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7" name="Google Shape;1967;p2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8" name="Google Shape;1968;p2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9" name="Google Shape;1969;p2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0" name="Google Shape;1970;p2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1" name="Google Shape;1971;p2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2" name="Google Shape;1972;p2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973" name="Google Shape;1973;p28"/>
            <p:cNvGrpSpPr/>
            <p:nvPr/>
          </p:nvGrpSpPr>
          <p:grpSpPr>
            <a:xfrm>
              <a:off x="1127772" y="2922213"/>
              <a:ext cx="300714" cy="2221192"/>
              <a:chOff x="967895" y="415018"/>
              <a:chExt cx="628714" cy="4643930"/>
            </a:xfrm>
          </p:grpSpPr>
          <p:sp>
            <p:nvSpPr>
              <p:cNvPr id="1974" name="Google Shape;1974;p28"/>
              <p:cNvSpPr/>
              <p:nvPr/>
            </p:nvSpPr>
            <p:spPr>
              <a:xfrm>
                <a:off x="1207134" y="963649"/>
                <a:ext cx="150300" cy="40953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5" name="Google Shape;1975;p28"/>
              <p:cNvGrpSpPr/>
              <p:nvPr/>
            </p:nvGrpSpPr>
            <p:grpSpPr>
              <a:xfrm>
                <a:off x="967895" y="415018"/>
                <a:ext cx="628714" cy="801374"/>
                <a:chOff x="1774126" y="766200"/>
                <a:chExt cx="1582467" cy="2017050"/>
              </a:xfrm>
            </p:grpSpPr>
            <p:sp>
              <p:nvSpPr>
                <p:cNvPr id="1976" name="Google Shape;1976;p2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7" name="Google Shape;1977;p2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8" name="Google Shape;1978;p2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9" name="Google Shape;1979;p2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0" name="Google Shape;1980;p2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1" name="Google Shape;1981;p2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2" name="Google Shape;1982;p2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3" name="Google Shape;1983;p2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984" name="Google Shape;1984;p28"/>
            <p:cNvGrpSpPr/>
            <p:nvPr/>
          </p:nvGrpSpPr>
          <p:grpSpPr>
            <a:xfrm>
              <a:off x="7817748" y="1079748"/>
              <a:ext cx="408036" cy="4063663"/>
              <a:chOff x="967895" y="415018"/>
              <a:chExt cx="628714" cy="6262387"/>
            </a:xfrm>
          </p:grpSpPr>
          <p:sp>
            <p:nvSpPr>
              <p:cNvPr id="1985" name="Google Shape;1985;p28"/>
              <p:cNvSpPr/>
              <p:nvPr/>
            </p:nvSpPr>
            <p:spPr>
              <a:xfrm>
                <a:off x="1207111" y="963605"/>
                <a:ext cx="150300" cy="57138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6" name="Google Shape;1986;p28"/>
              <p:cNvGrpSpPr/>
              <p:nvPr/>
            </p:nvGrpSpPr>
            <p:grpSpPr>
              <a:xfrm>
                <a:off x="967895" y="415018"/>
                <a:ext cx="628714" cy="801374"/>
                <a:chOff x="1774126" y="766200"/>
                <a:chExt cx="1582467" cy="2017050"/>
              </a:xfrm>
            </p:grpSpPr>
            <p:sp>
              <p:nvSpPr>
                <p:cNvPr id="1987" name="Google Shape;1987;p2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8" name="Google Shape;1988;p2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9" name="Google Shape;1989;p2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0" name="Google Shape;1990;p2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1" name="Google Shape;1991;p2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2" name="Google Shape;1992;p2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3" name="Google Shape;1993;p2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4" name="Google Shape;1994;p2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995" name="Google Shape;1995;p28"/>
            <p:cNvGrpSpPr/>
            <p:nvPr/>
          </p:nvGrpSpPr>
          <p:grpSpPr>
            <a:xfrm>
              <a:off x="7200036" y="3718572"/>
              <a:ext cx="284493" cy="1424795"/>
              <a:chOff x="967895" y="415018"/>
              <a:chExt cx="628714" cy="3148718"/>
            </a:xfrm>
          </p:grpSpPr>
          <p:sp>
            <p:nvSpPr>
              <p:cNvPr id="1996" name="Google Shape;1996;p28"/>
              <p:cNvSpPr/>
              <p:nvPr/>
            </p:nvSpPr>
            <p:spPr>
              <a:xfrm>
                <a:off x="1207096" y="963636"/>
                <a:ext cx="150300" cy="26001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7" name="Google Shape;1997;p28"/>
              <p:cNvGrpSpPr/>
              <p:nvPr/>
            </p:nvGrpSpPr>
            <p:grpSpPr>
              <a:xfrm>
                <a:off x="967895" y="415018"/>
                <a:ext cx="628714" cy="801374"/>
                <a:chOff x="1774126" y="766200"/>
                <a:chExt cx="1582467" cy="2017050"/>
              </a:xfrm>
            </p:grpSpPr>
            <p:sp>
              <p:nvSpPr>
                <p:cNvPr id="1998" name="Google Shape;1998;p2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9" name="Google Shape;1999;p2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0" name="Google Shape;2000;p2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1" name="Google Shape;2001;p2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2" name="Google Shape;2002;p2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3" name="Google Shape;2003;p2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4" name="Google Shape;2004;p2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5" name="Google Shape;2005;p2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006" name="Google Shape;2006;p28"/>
            <p:cNvGrpSpPr/>
            <p:nvPr/>
          </p:nvGrpSpPr>
          <p:grpSpPr>
            <a:xfrm>
              <a:off x="8299552" y="3133869"/>
              <a:ext cx="333219" cy="2017814"/>
              <a:chOff x="967895" y="415018"/>
              <a:chExt cx="628714" cy="3807196"/>
            </a:xfrm>
          </p:grpSpPr>
          <p:sp>
            <p:nvSpPr>
              <p:cNvPr id="2007" name="Google Shape;2007;p28"/>
              <p:cNvSpPr/>
              <p:nvPr/>
            </p:nvSpPr>
            <p:spPr>
              <a:xfrm>
                <a:off x="1207136" y="963615"/>
                <a:ext cx="150300" cy="32586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8" name="Google Shape;2008;p28"/>
              <p:cNvGrpSpPr/>
              <p:nvPr/>
            </p:nvGrpSpPr>
            <p:grpSpPr>
              <a:xfrm>
                <a:off x="967895" y="415018"/>
                <a:ext cx="628714" cy="801374"/>
                <a:chOff x="1774126" y="766200"/>
                <a:chExt cx="1582467" cy="2017050"/>
              </a:xfrm>
            </p:grpSpPr>
            <p:sp>
              <p:nvSpPr>
                <p:cNvPr id="2009" name="Google Shape;2009;p2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0" name="Google Shape;2010;p2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1" name="Google Shape;2011;p2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2" name="Google Shape;2012;p2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3" name="Google Shape;2013;p2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4" name="Google Shape;2014;p2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5" name="Google Shape;2015;p2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6" name="Google Shape;2016;p2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017" name="Google Shape;2017;p28"/>
            <p:cNvGrpSpPr/>
            <p:nvPr/>
          </p:nvGrpSpPr>
          <p:grpSpPr>
            <a:xfrm>
              <a:off x="104275" y="50550"/>
              <a:ext cx="8948150" cy="772675"/>
              <a:chOff x="104275" y="50550"/>
              <a:chExt cx="8948150" cy="772675"/>
            </a:xfrm>
          </p:grpSpPr>
          <p:sp>
            <p:nvSpPr>
              <p:cNvPr id="2018" name="Google Shape;2018;p28"/>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19" name="Google Shape;2019;p28"/>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0" name="Google Shape;2020;p28"/>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1" name="Google Shape;2021;p28"/>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2" name="Google Shape;2022;p28"/>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3" name="Google Shape;2023;p28"/>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4" name="Google Shape;2024;p28"/>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5" name="Google Shape;2025;p28"/>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6" name="Google Shape;2026;p28"/>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7" name="Google Shape;2027;p28"/>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8" name="Google Shape;2028;p28"/>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9" name="Google Shape;2029;p28"/>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30" name="Google Shape;2030;p28"/>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31" name="Google Shape;2031;p28"/>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8"/>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8"/>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8"/>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8"/>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8"/>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37" name="Google Shape;2037;p28"/>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38" name="Google Shape;2038;p28"/>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39" name="Google Shape;2039;p28"/>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0" name="Google Shape;2040;p28"/>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1" name="Google Shape;2041;p28"/>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2" name="Google Shape;2042;p28"/>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3" name="Google Shape;2043;p28"/>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4" name="Google Shape;2044;p28"/>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5" name="Google Shape;2045;p28"/>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8"/>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7" name="Google Shape;2047;p28"/>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8" name="Google Shape;2048;p28"/>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9" name="Google Shape;2049;p28"/>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50" name="Google Shape;2050;p28"/>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2051" name="Google Shape;2051;p28"/>
          <p:cNvSpPr txBox="1"/>
          <p:nvPr>
            <p:ph idx="1" type="body"/>
          </p:nvPr>
        </p:nvSpPr>
        <p:spPr>
          <a:xfrm>
            <a:off x="1675575" y="2161800"/>
            <a:ext cx="5778600" cy="819900"/>
          </a:xfrm>
          <a:prstGeom prst="rect">
            <a:avLst/>
          </a:prstGeom>
          <a:effectLst>
            <a:outerShdw blurRad="28575" rotWithShape="0" algn="bl" dir="5400000" dist="9525">
              <a:schemeClr val="dk1">
                <a:alpha val="38000"/>
              </a:schemeClr>
            </a:outerShdw>
          </a:effectLst>
        </p:spPr>
        <p:txBody>
          <a:bodyPr anchorCtr="0" anchor="ctr" bIns="0" lIns="0" spcFirstLastPara="1" rIns="0" wrap="square" tIns="0">
            <a:noAutofit/>
          </a:bodyPr>
          <a:lstStyle>
            <a:lvl1pPr indent="-406400" lvl="0" marL="457200" rtl="0" algn="ctr">
              <a:spcBef>
                <a:spcPts val="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1pPr>
            <a:lvl2pPr indent="-406400" lvl="1" marL="9144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2pPr>
            <a:lvl3pPr indent="-406400" lvl="2" marL="13716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3pPr>
            <a:lvl4pPr indent="-406400" lvl="3" marL="18288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4pPr>
            <a:lvl5pPr indent="-406400" lvl="4" marL="22860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5pPr>
            <a:lvl6pPr indent="-406400" lvl="5" marL="27432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6pPr>
            <a:lvl7pPr indent="-406400" lvl="6" marL="32004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7pPr>
            <a:lvl8pPr indent="-406400" lvl="7" marL="36576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8pPr>
            <a:lvl9pPr indent="-406400" lvl="8" marL="4114800" rtl="0" algn="ctr">
              <a:spcBef>
                <a:spcPts val="800"/>
              </a:spcBef>
              <a:spcAft>
                <a:spcPts val="80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9pPr>
          </a:lstStyle>
          <a:p/>
        </p:txBody>
      </p:sp>
      <p:sp>
        <p:nvSpPr>
          <p:cNvPr id="2052" name="Google Shape;2052;p28"/>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53" name="Shape 2053"/>
        <p:cNvGrpSpPr/>
        <p:nvPr/>
      </p:nvGrpSpPr>
      <p:grpSpPr>
        <a:xfrm>
          <a:off x="0" y="0"/>
          <a:ext cx="0" cy="0"/>
          <a:chOff x="0" y="0"/>
          <a:chExt cx="0" cy="0"/>
        </a:xfrm>
      </p:grpSpPr>
      <p:grpSp>
        <p:nvGrpSpPr>
          <p:cNvPr id="2054" name="Google Shape;2054;p29"/>
          <p:cNvGrpSpPr/>
          <p:nvPr/>
        </p:nvGrpSpPr>
        <p:grpSpPr>
          <a:xfrm>
            <a:off x="104275" y="50550"/>
            <a:ext cx="10266591" cy="5287714"/>
            <a:chOff x="104275" y="50550"/>
            <a:chExt cx="10266591" cy="5287714"/>
          </a:xfrm>
        </p:grpSpPr>
        <p:sp>
          <p:nvSpPr>
            <p:cNvPr id="2055" name="Google Shape;2055;p29"/>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6" name="Google Shape;2056;p29"/>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7" name="Google Shape;2057;p29"/>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8" name="Google Shape;2058;p29"/>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9" name="Google Shape;2059;p29"/>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0" name="Google Shape;2060;p29"/>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1" name="Google Shape;2061;p29"/>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2" name="Google Shape;2062;p29"/>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63" name="Google Shape;2063;p29"/>
            <p:cNvGrpSpPr/>
            <p:nvPr/>
          </p:nvGrpSpPr>
          <p:grpSpPr>
            <a:xfrm>
              <a:off x="7817748" y="1079748"/>
              <a:ext cx="408036" cy="4063663"/>
              <a:chOff x="967895" y="415018"/>
              <a:chExt cx="628714" cy="6262387"/>
            </a:xfrm>
          </p:grpSpPr>
          <p:sp>
            <p:nvSpPr>
              <p:cNvPr id="2064" name="Google Shape;2064;p29"/>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5" name="Google Shape;2065;p29"/>
              <p:cNvGrpSpPr/>
              <p:nvPr/>
            </p:nvGrpSpPr>
            <p:grpSpPr>
              <a:xfrm>
                <a:off x="967895" y="415018"/>
                <a:ext cx="628714" cy="801374"/>
                <a:chOff x="1774126" y="766200"/>
                <a:chExt cx="1582467" cy="2017050"/>
              </a:xfrm>
            </p:grpSpPr>
            <p:sp>
              <p:nvSpPr>
                <p:cNvPr id="2066" name="Google Shape;2066;p29"/>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7" name="Google Shape;2067;p29"/>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8" name="Google Shape;2068;p29"/>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9" name="Google Shape;2069;p29"/>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0" name="Google Shape;2070;p29"/>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1" name="Google Shape;2071;p29"/>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2" name="Google Shape;2072;p29"/>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3" name="Google Shape;2073;p29"/>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074" name="Google Shape;2074;p29"/>
            <p:cNvGrpSpPr/>
            <p:nvPr/>
          </p:nvGrpSpPr>
          <p:grpSpPr>
            <a:xfrm>
              <a:off x="7200036" y="3718572"/>
              <a:ext cx="284493" cy="1424795"/>
              <a:chOff x="967895" y="415018"/>
              <a:chExt cx="628714" cy="3148718"/>
            </a:xfrm>
          </p:grpSpPr>
          <p:sp>
            <p:nvSpPr>
              <p:cNvPr id="2075" name="Google Shape;2075;p29"/>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6" name="Google Shape;2076;p29"/>
              <p:cNvGrpSpPr/>
              <p:nvPr/>
            </p:nvGrpSpPr>
            <p:grpSpPr>
              <a:xfrm>
                <a:off x="967895" y="415018"/>
                <a:ext cx="628714" cy="801374"/>
                <a:chOff x="1774126" y="766200"/>
                <a:chExt cx="1582467" cy="2017050"/>
              </a:xfrm>
            </p:grpSpPr>
            <p:sp>
              <p:nvSpPr>
                <p:cNvPr id="2077" name="Google Shape;2077;p29"/>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8" name="Google Shape;2078;p29"/>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9" name="Google Shape;2079;p29"/>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0" name="Google Shape;2080;p29"/>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1" name="Google Shape;2081;p29"/>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2" name="Google Shape;2082;p29"/>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3" name="Google Shape;2083;p29"/>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4" name="Google Shape;2084;p29"/>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085" name="Google Shape;2085;p29"/>
            <p:cNvGrpSpPr/>
            <p:nvPr/>
          </p:nvGrpSpPr>
          <p:grpSpPr>
            <a:xfrm>
              <a:off x="8299552" y="3133869"/>
              <a:ext cx="333219" cy="2017814"/>
              <a:chOff x="967895" y="415018"/>
              <a:chExt cx="628714" cy="3807196"/>
            </a:xfrm>
          </p:grpSpPr>
          <p:sp>
            <p:nvSpPr>
              <p:cNvPr id="2086" name="Google Shape;2086;p29"/>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7" name="Google Shape;2087;p29"/>
              <p:cNvGrpSpPr/>
              <p:nvPr/>
            </p:nvGrpSpPr>
            <p:grpSpPr>
              <a:xfrm>
                <a:off x="967895" y="415018"/>
                <a:ext cx="628714" cy="801374"/>
                <a:chOff x="1774126" y="766200"/>
                <a:chExt cx="1582467" cy="2017050"/>
              </a:xfrm>
            </p:grpSpPr>
            <p:sp>
              <p:nvSpPr>
                <p:cNvPr id="2088" name="Google Shape;2088;p29"/>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9" name="Google Shape;2089;p29"/>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0" name="Google Shape;2090;p29"/>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1" name="Google Shape;2091;p29"/>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2" name="Google Shape;2092;p29"/>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3" name="Google Shape;2093;p29"/>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4" name="Google Shape;2094;p29"/>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5" name="Google Shape;2095;p29"/>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096" name="Google Shape;2096;p29"/>
            <p:cNvGrpSpPr/>
            <p:nvPr/>
          </p:nvGrpSpPr>
          <p:grpSpPr>
            <a:xfrm>
              <a:off x="104275" y="50550"/>
              <a:ext cx="8948150" cy="772675"/>
              <a:chOff x="104275" y="50550"/>
              <a:chExt cx="8948150" cy="772675"/>
            </a:xfrm>
          </p:grpSpPr>
          <p:sp>
            <p:nvSpPr>
              <p:cNvPr id="2097" name="Google Shape;2097;p29"/>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98" name="Google Shape;2098;p29"/>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99" name="Google Shape;2099;p29"/>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0" name="Google Shape;2100;p29"/>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1" name="Google Shape;2101;p29"/>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2" name="Google Shape;2102;p29"/>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3" name="Google Shape;2103;p29"/>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4" name="Google Shape;2104;p29"/>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5" name="Google Shape;2105;p29"/>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6" name="Google Shape;2106;p29"/>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7" name="Google Shape;2107;p29"/>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8" name="Google Shape;2108;p29"/>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9" name="Google Shape;2109;p29"/>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0" name="Google Shape;2110;p29"/>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9"/>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9"/>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9"/>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9"/>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9"/>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6" name="Google Shape;2116;p29"/>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7" name="Google Shape;2117;p29"/>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8" name="Google Shape;2118;p29"/>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19" name="Google Shape;2119;p29"/>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0" name="Google Shape;2120;p29"/>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1" name="Google Shape;2121;p29"/>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2" name="Google Shape;2122;p29"/>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3" name="Google Shape;2123;p29"/>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4" name="Google Shape;2124;p29"/>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9"/>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6" name="Google Shape;2126;p29"/>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7" name="Google Shape;2127;p29"/>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8" name="Google Shape;2128;p29"/>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29" name="Google Shape;2129;p29"/>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2130" name="Google Shape;2130;p29"/>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31" name="Google Shape;2131;p29"/>
          <p:cNvSpPr txBox="1"/>
          <p:nvPr>
            <p:ph idx="1" type="body"/>
          </p:nvPr>
        </p:nvSpPr>
        <p:spPr>
          <a:xfrm>
            <a:off x="855300" y="1553825"/>
            <a:ext cx="6240900" cy="28341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800"/>
              </a:spcBef>
              <a:spcAft>
                <a:spcPts val="0"/>
              </a:spcAft>
              <a:buSzPts val="2200"/>
              <a:buChar char="▻"/>
              <a:defRPr/>
            </a:lvl2pPr>
            <a:lvl3pPr indent="-368300" lvl="2" marL="1371600" rtl="0">
              <a:spcBef>
                <a:spcPts val="800"/>
              </a:spcBef>
              <a:spcAft>
                <a:spcPts val="0"/>
              </a:spcAft>
              <a:buSzPts val="2200"/>
              <a:buChar char="■"/>
              <a:defRPr/>
            </a:lvl3pPr>
            <a:lvl4pPr indent="-368300" lvl="3" marL="1828800" rtl="0">
              <a:spcBef>
                <a:spcPts val="800"/>
              </a:spcBef>
              <a:spcAft>
                <a:spcPts val="0"/>
              </a:spcAft>
              <a:buSzPts val="2200"/>
              <a:buChar char="●"/>
              <a:defRPr/>
            </a:lvl4pPr>
            <a:lvl5pPr indent="-368300" lvl="4" marL="2286000" rtl="0">
              <a:spcBef>
                <a:spcPts val="800"/>
              </a:spcBef>
              <a:spcAft>
                <a:spcPts val="0"/>
              </a:spcAft>
              <a:buSzPts val="2200"/>
              <a:buChar char="○"/>
              <a:defRPr/>
            </a:lvl5pPr>
            <a:lvl6pPr indent="-368300" lvl="5" marL="2743200" rtl="0">
              <a:spcBef>
                <a:spcPts val="800"/>
              </a:spcBef>
              <a:spcAft>
                <a:spcPts val="0"/>
              </a:spcAft>
              <a:buSzPts val="2200"/>
              <a:buChar char="■"/>
              <a:defRPr/>
            </a:lvl6pPr>
            <a:lvl7pPr indent="-368300" lvl="6" marL="3200400" rtl="0">
              <a:spcBef>
                <a:spcPts val="800"/>
              </a:spcBef>
              <a:spcAft>
                <a:spcPts val="0"/>
              </a:spcAft>
              <a:buSzPts val="2200"/>
              <a:buChar char="●"/>
              <a:defRPr/>
            </a:lvl7pPr>
            <a:lvl8pPr indent="-368300" lvl="7" marL="3657600" rtl="0">
              <a:spcBef>
                <a:spcPts val="800"/>
              </a:spcBef>
              <a:spcAft>
                <a:spcPts val="0"/>
              </a:spcAft>
              <a:buSzPts val="2200"/>
              <a:buChar char="○"/>
              <a:defRPr/>
            </a:lvl8pPr>
            <a:lvl9pPr indent="-368300" lvl="8" marL="4114800" rtl="0">
              <a:spcBef>
                <a:spcPts val="800"/>
              </a:spcBef>
              <a:spcAft>
                <a:spcPts val="800"/>
              </a:spcAft>
              <a:buSzPts val="2200"/>
              <a:buChar char="■"/>
              <a:defRPr/>
            </a:lvl9pPr>
          </a:lstStyle>
          <a:p/>
        </p:txBody>
      </p:sp>
      <p:sp>
        <p:nvSpPr>
          <p:cNvPr id="2132" name="Google Shape;2132;p29"/>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133" name="Shape 2133"/>
        <p:cNvGrpSpPr/>
        <p:nvPr/>
      </p:nvGrpSpPr>
      <p:grpSpPr>
        <a:xfrm>
          <a:off x="0" y="0"/>
          <a:ext cx="0" cy="0"/>
          <a:chOff x="0" y="0"/>
          <a:chExt cx="0" cy="0"/>
        </a:xfrm>
      </p:grpSpPr>
      <p:grpSp>
        <p:nvGrpSpPr>
          <p:cNvPr id="2134" name="Google Shape;2134;p30"/>
          <p:cNvGrpSpPr/>
          <p:nvPr/>
        </p:nvGrpSpPr>
        <p:grpSpPr>
          <a:xfrm>
            <a:off x="104275" y="50550"/>
            <a:ext cx="10266591" cy="5287714"/>
            <a:chOff x="104275" y="50550"/>
            <a:chExt cx="10266591" cy="5287714"/>
          </a:xfrm>
        </p:grpSpPr>
        <p:sp>
          <p:nvSpPr>
            <p:cNvPr id="2135" name="Google Shape;2135;p30"/>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6" name="Google Shape;2136;p30"/>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7" name="Google Shape;2137;p30"/>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8" name="Google Shape;2138;p30"/>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9" name="Google Shape;2139;p30"/>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0" name="Google Shape;2140;p30"/>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1" name="Google Shape;2141;p30"/>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2" name="Google Shape;2142;p30"/>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143" name="Google Shape;2143;p30"/>
            <p:cNvGrpSpPr/>
            <p:nvPr/>
          </p:nvGrpSpPr>
          <p:grpSpPr>
            <a:xfrm>
              <a:off x="7817748" y="1079748"/>
              <a:ext cx="408036" cy="4063663"/>
              <a:chOff x="967895" y="415018"/>
              <a:chExt cx="628714" cy="6262387"/>
            </a:xfrm>
          </p:grpSpPr>
          <p:sp>
            <p:nvSpPr>
              <p:cNvPr id="2144" name="Google Shape;2144;p30"/>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5" name="Google Shape;2145;p30"/>
              <p:cNvGrpSpPr/>
              <p:nvPr/>
            </p:nvGrpSpPr>
            <p:grpSpPr>
              <a:xfrm>
                <a:off x="967895" y="415018"/>
                <a:ext cx="628714" cy="801374"/>
                <a:chOff x="1774126" y="766200"/>
                <a:chExt cx="1582467" cy="2017050"/>
              </a:xfrm>
            </p:grpSpPr>
            <p:sp>
              <p:nvSpPr>
                <p:cNvPr id="2146" name="Google Shape;2146;p3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7" name="Google Shape;2147;p3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8" name="Google Shape;2148;p3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9" name="Google Shape;2149;p3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0" name="Google Shape;2150;p3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1" name="Google Shape;2151;p3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2" name="Google Shape;2152;p3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3" name="Google Shape;2153;p3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154" name="Google Shape;2154;p30"/>
            <p:cNvGrpSpPr/>
            <p:nvPr/>
          </p:nvGrpSpPr>
          <p:grpSpPr>
            <a:xfrm>
              <a:off x="7200036" y="3718572"/>
              <a:ext cx="284493" cy="1424795"/>
              <a:chOff x="967895" y="415018"/>
              <a:chExt cx="628714" cy="3148718"/>
            </a:xfrm>
          </p:grpSpPr>
          <p:sp>
            <p:nvSpPr>
              <p:cNvPr id="2155" name="Google Shape;2155;p30"/>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6" name="Google Shape;2156;p30"/>
              <p:cNvGrpSpPr/>
              <p:nvPr/>
            </p:nvGrpSpPr>
            <p:grpSpPr>
              <a:xfrm>
                <a:off x="967895" y="415018"/>
                <a:ext cx="628714" cy="801374"/>
                <a:chOff x="1774126" y="766200"/>
                <a:chExt cx="1582467" cy="2017050"/>
              </a:xfrm>
            </p:grpSpPr>
            <p:sp>
              <p:nvSpPr>
                <p:cNvPr id="2157" name="Google Shape;2157;p3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8" name="Google Shape;2158;p3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9" name="Google Shape;2159;p3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0" name="Google Shape;2160;p3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1" name="Google Shape;2161;p3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2" name="Google Shape;2162;p3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3" name="Google Shape;2163;p3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4" name="Google Shape;2164;p3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165" name="Google Shape;2165;p30"/>
            <p:cNvGrpSpPr/>
            <p:nvPr/>
          </p:nvGrpSpPr>
          <p:grpSpPr>
            <a:xfrm>
              <a:off x="8299552" y="3133869"/>
              <a:ext cx="333219" cy="2017814"/>
              <a:chOff x="967895" y="415018"/>
              <a:chExt cx="628714" cy="3807196"/>
            </a:xfrm>
          </p:grpSpPr>
          <p:sp>
            <p:nvSpPr>
              <p:cNvPr id="2166" name="Google Shape;2166;p30"/>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7" name="Google Shape;2167;p30"/>
              <p:cNvGrpSpPr/>
              <p:nvPr/>
            </p:nvGrpSpPr>
            <p:grpSpPr>
              <a:xfrm>
                <a:off x="967895" y="415018"/>
                <a:ext cx="628714" cy="801374"/>
                <a:chOff x="1774126" y="766200"/>
                <a:chExt cx="1582467" cy="2017050"/>
              </a:xfrm>
            </p:grpSpPr>
            <p:sp>
              <p:nvSpPr>
                <p:cNvPr id="2168" name="Google Shape;2168;p3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9" name="Google Shape;2169;p3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0" name="Google Shape;2170;p3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1" name="Google Shape;2171;p3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2" name="Google Shape;2172;p3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3" name="Google Shape;2173;p3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4" name="Google Shape;2174;p3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5" name="Google Shape;2175;p3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176" name="Google Shape;2176;p30"/>
            <p:cNvGrpSpPr/>
            <p:nvPr/>
          </p:nvGrpSpPr>
          <p:grpSpPr>
            <a:xfrm>
              <a:off x="104275" y="50550"/>
              <a:ext cx="8948150" cy="772675"/>
              <a:chOff x="104275" y="50550"/>
              <a:chExt cx="8948150" cy="772675"/>
            </a:xfrm>
          </p:grpSpPr>
          <p:sp>
            <p:nvSpPr>
              <p:cNvPr id="2177" name="Google Shape;2177;p30"/>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78" name="Google Shape;2178;p30"/>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79" name="Google Shape;2179;p30"/>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0" name="Google Shape;2180;p30"/>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1" name="Google Shape;2181;p30"/>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2" name="Google Shape;2182;p30"/>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3" name="Google Shape;2183;p30"/>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4" name="Google Shape;2184;p30"/>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5" name="Google Shape;2185;p30"/>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6" name="Google Shape;2186;p30"/>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7" name="Google Shape;2187;p30"/>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8" name="Google Shape;2188;p30"/>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89" name="Google Shape;2189;p30"/>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90" name="Google Shape;2190;p30"/>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0"/>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0"/>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0"/>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0"/>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0"/>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96" name="Google Shape;2196;p30"/>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97" name="Google Shape;2197;p30"/>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98" name="Google Shape;2198;p30"/>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99" name="Google Shape;2199;p30"/>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00" name="Google Shape;2200;p30"/>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01" name="Google Shape;2201;p30"/>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02" name="Google Shape;2202;p30"/>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03" name="Google Shape;2203;p30"/>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04" name="Google Shape;2204;p30"/>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0"/>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06" name="Google Shape;2206;p30"/>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07" name="Google Shape;2207;p30"/>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08" name="Google Shape;2208;p30"/>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09" name="Google Shape;2209;p30"/>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2210" name="Google Shape;2210;p30"/>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11" name="Google Shape;2211;p30"/>
          <p:cNvSpPr txBox="1"/>
          <p:nvPr>
            <p:ph idx="1" type="body"/>
          </p:nvPr>
        </p:nvSpPr>
        <p:spPr>
          <a:xfrm>
            <a:off x="855300" y="1553825"/>
            <a:ext cx="2932500" cy="293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2212" name="Google Shape;2212;p30"/>
          <p:cNvSpPr txBox="1"/>
          <p:nvPr>
            <p:ph idx="2" type="body"/>
          </p:nvPr>
        </p:nvSpPr>
        <p:spPr>
          <a:xfrm>
            <a:off x="4199271" y="1553825"/>
            <a:ext cx="2932500" cy="293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2213" name="Google Shape;2213;p30"/>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214" name="Shape 2214"/>
        <p:cNvGrpSpPr/>
        <p:nvPr/>
      </p:nvGrpSpPr>
      <p:grpSpPr>
        <a:xfrm>
          <a:off x="0" y="0"/>
          <a:ext cx="0" cy="0"/>
          <a:chOff x="0" y="0"/>
          <a:chExt cx="0" cy="0"/>
        </a:xfrm>
      </p:grpSpPr>
      <p:grpSp>
        <p:nvGrpSpPr>
          <p:cNvPr id="2215" name="Google Shape;2215;p31"/>
          <p:cNvGrpSpPr/>
          <p:nvPr/>
        </p:nvGrpSpPr>
        <p:grpSpPr>
          <a:xfrm>
            <a:off x="104275" y="50550"/>
            <a:ext cx="10266591" cy="5287714"/>
            <a:chOff x="104275" y="50550"/>
            <a:chExt cx="10266591" cy="5287714"/>
          </a:xfrm>
        </p:grpSpPr>
        <p:sp>
          <p:nvSpPr>
            <p:cNvPr id="2216" name="Google Shape;2216;p31"/>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7" name="Google Shape;2217;p31"/>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8" name="Google Shape;2218;p31"/>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9" name="Google Shape;2219;p31"/>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0" name="Google Shape;2220;p31"/>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1" name="Google Shape;2221;p31"/>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2" name="Google Shape;2222;p31"/>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3" name="Google Shape;2223;p31"/>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24" name="Google Shape;2224;p31"/>
            <p:cNvGrpSpPr/>
            <p:nvPr/>
          </p:nvGrpSpPr>
          <p:grpSpPr>
            <a:xfrm>
              <a:off x="7817748" y="1079748"/>
              <a:ext cx="408036" cy="4063663"/>
              <a:chOff x="967895" y="415018"/>
              <a:chExt cx="628714" cy="6262387"/>
            </a:xfrm>
          </p:grpSpPr>
          <p:sp>
            <p:nvSpPr>
              <p:cNvPr id="2225" name="Google Shape;2225;p31"/>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6" name="Google Shape;2226;p31"/>
              <p:cNvGrpSpPr/>
              <p:nvPr/>
            </p:nvGrpSpPr>
            <p:grpSpPr>
              <a:xfrm>
                <a:off x="967895" y="415018"/>
                <a:ext cx="628714" cy="801374"/>
                <a:chOff x="1774126" y="766200"/>
                <a:chExt cx="1582467" cy="2017050"/>
              </a:xfrm>
            </p:grpSpPr>
            <p:sp>
              <p:nvSpPr>
                <p:cNvPr id="2227" name="Google Shape;2227;p3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8" name="Google Shape;2228;p3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9" name="Google Shape;2229;p3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0" name="Google Shape;2230;p3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1" name="Google Shape;2231;p3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2" name="Google Shape;2232;p3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3" name="Google Shape;2233;p3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4" name="Google Shape;2234;p3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235" name="Google Shape;2235;p31"/>
            <p:cNvGrpSpPr/>
            <p:nvPr/>
          </p:nvGrpSpPr>
          <p:grpSpPr>
            <a:xfrm>
              <a:off x="8299552" y="3133869"/>
              <a:ext cx="333219" cy="2017814"/>
              <a:chOff x="967895" y="415018"/>
              <a:chExt cx="628714" cy="3807196"/>
            </a:xfrm>
          </p:grpSpPr>
          <p:sp>
            <p:nvSpPr>
              <p:cNvPr id="2236" name="Google Shape;2236;p31"/>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7" name="Google Shape;2237;p31"/>
              <p:cNvGrpSpPr/>
              <p:nvPr/>
            </p:nvGrpSpPr>
            <p:grpSpPr>
              <a:xfrm>
                <a:off x="967895" y="415018"/>
                <a:ext cx="628714" cy="801374"/>
                <a:chOff x="1774126" y="766200"/>
                <a:chExt cx="1582467" cy="2017050"/>
              </a:xfrm>
            </p:grpSpPr>
            <p:sp>
              <p:nvSpPr>
                <p:cNvPr id="2238" name="Google Shape;2238;p3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9" name="Google Shape;2239;p3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0" name="Google Shape;2240;p3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1" name="Google Shape;2241;p3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2" name="Google Shape;2242;p3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3" name="Google Shape;2243;p3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4" name="Google Shape;2244;p3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5" name="Google Shape;2245;p3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246" name="Google Shape;2246;p31"/>
            <p:cNvGrpSpPr/>
            <p:nvPr/>
          </p:nvGrpSpPr>
          <p:grpSpPr>
            <a:xfrm>
              <a:off x="104275" y="50550"/>
              <a:ext cx="8948150" cy="772675"/>
              <a:chOff x="104275" y="50550"/>
              <a:chExt cx="8948150" cy="772675"/>
            </a:xfrm>
          </p:grpSpPr>
          <p:sp>
            <p:nvSpPr>
              <p:cNvPr id="2247" name="Google Shape;2247;p31"/>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48" name="Google Shape;2248;p31"/>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49" name="Google Shape;2249;p31"/>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0" name="Google Shape;2250;p31"/>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1" name="Google Shape;2251;p31"/>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2" name="Google Shape;2252;p31"/>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3" name="Google Shape;2253;p31"/>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4" name="Google Shape;2254;p31"/>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5" name="Google Shape;2255;p31"/>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6" name="Google Shape;2256;p31"/>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7" name="Google Shape;2257;p31"/>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8" name="Google Shape;2258;p31"/>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9" name="Google Shape;2259;p31"/>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60" name="Google Shape;2260;p31"/>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1"/>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1"/>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1"/>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1"/>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1"/>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66" name="Google Shape;2266;p31"/>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67" name="Google Shape;2267;p31"/>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68" name="Google Shape;2268;p31"/>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69" name="Google Shape;2269;p31"/>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70" name="Google Shape;2270;p31"/>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71" name="Google Shape;2271;p31"/>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72" name="Google Shape;2272;p31"/>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73" name="Google Shape;2273;p31"/>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74" name="Google Shape;2274;p31"/>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1"/>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76" name="Google Shape;2276;p31"/>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77" name="Google Shape;2277;p31"/>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78" name="Google Shape;2278;p31"/>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79" name="Google Shape;2279;p31"/>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2280" name="Google Shape;2280;p31"/>
          <p:cNvSpPr txBox="1"/>
          <p:nvPr>
            <p:ph type="title"/>
          </p:nvPr>
        </p:nvSpPr>
        <p:spPr>
          <a:xfrm>
            <a:off x="855300" y="836000"/>
            <a:ext cx="66990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81" name="Google Shape;2281;p31"/>
          <p:cNvSpPr txBox="1"/>
          <p:nvPr>
            <p:ph idx="1" type="body"/>
          </p:nvPr>
        </p:nvSpPr>
        <p:spPr>
          <a:xfrm>
            <a:off x="855434"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282" name="Google Shape;2282;p31"/>
          <p:cNvSpPr txBox="1"/>
          <p:nvPr>
            <p:ph idx="2" type="body"/>
          </p:nvPr>
        </p:nvSpPr>
        <p:spPr>
          <a:xfrm>
            <a:off x="3161403"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283" name="Google Shape;2283;p31"/>
          <p:cNvSpPr txBox="1"/>
          <p:nvPr>
            <p:ph idx="3" type="body"/>
          </p:nvPr>
        </p:nvSpPr>
        <p:spPr>
          <a:xfrm>
            <a:off x="5467372"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284" name="Google Shape;2284;p31"/>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85" name="Shape 2285"/>
        <p:cNvGrpSpPr/>
        <p:nvPr/>
      </p:nvGrpSpPr>
      <p:grpSpPr>
        <a:xfrm>
          <a:off x="0" y="0"/>
          <a:ext cx="0" cy="0"/>
          <a:chOff x="0" y="0"/>
          <a:chExt cx="0" cy="0"/>
        </a:xfrm>
      </p:grpSpPr>
      <p:grpSp>
        <p:nvGrpSpPr>
          <p:cNvPr id="2286" name="Google Shape;2286;p32"/>
          <p:cNvGrpSpPr/>
          <p:nvPr/>
        </p:nvGrpSpPr>
        <p:grpSpPr>
          <a:xfrm>
            <a:off x="104275" y="50550"/>
            <a:ext cx="10266591" cy="5287714"/>
            <a:chOff x="104275" y="50550"/>
            <a:chExt cx="10266591" cy="5287714"/>
          </a:xfrm>
        </p:grpSpPr>
        <p:sp>
          <p:nvSpPr>
            <p:cNvPr id="2287" name="Google Shape;2287;p32"/>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8" name="Google Shape;2288;p32"/>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9" name="Google Shape;2289;p32"/>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0" name="Google Shape;2290;p32"/>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1" name="Google Shape;2291;p32"/>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2" name="Google Shape;2292;p32"/>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3" name="Google Shape;2293;p32"/>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4" name="Google Shape;2294;p32"/>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95" name="Google Shape;2295;p32"/>
            <p:cNvGrpSpPr/>
            <p:nvPr/>
          </p:nvGrpSpPr>
          <p:grpSpPr>
            <a:xfrm>
              <a:off x="7817748" y="1079748"/>
              <a:ext cx="408036" cy="4063663"/>
              <a:chOff x="967895" y="415018"/>
              <a:chExt cx="628714" cy="6262387"/>
            </a:xfrm>
          </p:grpSpPr>
          <p:sp>
            <p:nvSpPr>
              <p:cNvPr id="2296" name="Google Shape;2296;p32"/>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7" name="Google Shape;2297;p32"/>
              <p:cNvGrpSpPr/>
              <p:nvPr/>
            </p:nvGrpSpPr>
            <p:grpSpPr>
              <a:xfrm>
                <a:off x="967895" y="415018"/>
                <a:ext cx="628714" cy="801374"/>
                <a:chOff x="1774126" y="766200"/>
                <a:chExt cx="1582467" cy="2017050"/>
              </a:xfrm>
            </p:grpSpPr>
            <p:sp>
              <p:nvSpPr>
                <p:cNvPr id="2298" name="Google Shape;2298;p3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9" name="Google Shape;2299;p3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0" name="Google Shape;2300;p3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1" name="Google Shape;2301;p3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2" name="Google Shape;2302;p3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3" name="Google Shape;2303;p3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4" name="Google Shape;2304;p3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5" name="Google Shape;2305;p3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306" name="Google Shape;2306;p32"/>
            <p:cNvGrpSpPr/>
            <p:nvPr/>
          </p:nvGrpSpPr>
          <p:grpSpPr>
            <a:xfrm>
              <a:off x="7200036" y="3718572"/>
              <a:ext cx="284493" cy="1424795"/>
              <a:chOff x="967895" y="415018"/>
              <a:chExt cx="628714" cy="3148718"/>
            </a:xfrm>
          </p:grpSpPr>
          <p:sp>
            <p:nvSpPr>
              <p:cNvPr id="2307" name="Google Shape;2307;p32"/>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8" name="Google Shape;2308;p32"/>
              <p:cNvGrpSpPr/>
              <p:nvPr/>
            </p:nvGrpSpPr>
            <p:grpSpPr>
              <a:xfrm>
                <a:off x="967895" y="415018"/>
                <a:ext cx="628714" cy="801374"/>
                <a:chOff x="1774126" y="766200"/>
                <a:chExt cx="1582467" cy="2017050"/>
              </a:xfrm>
            </p:grpSpPr>
            <p:sp>
              <p:nvSpPr>
                <p:cNvPr id="2309" name="Google Shape;2309;p3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0" name="Google Shape;2310;p3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1" name="Google Shape;2311;p3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2" name="Google Shape;2312;p3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3" name="Google Shape;2313;p3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4" name="Google Shape;2314;p3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5" name="Google Shape;2315;p3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6" name="Google Shape;2316;p3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317" name="Google Shape;2317;p32"/>
            <p:cNvGrpSpPr/>
            <p:nvPr/>
          </p:nvGrpSpPr>
          <p:grpSpPr>
            <a:xfrm>
              <a:off x="8299552" y="3133869"/>
              <a:ext cx="333219" cy="2017814"/>
              <a:chOff x="967895" y="415018"/>
              <a:chExt cx="628714" cy="3807196"/>
            </a:xfrm>
          </p:grpSpPr>
          <p:sp>
            <p:nvSpPr>
              <p:cNvPr id="2318" name="Google Shape;2318;p32"/>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9" name="Google Shape;2319;p32"/>
              <p:cNvGrpSpPr/>
              <p:nvPr/>
            </p:nvGrpSpPr>
            <p:grpSpPr>
              <a:xfrm>
                <a:off x="967895" y="415018"/>
                <a:ext cx="628714" cy="801374"/>
                <a:chOff x="1774126" y="766200"/>
                <a:chExt cx="1582467" cy="2017050"/>
              </a:xfrm>
            </p:grpSpPr>
            <p:sp>
              <p:nvSpPr>
                <p:cNvPr id="2320" name="Google Shape;2320;p3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1" name="Google Shape;2321;p3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2" name="Google Shape;2322;p3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3" name="Google Shape;2323;p3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4" name="Google Shape;2324;p3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5" name="Google Shape;2325;p3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6" name="Google Shape;2326;p3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7" name="Google Shape;2327;p3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328" name="Google Shape;2328;p32"/>
            <p:cNvGrpSpPr/>
            <p:nvPr/>
          </p:nvGrpSpPr>
          <p:grpSpPr>
            <a:xfrm>
              <a:off x="104275" y="50550"/>
              <a:ext cx="8948150" cy="772675"/>
              <a:chOff x="104275" y="50550"/>
              <a:chExt cx="8948150" cy="772675"/>
            </a:xfrm>
          </p:grpSpPr>
          <p:sp>
            <p:nvSpPr>
              <p:cNvPr id="2329" name="Google Shape;2329;p32"/>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0" name="Google Shape;2330;p32"/>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1" name="Google Shape;2331;p32"/>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2" name="Google Shape;2332;p32"/>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3" name="Google Shape;2333;p32"/>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4" name="Google Shape;2334;p32"/>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5" name="Google Shape;2335;p32"/>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6" name="Google Shape;2336;p32"/>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7" name="Google Shape;2337;p32"/>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8" name="Google Shape;2338;p32"/>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39" name="Google Shape;2339;p32"/>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40" name="Google Shape;2340;p32"/>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41" name="Google Shape;2341;p32"/>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42" name="Google Shape;2342;p32"/>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2"/>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2"/>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2"/>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2"/>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2"/>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48" name="Google Shape;2348;p32"/>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49" name="Google Shape;2349;p32"/>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50" name="Google Shape;2350;p32"/>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51" name="Google Shape;2351;p32"/>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52" name="Google Shape;2352;p32"/>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53" name="Google Shape;2353;p32"/>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54" name="Google Shape;2354;p32"/>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55" name="Google Shape;2355;p32"/>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56" name="Google Shape;2356;p32"/>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2"/>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58" name="Google Shape;2358;p32"/>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59" name="Google Shape;2359;p32"/>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60" name="Google Shape;2360;p32"/>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61" name="Google Shape;2361;p32"/>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2362" name="Google Shape;2362;p32"/>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63" name="Google Shape;2363;p32"/>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67000">
              <a:schemeClr val="accent1"/>
            </a:gs>
            <a:gs pos="100000">
              <a:srgbClr val="B4A7D6"/>
            </a:gs>
          </a:gsLst>
          <a:lin ang="5400012" scaled="0"/>
        </a:gradFill>
      </p:bgPr>
    </p:bg>
    <p:spTree>
      <p:nvGrpSpPr>
        <p:cNvPr id="214" name="Shape 214"/>
        <p:cNvGrpSpPr/>
        <p:nvPr/>
      </p:nvGrpSpPr>
      <p:grpSpPr>
        <a:xfrm>
          <a:off x="0" y="0"/>
          <a:ext cx="0" cy="0"/>
          <a:chOff x="0" y="0"/>
          <a:chExt cx="0" cy="0"/>
        </a:xfrm>
      </p:grpSpPr>
      <p:grpSp>
        <p:nvGrpSpPr>
          <p:cNvPr id="215" name="Google Shape;215;p4"/>
          <p:cNvGrpSpPr/>
          <p:nvPr/>
        </p:nvGrpSpPr>
        <p:grpSpPr>
          <a:xfrm>
            <a:off x="-1" y="50550"/>
            <a:ext cx="10370867" cy="5287714"/>
            <a:chOff x="-1" y="50550"/>
            <a:chExt cx="10370867" cy="5287714"/>
          </a:xfrm>
        </p:grpSpPr>
        <p:sp>
          <p:nvSpPr>
            <p:cNvPr id="216" name="Google Shape;216;p4"/>
            <p:cNvSpPr/>
            <p:nvPr/>
          </p:nvSpPr>
          <p:spPr>
            <a:xfrm>
              <a:off x="8" y="27539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4"/>
            <p:cNvSpPr/>
            <p:nvPr/>
          </p:nvSpPr>
          <p:spPr>
            <a:xfrm>
              <a:off x="2934697" y="36387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4"/>
            <p:cNvSpPr/>
            <p:nvPr/>
          </p:nvSpPr>
          <p:spPr>
            <a:xfrm>
              <a:off x="4121250" y="30387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4"/>
            <p:cNvSpPr/>
            <p:nvPr/>
          </p:nvSpPr>
          <p:spPr>
            <a:xfrm>
              <a:off x="4436987" y="35172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4"/>
            <p:cNvSpPr/>
            <p:nvPr/>
          </p:nvSpPr>
          <p:spPr>
            <a:xfrm>
              <a:off x="545777" y="41269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4"/>
            <p:cNvSpPr/>
            <p:nvPr/>
          </p:nvSpPr>
          <p:spPr>
            <a:xfrm flipH="1">
              <a:off x="-1" y="35172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4"/>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4"/>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4" name="Google Shape;224;p4"/>
            <p:cNvGrpSpPr/>
            <p:nvPr/>
          </p:nvGrpSpPr>
          <p:grpSpPr>
            <a:xfrm>
              <a:off x="352648" y="1966851"/>
              <a:ext cx="408036" cy="3176572"/>
              <a:chOff x="967895" y="415018"/>
              <a:chExt cx="628714" cy="4895318"/>
            </a:xfrm>
          </p:grpSpPr>
          <p:sp>
            <p:nvSpPr>
              <p:cNvPr id="225" name="Google Shape;225;p4"/>
              <p:cNvSpPr/>
              <p:nvPr/>
            </p:nvSpPr>
            <p:spPr>
              <a:xfrm>
                <a:off x="1207111" y="963637"/>
                <a:ext cx="150300" cy="43467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4"/>
              <p:cNvGrpSpPr/>
              <p:nvPr/>
            </p:nvGrpSpPr>
            <p:grpSpPr>
              <a:xfrm>
                <a:off x="967895" y="415018"/>
                <a:ext cx="628714" cy="801374"/>
                <a:chOff x="1774126" y="766200"/>
                <a:chExt cx="1582467" cy="2017050"/>
              </a:xfrm>
            </p:grpSpPr>
            <p:sp>
              <p:nvSpPr>
                <p:cNvPr id="227" name="Google Shape;227;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35" name="Google Shape;235;p4"/>
            <p:cNvGrpSpPr/>
            <p:nvPr/>
          </p:nvGrpSpPr>
          <p:grpSpPr>
            <a:xfrm>
              <a:off x="1127772" y="2922213"/>
              <a:ext cx="300714" cy="2221192"/>
              <a:chOff x="967895" y="415018"/>
              <a:chExt cx="628714" cy="4643930"/>
            </a:xfrm>
          </p:grpSpPr>
          <p:sp>
            <p:nvSpPr>
              <p:cNvPr id="236" name="Google Shape;236;p4"/>
              <p:cNvSpPr/>
              <p:nvPr/>
            </p:nvSpPr>
            <p:spPr>
              <a:xfrm>
                <a:off x="1207134" y="963649"/>
                <a:ext cx="150300" cy="40953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4"/>
              <p:cNvGrpSpPr/>
              <p:nvPr/>
            </p:nvGrpSpPr>
            <p:grpSpPr>
              <a:xfrm>
                <a:off x="967895" y="415018"/>
                <a:ext cx="628714" cy="801374"/>
                <a:chOff x="1774126" y="766200"/>
                <a:chExt cx="1582467" cy="2017050"/>
              </a:xfrm>
            </p:grpSpPr>
            <p:sp>
              <p:nvSpPr>
                <p:cNvPr id="238" name="Google Shape;238;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46" name="Google Shape;246;p4"/>
            <p:cNvGrpSpPr/>
            <p:nvPr/>
          </p:nvGrpSpPr>
          <p:grpSpPr>
            <a:xfrm>
              <a:off x="7817748" y="1079748"/>
              <a:ext cx="408036" cy="4063663"/>
              <a:chOff x="967895" y="415018"/>
              <a:chExt cx="628714" cy="6262387"/>
            </a:xfrm>
          </p:grpSpPr>
          <p:sp>
            <p:nvSpPr>
              <p:cNvPr id="247" name="Google Shape;247;p4"/>
              <p:cNvSpPr/>
              <p:nvPr/>
            </p:nvSpPr>
            <p:spPr>
              <a:xfrm>
                <a:off x="1207111" y="963605"/>
                <a:ext cx="150300" cy="57138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4"/>
              <p:cNvGrpSpPr/>
              <p:nvPr/>
            </p:nvGrpSpPr>
            <p:grpSpPr>
              <a:xfrm>
                <a:off x="967895" y="415018"/>
                <a:ext cx="628714" cy="801374"/>
                <a:chOff x="1774126" y="766200"/>
                <a:chExt cx="1582467" cy="2017050"/>
              </a:xfrm>
            </p:grpSpPr>
            <p:sp>
              <p:nvSpPr>
                <p:cNvPr id="249" name="Google Shape;249;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57" name="Google Shape;257;p4"/>
            <p:cNvGrpSpPr/>
            <p:nvPr/>
          </p:nvGrpSpPr>
          <p:grpSpPr>
            <a:xfrm>
              <a:off x="7200036" y="3718572"/>
              <a:ext cx="284493" cy="1424795"/>
              <a:chOff x="967895" y="415018"/>
              <a:chExt cx="628714" cy="3148718"/>
            </a:xfrm>
          </p:grpSpPr>
          <p:sp>
            <p:nvSpPr>
              <p:cNvPr id="258" name="Google Shape;258;p4"/>
              <p:cNvSpPr/>
              <p:nvPr/>
            </p:nvSpPr>
            <p:spPr>
              <a:xfrm>
                <a:off x="1207096" y="963636"/>
                <a:ext cx="150300" cy="26001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4"/>
              <p:cNvGrpSpPr/>
              <p:nvPr/>
            </p:nvGrpSpPr>
            <p:grpSpPr>
              <a:xfrm>
                <a:off x="967895" y="415018"/>
                <a:ext cx="628714" cy="801374"/>
                <a:chOff x="1774126" y="766200"/>
                <a:chExt cx="1582467" cy="2017050"/>
              </a:xfrm>
            </p:grpSpPr>
            <p:sp>
              <p:nvSpPr>
                <p:cNvPr id="260" name="Google Shape;260;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68" name="Google Shape;268;p4"/>
            <p:cNvGrpSpPr/>
            <p:nvPr/>
          </p:nvGrpSpPr>
          <p:grpSpPr>
            <a:xfrm>
              <a:off x="8299552" y="3133869"/>
              <a:ext cx="333219" cy="2017814"/>
              <a:chOff x="967895" y="415018"/>
              <a:chExt cx="628714" cy="3807196"/>
            </a:xfrm>
          </p:grpSpPr>
          <p:sp>
            <p:nvSpPr>
              <p:cNvPr id="269" name="Google Shape;269;p4"/>
              <p:cNvSpPr/>
              <p:nvPr/>
            </p:nvSpPr>
            <p:spPr>
              <a:xfrm>
                <a:off x="1207136" y="963615"/>
                <a:ext cx="150300" cy="32586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4"/>
              <p:cNvGrpSpPr/>
              <p:nvPr/>
            </p:nvGrpSpPr>
            <p:grpSpPr>
              <a:xfrm>
                <a:off x="967895" y="415018"/>
                <a:ext cx="628714" cy="801374"/>
                <a:chOff x="1774126" y="766200"/>
                <a:chExt cx="1582467" cy="2017050"/>
              </a:xfrm>
            </p:grpSpPr>
            <p:sp>
              <p:nvSpPr>
                <p:cNvPr id="271" name="Google Shape;271;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79" name="Google Shape;279;p4"/>
            <p:cNvGrpSpPr/>
            <p:nvPr/>
          </p:nvGrpSpPr>
          <p:grpSpPr>
            <a:xfrm>
              <a:off x="104275" y="50550"/>
              <a:ext cx="8948150" cy="772675"/>
              <a:chOff x="104275" y="50550"/>
              <a:chExt cx="8948150" cy="772675"/>
            </a:xfrm>
          </p:grpSpPr>
          <p:sp>
            <p:nvSpPr>
              <p:cNvPr id="280" name="Google Shape;280;p4"/>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1" name="Google Shape;281;p4"/>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2" name="Google Shape;282;p4"/>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3" name="Google Shape;283;p4"/>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4" name="Google Shape;284;p4"/>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5" name="Google Shape;285;p4"/>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6" name="Google Shape;286;p4"/>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7" name="Google Shape;287;p4"/>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8" name="Google Shape;288;p4"/>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9" name="Google Shape;289;p4"/>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0" name="Google Shape;290;p4"/>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1" name="Google Shape;291;p4"/>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2" name="Google Shape;292;p4"/>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3" name="Google Shape;293;p4"/>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9" name="Google Shape;299;p4"/>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0" name="Google Shape;300;p4"/>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1" name="Google Shape;301;p4"/>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2" name="Google Shape;302;p4"/>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3" name="Google Shape;303;p4"/>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4" name="Google Shape;304;p4"/>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5" name="Google Shape;305;p4"/>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6" name="Google Shape;306;p4"/>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7" name="Google Shape;307;p4"/>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9" name="Google Shape;309;p4"/>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0" name="Google Shape;310;p4"/>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1" name="Google Shape;311;p4"/>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2" name="Google Shape;312;p4"/>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313" name="Google Shape;313;p4"/>
          <p:cNvSpPr txBox="1"/>
          <p:nvPr>
            <p:ph idx="1" type="body"/>
          </p:nvPr>
        </p:nvSpPr>
        <p:spPr>
          <a:xfrm>
            <a:off x="1675575" y="2161800"/>
            <a:ext cx="5778600" cy="819900"/>
          </a:xfrm>
          <a:prstGeom prst="rect">
            <a:avLst/>
          </a:prstGeom>
          <a:effectLst>
            <a:outerShdw blurRad="28575" rotWithShape="0" algn="bl" dir="5400000" dist="9525">
              <a:schemeClr val="dk1">
                <a:alpha val="38000"/>
              </a:schemeClr>
            </a:outerShdw>
          </a:effectLst>
        </p:spPr>
        <p:txBody>
          <a:bodyPr anchorCtr="0" anchor="ctr" bIns="0" lIns="0" spcFirstLastPara="1" rIns="0" wrap="square" tIns="0">
            <a:noAutofit/>
          </a:bodyPr>
          <a:lstStyle>
            <a:lvl1pPr indent="-406400" lvl="0" marL="457200" rtl="0" algn="ctr">
              <a:spcBef>
                <a:spcPts val="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1pPr>
            <a:lvl2pPr indent="-406400" lvl="1" marL="9144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2pPr>
            <a:lvl3pPr indent="-406400" lvl="2" marL="13716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3pPr>
            <a:lvl4pPr indent="-406400" lvl="3" marL="18288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4pPr>
            <a:lvl5pPr indent="-406400" lvl="4" marL="22860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5pPr>
            <a:lvl6pPr indent="-406400" lvl="5" marL="27432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6pPr>
            <a:lvl7pPr indent="-406400" lvl="6" marL="32004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7pPr>
            <a:lvl8pPr indent="-406400" lvl="7" marL="36576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8pPr>
            <a:lvl9pPr indent="-406400" lvl="8" marL="4114800" rtl="0" algn="ctr">
              <a:spcBef>
                <a:spcPts val="800"/>
              </a:spcBef>
              <a:spcAft>
                <a:spcPts val="80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9pPr>
          </a:lstStyle>
          <a:p/>
        </p:txBody>
      </p:sp>
      <p:sp>
        <p:nvSpPr>
          <p:cNvPr id="314" name="Google Shape;314;p4"/>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Clouds only">
  <p:cSld name="TITLE_ONLY_1">
    <p:spTree>
      <p:nvGrpSpPr>
        <p:cNvPr id="2364" name="Shape 2364"/>
        <p:cNvGrpSpPr/>
        <p:nvPr/>
      </p:nvGrpSpPr>
      <p:grpSpPr>
        <a:xfrm>
          <a:off x="0" y="0"/>
          <a:ext cx="0" cy="0"/>
          <a:chOff x="0" y="0"/>
          <a:chExt cx="0" cy="0"/>
        </a:xfrm>
      </p:grpSpPr>
      <p:grpSp>
        <p:nvGrpSpPr>
          <p:cNvPr id="2365" name="Google Shape;2365;p33"/>
          <p:cNvGrpSpPr/>
          <p:nvPr/>
        </p:nvGrpSpPr>
        <p:grpSpPr>
          <a:xfrm>
            <a:off x="104275" y="50550"/>
            <a:ext cx="10266591" cy="5287714"/>
            <a:chOff x="104275" y="50550"/>
            <a:chExt cx="10266591" cy="5287714"/>
          </a:xfrm>
        </p:grpSpPr>
        <p:sp>
          <p:nvSpPr>
            <p:cNvPr id="2366" name="Google Shape;2366;p33"/>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7" name="Google Shape;2367;p33"/>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8" name="Google Shape;2368;p33"/>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9" name="Google Shape;2369;p33"/>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0" name="Google Shape;2370;p33"/>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1" name="Google Shape;2371;p33"/>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2" name="Google Shape;2372;p33"/>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3" name="Google Shape;2373;p33"/>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74" name="Google Shape;2374;p33"/>
            <p:cNvGrpSpPr/>
            <p:nvPr/>
          </p:nvGrpSpPr>
          <p:grpSpPr>
            <a:xfrm>
              <a:off x="104275" y="50550"/>
              <a:ext cx="8948150" cy="772675"/>
              <a:chOff x="104275" y="50550"/>
              <a:chExt cx="8948150" cy="772675"/>
            </a:xfrm>
          </p:grpSpPr>
          <p:sp>
            <p:nvSpPr>
              <p:cNvPr id="2375" name="Google Shape;2375;p33"/>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76" name="Google Shape;2376;p33"/>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77" name="Google Shape;2377;p33"/>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78" name="Google Shape;2378;p33"/>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79" name="Google Shape;2379;p33"/>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80" name="Google Shape;2380;p33"/>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81" name="Google Shape;2381;p33"/>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82" name="Google Shape;2382;p33"/>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83" name="Google Shape;2383;p33"/>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84" name="Google Shape;2384;p33"/>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85" name="Google Shape;2385;p33"/>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86" name="Google Shape;2386;p33"/>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87" name="Google Shape;2387;p33"/>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88" name="Google Shape;2388;p33"/>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3"/>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3"/>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3"/>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3"/>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3"/>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94" name="Google Shape;2394;p33"/>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95" name="Google Shape;2395;p33"/>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96" name="Google Shape;2396;p33"/>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97" name="Google Shape;2397;p33"/>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98" name="Google Shape;2398;p33"/>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99" name="Google Shape;2399;p33"/>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00" name="Google Shape;2400;p33"/>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01" name="Google Shape;2401;p33"/>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02" name="Google Shape;2402;p33"/>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3"/>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04" name="Google Shape;2404;p33"/>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05" name="Google Shape;2405;p33"/>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06" name="Google Shape;2406;p33"/>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07" name="Google Shape;2407;p33"/>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2408" name="Google Shape;2408;p33"/>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09" name="Google Shape;2409;p33"/>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10" name="Shape 2410"/>
        <p:cNvGrpSpPr/>
        <p:nvPr/>
      </p:nvGrpSpPr>
      <p:grpSpPr>
        <a:xfrm>
          <a:off x="0" y="0"/>
          <a:ext cx="0" cy="0"/>
          <a:chOff x="0" y="0"/>
          <a:chExt cx="0" cy="0"/>
        </a:xfrm>
      </p:grpSpPr>
      <p:grpSp>
        <p:nvGrpSpPr>
          <p:cNvPr id="2411" name="Google Shape;2411;p34"/>
          <p:cNvGrpSpPr/>
          <p:nvPr/>
        </p:nvGrpSpPr>
        <p:grpSpPr>
          <a:xfrm>
            <a:off x="104275" y="50550"/>
            <a:ext cx="10266591" cy="5287714"/>
            <a:chOff x="104275" y="50550"/>
            <a:chExt cx="10266591" cy="5287714"/>
          </a:xfrm>
        </p:grpSpPr>
        <p:sp>
          <p:nvSpPr>
            <p:cNvPr id="2412" name="Google Shape;2412;p34"/>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3" name="Google Shape;2413;p34"/>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4" name="Google Shape;2414;p34"/>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5" name="Google Shape;2415;p34"/>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6" name="Google Shape;2416;p34"/>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7" name="Google Shape;2417;p34"/>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8" name="Google Shape;2418;p34"/>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9" name="Google Shape;2419;p34"/>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420" name="Google Shape;2420;p34"/>
            <p:cNvGrpSpPr/>
            <p:nvPr/>
          </p:nvGrpSpPr>
          <p:grpSpPr>
            <a:xfrm>
              <a:off x="7817748" y="1079748"/>
              <a:ext cx="408036" cy="4063663"/>
              <a:chOff x="967895" y="415018"/>
              <a:chExt cx="628714" cy="6262387"/>
            </a:xfrm>
          </p:grpSpPr>
          <p:sp>
            <p:nvSpPr>
              <p:cNvPr id="2421" name="Google Shape;2421;p34"/>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2" name="Google Shape;2422;p34"/>
              <p:cNvGrpSpPr/>
              <p:nvPr/>
            </p:nvGrpSpPr>
            <p:grpSpPr>
              <a:xfrm>
                <a:off x="967895" y="415018"/>
                <a:ext cx="628714" cy="801374"/>
                <a:chOff x="1774126" y="766200"/>
                <a:chExt cx="1582467" cy="2017050"/>
              </a:xfrm>
            </p:grpSpPr>
            <p:sp>
              <p:nvSpPr>
                <p:cNvPr id="2423" name="Google Shape;2423;p3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4" name="Google Shape;2424;p3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5" name="Google Shape;2425;p3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6" name="Google Shape;2426;p3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7" name="Google Shape;2427;p3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8" name="Google Shape;2428;p3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9" name="Google Shape;2429;p3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0" name="Google Shape;2430;p3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431" name="Google Shape;2431;p34"/>
            <p:cNvGrpSpPr/>
            <p:nvPr/>
          </p:nvGrpSpPr>
          <p:grpSpPr>
            <a:xfrm>
              <a:off x="7200036" y="3718572"/>
              <a:ext cx="284493" cy="1424795"/>
              <a:chOff x="967895" y="415018"/>
              <a:chExt cx="628714" cy="3148718"/>
            </a:xfrm>
          </p:grpSpPr>
          <p:sp>
            <p:nvSpPr>
              <p:cNvPr id="2432" name="Google Shape;2432;p34"/>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3" name="Google Shape;2433;p34"/>
              <p:cNvGrpSpPr/>
              <p:nvPr/>
            </p:nvGrpSpPr>
            <p:grpSpPr>
              <a:xfrm>
                <a:off x="967895" y="415018"/>
                <a:ext cx="628714" cy="801374"/>
                <a:chOff x="1774126" y="766200"/>
                <a:chExt cx="1582467" cy="2017050"/>
              </a:xfrm>
            </p:grpSpPr>
            <p:sp>
              <p:nvSpPr>
                <p:cNvPr id="2434" name="Google Shape;2434;p3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5" name="Google Shape;2435;p3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6" name="Google Shape;2436;p3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7" name="Google Shape;2437;p3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8" name="Google Shape;2438;p3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9" name="Google Shape;2439;p3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0" name="Google Shape;2440;p3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1" name="Google Shape;2441;p3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442" name="Google Shape;2442;p34"/>
            <p:cNvGrpSpPr/>
            <p:nvPr/>
          </p:nvGrpSpPr>
          <p:grpSpPr>
            <a:xfrm>
              <a:off x="8299552" y="3133869"/>
              <a:ext cx="333219" cy="2017814"/>
              <a:chOff x="967895" y="415018"/>
              <a:chExt cx="628714" cy="3807196"/>
            </a:xfrm>
          </p:grpSpPr>
          <p:sp>
            <p:nvSpPr>
              <p:cNvPr id="2443" name="Google Shape;2443;p34"/>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4" name="Google Shape;2444;p34"/>
              <p:cNvGrpSpPr/>
              <p:nvPr/>
            </p:nvGrpSpPr>
            <p:grpSpPr>
              <a:xfrm>
                <a:off x="967895" y="415018"/>
                <a:ext cx="628714" cy="801374"/>
                <a:chOff x="1774126" y="766200"/>
                <a:chExt cx="1582467" cy="2017050"/>
              </a:xfrm>
            </p:grpSpPr>
            <p:sp>
              <p:nvSpPr>
                <p:cNvPr id="2445" name="Google Shape;2445;p3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6" name="Google Shape;2446;p3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7" name="Google Shape;2447;p3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8" name="Google Shape;2448;p3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9" name="Google Shape;2449;p3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0" name="Google Shape;2450;p3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1" name="Google Shape;2451;p3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2" name="Google Shape;2452;p3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453" name="Google Shape;2453;p34"/>
            <p:cNvGrpSpPr/>
            <p:nvPr/>
          </p:nvGrpSpPr>
          <p:grpSpPr>
            <a:xfrm>
              <a:off x="104275" y="50550"/>
              <a:ext cx="8948150" cy="772675"/>
              <a:chOff x="104275" y="50550"/>
              <a:chExt cx="8948150" cy="772675"/>
            </a:xfrm>
          </p:grpSpPr>
          <p:sp>
            <p:nvSpPr>
              <p:cNvPr id="2454" name="Google Shape;2454;p34"/>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55" name="Google Shape;2455;p34"/>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56" name="Google Shape;2456;p34"/>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57" name="Google Shape;2457;p34"/>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58" name="Google Shape;2458;p34"/>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59" name="Google Shape;2459;p34"/>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60" name="Google Shape;2460;p34"/>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61" name="Google Shape;2461;p34"/>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62" name="Google Shape;2462;p34"/>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63" name="Google Shape;2463;p34"/>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64" name="Google Shape;2464;p34"/>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65" name="Google Shape;2465;p34"/>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66" name="Google Shape;2466;p34"/>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67" name="Google Shape;2467;p34"/>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4"/>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4"/>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4"/>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4"/>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4"/>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73" name="Google Shape;2473;p34"/>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74" name="Google Shape;2474;p34"/>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75" name="Google Shape;2475;p34"/>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76" name="Google Shape;2476;p34"/>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77" name="Google Shape;2477;p34"/>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78" name="Google Shape;2478;p34"/>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79" name="Google Shape;2479;p34"/>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80" name="Google Shape;2480;p34"/>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81" name="Google Shape;2481;p34"/>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4"/>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83" name="Google Shape;2483;p34"/>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84" name="Google Shape;2484;p34"/>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85" name="Google Shape;2485;p34"/>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86" name="Google Shape;2486;p34"/>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2487" name="Google Shape;2487;p34"/>
          <p:cNvSpPr txBox="1"/>
          <p:nvPr>
            <p:ph idx="1" type="body"/>
          </p:nvPr>
        </p:nvSpPr>
        <p:spPr>
          <a:xfrm>
            <a:off x="855300" y="4177700"/>
            <a:ext cx="5808600" cy="283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2488" name="Google Shape;2488;p34"/>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89" name="Shape 2489"/>
        <p:cNvGrpSpPr/>
        <p:nvPr/>
      </p:nvGrpSpPr>
      <p:grpSpPr>
        <a:xfrm>
          <a:off x="0" y="0"/>
          <a:ext cx="0" cy="0"/>
          <a:chOff x="0" y="0"/>
          <a:chExt cx="0" cy="0"/>
        </a:xfrm>
      </p:grpSpPr>
      <p:sp>
        <p:nvSpPr>
          <p:cNvPr id="2490" name="Google Shape;2490;p35"/>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2491" name="Google Shape;2491;p35"/>
          <p:cNvGrpSpPr/>
          <p:nvPr/>
        </p:nvGrpSpPr>
        <p:grpSpPr>
          <a:xfrm>
            <a:off x="104275" y="50550"/>
            <a:ext cx="10266591" cy="5287714"/>
            <a:chOff x="104275" y="50550"/>
            <a:chExt cx="10266591" cy="5287714"/>
          </a:xfrm>
        </p:grpSpPr>
        <p:sp>
          <p:nvSpPr>
            <p:cNvPr id="2492" name="Google Shape;2492;p35"/>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3" name="Google Shape;2493;p35"/>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4" name="Google Shape;2494;p35"/>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5" name="Google Shape;2495;p35"/>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6" name="Google Shape;2496;p35"/>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7" name="Google Shape;2497;p35"/>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8" name="Google Shape;2498;p35"/>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9" name="Google Shape;2499;p35"/>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00" name="Google Shape;2500;p35"/>
            <p:cNvGrpSpPr/>
            <p:nvPr/>
          </p:nvGrpSpPr>
          <p:grpSpPr>
            <a:xfrm>
              <a:off x="7817748" y="1079748"/>
              <a:ext cx="408036" cy="4063663"/>
              <a:chOff x="967895" y="415018"/>
              <a:chExt cx="628714" cy="6262387"/>
            </a:xfrm>
          </p:grpSpPr>
          <p:sp>
            <p:nvSpPr>
              <p:cNvPr id="2501" name="Google Shape;2501;p35"/>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2" name="Google Shape;2502;p35"/>
              <p:cNvGrpSpPr/>
              <p:nvPr/>
            </p:nvGrpSpPr>
            <p:grpSpPr>
              <a:xfrm>
                <a:off x="967895" y="415018"/>
                <a:ext cx="628714" cy="801374"/>
                <a:chOff x="1774126" y="766200"/>
                <a:chExt cx="1582467" cy="2017050"/>
              </a:xfrm>
            </p:grpSpPr>
            <p:sp>
              <p:nvSpPr>
                <p:cNvPr id="2503" name="Google Shape;2503;p3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4" name="Google Shape;2504;p3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5" name="Google Shape;2505;p3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6" name="Google Shape;2506;p3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7" name="Google Shape;2507;p3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8" name="Google Shape;2508;p3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9" name="Google Shape;2509;p3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0" name="Google Shape;2510;p3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511" name="Google Shape;2511;p35"/>
            <p:cNvGrpSpPr/>
            <p:nvPr/>
          </p:nvGrpSpPr>
          <p:grpSpPr>
            <a:xfrm>
              <a:off x="7200036" y="3718572"/>
              <a:ext cx="284493" cy="1424795"/>
              <a:chOff x="967895" y="415018"/>
              <a:chExt cx="628714" cy="3148718"/>
            </a:xfrm>
          </p:grpSpPr>
          <p:sp>
            <p:nvSpPr>
              <p:cNvPr id="2512" name="Google Shape;2512;p35"/>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3" name="Google Shape;2513;p35"/>
              <p:cNvGrpSpPr/>
              <p:nvPr/>
            </p:nvGrpSpPr>
            <p:grpSpPr>
              <a:xfrm>
                <a:off x="967895" y="415018"/>
                <a:ext cx="628714" cy="801374"/>
                <a:chOff x="1774126" y="766200"/>
                <a:chExt cx="1582467" cy="2017050"/>
              </a:xfrm>
            </p:grpSpPr>
            <p:sp>
              <p:nvSpPr>
                <p:cNvPr id="2514" name="Google Shape;2514;p3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5" name="Google Shape;2515;p3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6" name="Google Shape;2516;p3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7" name="Google Shape;2517;p3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8" name="Google Shape;2518;p3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9" name="Google Shape;2519;p3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0" name="Google Shape;2520;p3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1" name="Google Shape;2521;p3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522" name="Google Shape;2522;p35"/>
            <p:cNvGrpSpPr/>
            <p:nvPr/>
          </p:nvGrpSpPr>
          <p:grpSpPr>
            <a:xfrm>
              <a:off x="8299552" y="3133869"/>
              <a:ext cx="333219" cy="2017814"/>
              <a:chOff x="967895" y="415018"/>
              <a:chExt cx="628714" cy="3807196"/>
            </a:xfrm>
          </p:grpSpPr>
          <p:sp>
            <p:nvSpPr>
              <p:cNvPr id="2523" name="Google Shape;2523;p35"/>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4" name="Google Shape;2524;p35"/>
              <p:cNvGrpSpPr/>
              <p:nvPr/>
            </p:nvGrpSpPr>
            <p:grpSpPr>
              <a:xfrm>
                <a:off x="967895" y="415018"/>
                <a:ext cx="628714" cy="801374"/>
                <a:chOff x="1774126" y="766200"/>
                <a:chExt cx="1582467" cy="2017050"/>
              </a:xfrm>
            </p:grpSpPr>
            <p:sp>
              <p:nvSpPr>
                <p:cNvPr id="2525" name="Google Shape;2525;p3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6" name="Google Shape;2526;p3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7" name="Google Shape;2527;p3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8" name="Google Shape;2528;p3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9" name="Google Shape;2529;p3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0" name="Google Shape;2530;p3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1" name="Google Shape;2531;p3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2" name="Google Shape;2532;p3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533" name="Google Shape;2533;p35"/>
            <p:cNvGrpSpPr/>
            <p:nvPr/>
          </p:nvGrpSpPr>
          <p:grpSpPr>
            <a:xfrm>
              <a:off x="104275" y="50550"/>
              <a:ext cx="8948150" cy="772675"/>
              <a:chOff x="104275" y="50550"/>
              <a:chExt cx="8948150" cy="772675"/>
            </a:xfrm>
          </p:grpSpPr>
          <p:sp>
            <p:nvSpPr>
              <p:cNvPr id="2534" name="Google Shape;2534;p35"/>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35" name="Google Shape;2535;p35"/>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36" name="Google Shape;2536;p35"/>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37" name="Google Shape;2537;p35"/>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38" name="Google Shape;2538;p35"/>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39" name="Google Shape;2539;p35"/>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40" name="Google Shape;2540;p35"/>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41" name="Google Shape;2541;p35"/>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42" name="Google Shape;2542;p35"/>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43" name="Google Shape;2543;p35"/>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44" name="Google Shape;2544;p35"/>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45" name="Google Shape;2545;p35"/>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46" name="Google Shape;2546;p35"/>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47" name="Google Shape;2547;p35"/>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5"/>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5"/>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5"/>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5"/>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5"/>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53" name="Google Shape;2553;p35"/>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54" name="Google Shape;2554;p35"/>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55" name="Google Shape;2555;p35"/>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56" name="Google Shape;2556;p35"/>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57" name="Google Shape;2557;p35"/>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58" name="Google Shape;2558;p35"/>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59" name="Google Shape;2559;p35"/>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60" name="Google Shape;2560;p35"/>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61" name="Google Shape;2561;p35"/>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5"/>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63" name="Google Shape;2563;p35"/>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64" name="Google Shape;2564;p35"/>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65" name="Google Shape;2565;p35"/>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66" name="Google Shape;2566;p35"/>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louds only">
  <p:cSld name="BLANK_1">
    <p:spTree>
      <p:nvGrpSpPr>
        <p:cNvPr id="2567" name="Shape 2567"/>
        <p:cNvGrpSpPr/>
        <p:nvPr/>
      </p:nvGrpSpPr>
      <p:grpSpPr>
        <a:xfrm>
          <a:off x="0" y="0"/>
          <a:ext cx="0" cy="0"/>
          <a:chOff x="0" y="0"/>
          <a:chExt cx="0" cy="0"/>
        </a:xfrm>
      </p:grpSpPr>
      <p:grpSp>
        <p:nvGrpSpPr>
          <p:cNvPr id="2568" name="Google Shape;2568;p36"/>
          <p:cNvGrpSpPr/>
          <p:nvPr/>
        </p:nvGrpSpPr>
        <p:grpSpPr>
          <a:xfrm>
            <a:off x="-52200" y="50550"/>
            <a:ext cx="9256075" cy="5245735"/>
            <a:chOff x="-52200" y="50550"/>
            <a:chExt cx="9256075" cy="5245735"/>
          </a:xfrm>
        </p:grpSpPr>
        <p:sp>
          <p:nvSpPr>
            <p:cNvPr id="2569" name="Google Shape;2569;p36"/>
            <p:cNvSpPr/>
            <p:nvPr/>
          </p:nvSpPr>
          <p:spPr>
            <a:xfrm>
              <a:off x="-52200" y="2990532"/>
              <a:ext cx="3584483" cy="1539111"/>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0" name="Google Shape;2570;p36"/>
            <p:cNvSpPr/>
            <p:nvPr/>
          </p:nvSpPr>
          <p:spPr>
            <a:xfrm>
              <a:off x="2567033" y="3780191"/>
              <a:ext cx="2154572" cy="9869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1" name="Google Shape;2571;p36"/>
            <p:cNvSpPr/>
            <p:nvPr/>
          </p:nvSpPr>
          <p:spPr>
            <a:xfrm>
              <a:off x="3626041" y="3244742"/>
              <a:ext cx="2038292" cy="694227"/>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2" name="Google Shape;2572;p36"/>
            <p:cNvSpPr/>
            <p:nvPr/>
          </p:nvSpPr>
          <p:spPr>
            <a:xfrm>
              <a:off x="3907840" y="3671766"/>
              <a:ext cx="3406627" cy="1462743"/>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3" name="Google Shape;2573;p36"/>
            <p:cNvSpPr/>
            <p:nvPr/>
          </p:nvSpPr>
          <p:spPr>
            <a:xfrm>
              <a:off x="434903" y="4215970"/>
              <a:ext cx="2406853" cy="917225"/>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4" name="Google Shape;2574;p36"/>
            <p:cNvSpPr/>
            <p:nvPr/>
          </p:nvSpPr>
          <p:spPr>
            <a:xfrm flipH="1">
              <a:off x="-50423" y="3671774"/>
              <a:ext cx="1322417" cy="605776"/>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5" name="Google Shape;2575;p36"/>
            <p:cNvSpPr/>
            <p:nvPr/>
          </p:nvSpPr>
          <p:spPr>
            <a:xfrm>
              <a:off x="5747332" y="4053480"/>
              <a:ext cx="3261193" cy="1242805"/>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6" name="Google Shape;2576;p36"/>
            <p:cNvSpPr/>
            <p:nvPr/>
          </p:nvSpPr>
          <p:spPr>
            <a:xfrm flipH="1">
              <a:off x="5619392" y="3144412"/>
              <a:ext cx="3584483" cy="1539111"/>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77" name="Google Shape;2577;p36"/>
            <p:cNvGrpSpPr/>
            <p:nvPr/>
          </p:nvGrpSpPr>
          <p:grpSpPr>
            <a:xfrm>
              <a:off x="104275" y="50550"/>
              <a:ext cx="8948150" cy="772675"/>
              <a:chOff x="104275" y="50550"/>
              <a:chExt cx="8948150" cy="772675"/>
            </a:xfrm>
          </p:grpSpPr>
          <p:sp>
            <p:nvSpPr>
              <p:cNvPr id="2578" name="Google Shape;2578;p36"/>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79" name="Google Shape;2579;p36"/>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0" name="Google Shape;2580;p36"/>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1" name="Google Shape;2581;p36"/>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2" name="Google Shape;2582;p36"/>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3" name="Google Shape;2583;p36"/>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4" name="Google Shape;2584;p36"/>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5" name="Google Shape;2585;p36"/>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6" name="Google Shape;2586;p36"/>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7" name="Google Shape;2587;p36"/>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8" name="Google Shape;2588;p36"/>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89" name="Google Shape;2589;p36"/>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90" name="Google Shape;2590;p36"/>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91" name="Google Shape;2591;p36"/>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6"/>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6"/>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6"/>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6"/>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6"/>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97" name="Google Shape;2597;p36"/>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98" name="Google Shape;2598;p36"/>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99" name="Google Shape;2599;p36"/>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00" name="Google Shape;2600;p36"/>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01" name="Google Shape;2601;p36"/>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02" name="Google Shape;2602;p36"/>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03" name="Google Shape;2603;p36"/>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04" name="Google Shape;2604;p36"/>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05" name="Google Shape;2605;p36"/>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6"/>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07" name="Google Shape;2607;p36"/>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08" name="Google Shape;2608;p36"/>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09" name="Google Shape;2609;p36"/>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10" name="Google Shape;2610;p36"/>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2611" name="Google Shape;2611;p36"/>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5" name="Shape 315"/>
        <p:cNvGrpSpPr/>
        <p:nvPr/>
      </p:nvGrpSpPr>
      <p:grpSpPr>
        <a:xfrm>
          <a:off x="0" y="0"/>
          <a:ext cx="0" cy="0"/>
          <a:chOff x="0" y="0"/>
          <a:chExt cx="0" cy="0"/>
        </a:xfrm>
      </p:grpSpPr>
      <p:grpSp>
        <p:nvGrpSpPr>
          <p:cNvPr id="316" name="Google Shape;316;p5"/>
          <p:cNvGrpSpPr/>
          <p:nvPr/>
        </p:nvGrpSpPr>
        <p:grpSpPr>
          <a:xfrm>
            <a:off x="104275" y="50550"/>
            <a:ext cx="10266591" cy="5287714"/>
            <a:chOff x="104275" y="50550"/>
            <a:chExt cx="10266591" cy="5287714"/>
          </a:xfrm>
        </p:grpSpPr>
        <p:sp>
          <p:nvSpPr>
            <p:cNvPr id="317" name="Google Shape;317;p5"/>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5"/>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5"/>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5"/>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5"/>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5"/>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5"/>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5"/>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5" name="Google Shape;325;p5"/>
            <p:cNvGrpSpPr/>
            <p:nvPr/>
          </p:nvGrpSpPr>
          <p:grpSpPr>
            <a:xfrm>
              <a:off x="7817748" y="1079748"/>
              <a:ext cx="408036" cy="4063663"/>
              <a:chOff x="967895" y="415018"/>
              <a:chExt cx="628714" cy="6262387"/>
            </a:xfrm>
          </p:grpSpPr>
          <p:sp>
            <p:nvSpPr>
              <p:cNvPr id="326" name="Google Shape;326;p5"/>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5"/>
              <p:cNvGrpSpPr/>
              <p:nvPr/>
            </p:nvGrpSpPr>
            <p:grpSpPr>
              <a:xfrm>
                <a:off x="967895" y="415018"/>
                <a:ext cx="628714" cy="801374"/>
                <a:chOff x="1774126" y="766200"/>
                <a:chExt cx="1582467" cy="2017050"/>
              </a:xfrm>
            </p:grpSpPr>
            <p:sp>
              <p:nvSpPr>
                <p:cNvPr id="328" name="Google Shape;328;p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6" name="Google Shape;336;p5"/>
            <p:cNvGrpSpPr/>
            <p:nvPr/>
          </p:nvGrpSpPr>
          <p:grpSpPr>
            <a:xfrm>
              <a:off x="7200036" y="3718572"/>
              <a:ext cx="284493" cy="1424795"/>
              <a:chOff x="967895" y="415018"/>
              <a:chExt cx="628714" cy="3148718"/>
            </a:xfrm>
          </p:grpSpPr>
          <p:sp>
            <p:nvSpPr>
              <p:cNvPr id="337" name="Google Shape;337;p5"/>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5"/>
              <p:cNvGrpSpPr/>
              <p:nvPr/>
            </p:nvGrpSpPr>
            <p:grpSpPr>
              <a:xfrm>
                <a:off x="967895" y="415018"/>
                <a:ext cx="628714" cy="801374"/>
                <a:chOff x="1774126" y="766200"/>
                <a:chExt cx="1582467" cy="2017050"/>
              </a:xfrm>
            </p:grpSpPr>
            <p:sp>
              <p:nvSpPr>
                <p:cNvPr id="339" name="Google Shape;339;p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47" name="Google Shape;347;p5"/>
            <p:cNvGrpSpPr/>
            <p:nvPr/>
          </p:nvGrpSpPr>
          <p:grpSpPr>
            <a:xfrm>
              <a:off x="8299552" y="3133869"/>
              <a:ext cx="333219" cy="2017814"/>
              <a:chOff x="967895" y="415018"/>
              <a:chExt cx="628714" cy="3807196"/>
            </a:xfrm>
          </p:grpSpPr>
          <p:sp>
            <p:nvSpPr>
              <p:cNvPr id="348" name="Google Shape;348;p5"/>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5"/>
              <p:cNvGrpSpPr/>
              <p:nvPr/>
            </p:nvGrpSpPr>
            <p:grpSpPr>
              <a:xfrm>
                <a:off x="967895" y="415018"/>
                <a:ext cx="628714" cy="801374"/>
                <a:chOff x="1774126" y="766200"/>
                <a:chExt cx="1582467" cy="2017050"/>
              </a:xfrm>
            </p:grpSpPr>
            <p:sp>
              <p:nvSpPr>
                <p:cNvPr id="350" name="Google Shape;350;p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58" name="Google Shape;358;p5"/>
            <p:cNvGrpSpPr/>
            <p:nvPr/>
          </p:nvGrpSpPr>
          <p:grpSpPr>
            <a:xfrm>
              <a:off x="104275" y="50550"/>
              <a:ext cx="8948150" cy="772675"/>
              <a:chOff x="104275" y="50550"/>
              <a:chExt cx="8948150" cy="772675"/>
            </a:xfrm>
          </p:grpSpPr>
          <p:sp>
            <p:nvSpPr>
              <p:cNvPr id="359" name="Google Shape;359;p5"/>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0" name="Google Shape;360;p5"/>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1" name="Google Shape;361;p5"/>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2" name="Google Shape;362;p5"/>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3" name="Google Shape;363;p5"/>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4" name="Google Shape;364;p5"/>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5" name="Google Shape;365;p5"/>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6" name="Google Shape;366;p5"/>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7" name="Google Shape;367;p5"/>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8" name="Google Shape;368;p5"/>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9" name="Google Shape;369;p5"/>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0" name="Google Shape;370;p5"/>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1" name="Google Shape;371;p5"/>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2" name="Google Shape;372;p5"/>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8" name="Google Shape;378;p5"/>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9" name="Google Shape;379;p5"/>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0" name="Google Shape;380;p5"/>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1" name="Google Shape;381;p5"/>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2" name="Google Shape;382;p5"/>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3" name="Google Shape;383;p5"/>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4" name="Google Shape;384;p5"/>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5" name="Google Shape;385;p5"/>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6" name="Google Shape;386;p5"/>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8" name="Google Shape;388;p5"/>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9" name="Google Shape;389;p5"/>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90" name="Google Shape;390;p5"/>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91" name="Google Shape;391;p5"/>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392" name="Google Shape;392;p5"/>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93" name="Google Shape;393;p5"/>
          <p:cNvSpPr txBox="1"/>
          <p:nvPr>
            <p:ph idx="1" type="body"/>
          </p:nvPr>
        </p:nvSpPr>
        <p:spPr>
          <a:xfrm>
            <a:off x="855300" y="1553825"/>
            <a:ext cx="6240900" cy="28341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800"/>
              </a:spcBef>
              <a:spcAft>
                <a:spcPts val="0"/>
              </a:spcAft>
              <a:buSzPts val="2200"/>
              <a:buChar char="▻"/>
              <a:defRPr/>
            </a:lvl2pPr>
            <a:lvl3pPr indent="-368300" lvl="2" marL="1371600" rtl="0">
              <a:spcBef>
                <a:spcPts val="800"/>
              </a:spcBef>
              <a:spcAft>
                <a:spcPts val="0"/>
              </a:spcAft>
              <a:buSzPts val="2200"/>
              <a:buChar char="■"/>
              <a:defRPr/>
            </a:lvl3pPr>
            <a:lvl4pPr indent="-368300" lvl="3" marL="1828800" rtl="0">
              <a:spcBef>
                <a:spcPts val="800"/>
              </a:spcBef>
              <a:spcAft>
                <a:spcPts val="0"/>
              </a:spcAft>
              <a:buSzPts val="2200"/>
              <a:buChar char="●"/>
              <a:defRPr/>
            </a:lvl4pPr>
            <a:lvl5pPr indent="-368300" lvl="4" marL="2286000" rtl="0">
              <a:spcBef>
                <a:spcPts val="800"/>
              </a:spcBef>
              <a:spcAft>
                <a:spcPts val="0"/>
              </a:spcAft>
              <a:buSzPts val="2200"/>
              <a:buChar char="○"/>
              <a:defRPr/>
            </a:lvl5pPr>
            <a:lvl6pPr indent="-368300" lvl="5" marL="2743200" rtl="0">
              <a:spcBef>
                <a:spcPts val="800"/>
              </a:spcBef>
              <a:spcAft>
                <a:spcPts val="0"/>
              </a:spcAft>
              <a:buSzPts val="2200"/>
              <a:buChar char="■"/>
              <a:defRPr/>
            </a:lvl6pPr>
            <a:lvl7pPr indent="-368300" lvl="6" marL="3200400" rtl="0">
              <a:spcBef>
                <a:spcPts val="800"/>
              </a:spcBef>
              <a:spcAft>
                <a:spcPts val="0"/>
              </a:spcAft>
              <a:buSzPts val="2200"/>
              <a:buChar char="●"/>
              <a:defRPr/>
            </a:lvl7pPr>
            <a:lvl8pPr indent="-368300" lvl="7" marL="3657600" rtl="0">
              <a:spcBef>
                <a:spcPts val="800"/>
              </a:spcBef>
              <a:spcAft>
                <a:spcPts val="0"/>
              </a:spcAft>
              <a:buSzPts val="2200"/>
              <a:buChar char="○"/>
              <a:defRPr/>
            </a:lvl8pPr>
            <a:lvl9pPr indent="-368300" lvl="8" marL="4114800" rtl="0">
              <a:spcBef>
                <a:spcPts val="800"/>
              </a:spcBef>
              <a:spcAft>
                <a:spcPts val="800"/>
              </a:spcAft>
              <a:buSzPts val="2200"/>
              <a:buChar char="■"/>
              <a:defRPr/>
            </a:lvl9pPr>
          </a:lstStyle>
          <a:p/>
        </p:txBody>
      </p:sp>
      <p:sp>
        <p:nvSpPr>
          <p:cNvPr id="394" name="Google Shape;394;p5"/>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5" name="Shape 395"/>
        <p:cNvGrpSpPr/>
        <p:nvPr/>
      </p:nvGrpSpPr>
      <p:grpSpPr>
        <a:xfrm>
          <a:off x="0" y="0"/>
          <a:ext cx="0" cy="0"/>
          <a:chOff x="0" y="0"/>
          <a:chExt cx="0" cy="0"/>
        </a:xfrm>
      </p:grpSpPr>
      <p:grpSp>
        <p:nvGrpSpPr>
          <p:cNvPr id="396" name="Google Shape;396;p6"/>
          <p:cNvGrpSpPr/>
          <p:nvPr/>
        </p:nvGrpSpPr>
        <p:grpSpPr>
          <a:xfrm>
            <a:off x="104275" y="50550"/>
            <a:ext cx="10266591" cy="5287714"/>
            <a:chOff x="104275" y="50550"/>
            <a:chExt cx="10266591" cy="5287714"/>
          </a:xfrm>
        </p:grpSpPr>
        <p:sp>
          <p:nvSpPr>
            <p:cNvPr id="397" name="Google Shape;397;p6"/>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6"/>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6"/>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6"/>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6"/>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6"/>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6"/>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6"/>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5" name="Google Shape;405;p6"/>
            <p:cNvGrpSpPr/>
            <p:nvPr/>
          </p:nvGrpSpPr>
          <p:grpSpPr>
            <a:xfrm>
              <a:off x="7817748" y="1079748"/>
              <a:ext cx="408036" cy="4063663"/>
              <a:chOff x="967895" y="415018"/>
              <a:chExt cx="628714" cy="6262387"/>
            </a:xfrm>
          </p:grpSpPr>
          <p:sp>
            <p:nvSpPr>
              <p:cNvPr id="406" name="Google Shape;406;p6"/>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6"/>
              <p:cNvGrpSpPr/>
              <p:nvPr/>
            </p:nvGrpSpPr>
            <p:grpSpPr>
              <a:xfrm>
                <a:off x="967895" y="415018"/>
                <a:ext cx="628714" cy="801374"/>
                <a:chOff x="1774126" y="766200"/>
                <a:chExt cx="1582467" cy="2017050"/>
              </a:xfrm>
            </p:grpSpPr>
            <p:sp>
              <p:nvSpPr>
                <p:cNvPr id="408" name="Google Shape;408;p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6" name="Google Shape;416;p6"/>
            <p:cNvGrpSpPr/>
            <p:nvPr/>
          </p:nvGrpSpPr>
          <p:grpSpPr>
            <a:xfrm>
              <a:off x="7200036" y="3718572"/>
              <a:ext cx="284493" cy="1424795"/>
              <a:chOff x="967895" y="415018"/>
              <a:chExt cx="628714" cy="3148718"/>
            </a:xfrm>
          </p:grpSpPr>
          <p:sp>
            <p:nvSpPr>
              <p:cNvPr id="417" name="Google Shape;417;p6"/>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6"/>
              <p:cNvGrpSpPr/>
              <p:nvPr/>
            </p:nvGrpSpPr>
            <p:grpSpPr>
              <a:xfrm>
                <a:off x="967895" y="415018"/>
                <a:ext cx="628714" cy="801374"/>
                <a:chOff x="1774126" y="766200"/>
                <a:chExt cx="1582467" cy="2017050"/>
              </a:xfrm>
            </p:grpSpPr>
            <p:sp>
              <p:nvSpPr>
                <p:cNvPr id="419" name="Google Shape;419;p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27" name="Google Shape;427;p6"/>
            <p:cNvGrpSpPr/>
            <p:nvPr/>
          </p:nvGrpSpPr>
          <p:grpSpPr>
            <a:xfrm>
              <a:off x="8299552" y="3133869"/>
              <a:ext cx="333219" cy="2017814"/>
              <a:chOff x="967895" y="415018"/>
              <a:chExt cx="628714" cy="3807196"/>
            </a:xfrm>
          </p:grpSpPr>
          <p:sp>
            <p:nvSpPr>
              <p:cNvPr id="428" name="Google Shape;428;p6"/>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6"/>
              <p:cNvGrpSpPr/>
              <p:nvPr/>
            </p:nvGrpSpPr>
            <p:grpSpPr>
              <a:xfrm>
                <a:off x="967895" y="415018"/>
                <a:ext cx="628714" cy="801374"/>
                <a:chOff x="1774126" y="766200"/>
                <a:chExt cx="1582467" cy="2017050"/>
              </a:xfrm>
            </p:grpSpPr>
            <p:sp>
              <p:nvSpPr>
                <p:cNvPr id="430" name="Google Shape;430;p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38" name="Google Shape;438;p6"/>
            <p:cNvGrpSpPr/>
            <p:nvPr/>
          </p:nvGrpSpPr>
          <p:grpSpPr>
            <a:xfrm>
              <a:off x="104275" y="50550"/>
              <a:ext cx="8948150" cy="772675"/>
              <a:chOff x="104275" y="50550"/>
              <a:chExt cx="8948150" cy="772675"/>
            </a:xfrm>
          </p:grpSpPr>
          <p:sp>
            <p:nvSpPr>
              <p:cNvPr id="439" name="Google Shape;439;p6"/>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0" name="Google Shape;440;p6"/>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1" name="Google Shape;441;p6"/>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2" name="Google Shape;442;p6"/>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3" name="Google Shape;443;p6"/>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4" name="Google Shape;444;p6"/>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5" name="Google Shape;445;p6"/>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6" name="Google Shape;446;p6"/>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7" name="Google Shape;447;p6"/>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8" name="Google Shape;448;p6"/>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9" name="Google Shape;449;p6"/>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0" name="Google Shape;450;p6"/>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1" name="Google Shape;451;p6"/>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2" name="Google Shape;452;p6"/>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8" name="Google Shape;458;p6"/>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9" name="Google Shape;459;p6"/>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0" name="Google Shape;460;p6"/>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1" name="Google Shape;461;p6"/>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2" name="Google Shape;462;p6"/>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3" name="Google Shape;463;p6"/>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4" name="Google Shape;464;p6"/>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5" name="Google Shape;465;p6"/>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6" name="Google Shape;466;p6"/>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8" name="Google Shape;468;p6"/>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9" name="Google Shape;469;p6"/>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0" name="Google Shape;470;p6"/>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1" name="Google Shape;471;p6"/>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472" name="Google Shape;472;p6"/>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3" name="Google Shape;473;p6"/>
          <p:cNvSpPr txBox="1"/>
          <p:nvPr>
            <p:ph idx="1" type="body"/>
          </p:nvPr>
        </p:nvSpPr>
        <p:spPr>
          <a:xfrm>
            <a:off x="855300" y="1553825"/>
            <a:ext cx="2932500" cy="293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74" name="Google Shape;474;p6"/>
          <p:cNvSpPr txBox="1"/>
          <p:nvPr>
            <p:ph idx="2" type="body"/>
          </p:nvPr>
        </p:nvSpPr>
        <p:spPr>
          <a:xfrm>
            <a:off x="4199271" y="1553825"/>
            <a:ext cx="2932500" cy="293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75" name="Google Shape;475;p6"/>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6" name="Shape 476"/>
        <p:cNvGrpSpPr/>
        <p:nvPr/>
      </p:nvGrpSpPr>
      <p:grpSpPr>
        <a:xfrm>
          <a:off x="0" y="0"/>
          <a:ext cx="0" cy="0"/>
          <a:chOff x="0" y="0"/>
          <a:chExt cx="0" cy="0"/>
        </a:xfrm>
      </p:grpSpPr>
      <p:grpSp>
        <p:nvGrpSpPr>
          <p:cNvPr id="477" name="Google Shape;477;p7"/>
          <p:cNvGrpSpPr/>
          <p:nvPr/>
        </p:nvGrpSpPr>
        <p:grpSpPr>
          <a:xfrm>
            <a:off x="104275" y="50550"/>
            <a:ext cx="10266591" cy="5287714"/>
            <a:chOff x="104275" y="50550"/>
            <a:chExt cx="10266591" cy="5287714"/>
          </a:xfrm>
        </p:grpSpPr>
        <p:sp>
          <p:nvSpPr>
            <p:cNvPr id="478" name="Google Shape;478;p7"/>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7"/>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7"/>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7"/>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7"/>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7"/>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7"/>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7"/>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6" name="Google Shape;486;p7"/>
            <p:cNvGrpSpPr/>
            <p:nvPr/>
          </p:nvGrpSpPr>
          <p:grpSpPr>
            <a:xfrm>
              <a:off x="7817748" y="1079748"/>
              <a:ext cx="408036" cy="4063663"/>
              <a:chOff x="967895" y="415018"/>
              <a:chExt cx="628714" cy="6262387"/>
            </a:xfrm>
          </p:grpSpPr>
          <p:sp>
            <p:nvSpPr>
              <p:cNvPr id="487" name="Google Shape;487;p7"/>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7"/>
              <p:cNvGrpSpPr/>
              <p:nvPr/>
            </p:nvGrpSpPr>
            <p:grpSpPr>
              <a:xfrm>
                <a:off x="967895" y="415018"/>
                <a:ext cx="628714" cy="801374"/>
                <a:chOff x="1774126" y="766200"/>
                <a:chExt cx="1582467" cy="2017050"/>
              </a:xfrm>
            </p:grpSpPr>
            <p:sp>
              <p:nvSpPr>
                <p:cNvPr id="489" name="Google Shape;489;p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97" name="Google Shape;497;p7"/>
            <p:cNvGrpSpPr/>
            <p:nvPr/>
          </p:nvGrpSpPr>
          <p:grpSpPr>
            <a:xfrm>
              <a:off x="8299552" y="3133869"/>
              <a:ext cx="333219" cy="2017814"/>
              <a:chOff x="967895" y="415018"/>
              <a:chExt cx="628714" cy="3807196"/>
            </a:xfrm>
          </p:grpSpPr>
          <p:sp>
            <p:nvSpPr>
              <p:cNvPr id="498" name="Google Shape;498;p7"/>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7"/>
              <p:cNvGrpSpPr/>
              <p:nvPr/>
            </p:nvGrpSpPr>
            <p:grpSpPr>
              <a:xfrm>
                <a:off x="967895" y="415018"/>
                <a:ext cx="628714" cy="801374"/>
                <a:chOff x="1774126" y="766200"/>
                <a:chExt cx="1582467" cy="2017050"/>
              </a:xfrm>
            </p:grpSpPr>
            <p:sp>
              <p:nvSpPr>
                <p:cNvPr id="500" name="Google Shape;500;p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08" name="Google Shape;508;p7"/>
            <p:cNvGrpSpPr/>
            <p:nvPr/>
          </p:nvGrpSpPr>
          <p:grpSpPr>
            <a:xfrm>
              <a:off x="104275" y="50550"/>
              <a:ext cx="8948150" cy="772675"/>
              <a:chOff x="104275" y="50550"/>
              <a:chExt cx="8948150" cy="772675"/>
            </a:xfrm>
          </p:grpSpPr>
          <p:sp>
            <p:nvSpPr>
              <p:cNvPr id="509" name="Google Shape;509;p7"/>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0" name="Google Shape;510;p7"/>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1" name="Google Shape;511;p7"/>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2" name="Google Shape;512;p7"/>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3" name="Google Shape;513;p7"/>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4" name="Google Shape;514;p7"/>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5" name="Google Shape;515;p7"/>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6" name="Google Shape;516;p7"/>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7" name="Google Shape;517;p7"/>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8" name="Google Shape;518;p7"/>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9" name="Google Shape;519;p7"/>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0" name="Google Shape;520;p7"/>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1" name="Google Shape;521;p7"/>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2" name="Google Shape;522;p7"/>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8" name="Google Shape;528;p7"/>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9" name="Google Shape;529;p7"/>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0" name="Google Shape;530;p7"/>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1" name="Google Shape;531;p7"/>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2" name="Google Shape;532;p7"/>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3" name="Google Shape;533;p7"/>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4" name="Google Shape;534;p7"/>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5" name="Google Shape;535;p7"/>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6" name="Google Shape;536;p7"/>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8" name="Google Shape;538;p7"/>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9" name="Google Shape;539;p7"/>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40" name="Google Shape;540;p7"/>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41" name="Google Shape;541;p7"/>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542" name="Google Shape;542;p7"/>
          <p:cNvSpPr txBox="1"/>
          <p:nvPr>
            <p:ph type="title"/>
          </p:nvPr>
        </p:nvSpPr>
        <p:spPr>
          <a:xfrm>
            <a:off x="855300" y="836000"/>
            <a:ext cx="66990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3" name="Google Shape;543;p7"/>
          <p:cNvSpPr txBox="1"/>
          <p:nvPr>
            <p:ph idx="1" type="body"/>
          </p:nvPr>
        </p:nvSpPr>
        <p:spPr>
          <a:xfrm>
            <a:off x="855434"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44" name="Google Shape;544;p7"/>
          <p:cNvSpPr txBox="1"/>
          <p:nvPr>
            <p:ph idx="2" type="body"/>
          </p:nvPr>
        </p:nvSpPr>
        <p:spPr>
          <a:xfrm>
            <a:off x="3161403"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45" name="Google Shape;545;p7"/>
          <p:cNvSpPr txBox="1"/>
          <p:nvPr>
            <p:ph idx="3" type="body"/>
          </p:nvPr>
        </p:nvSpPr>
        <p:spPr>
          <a:xfrm>
            <a:off x="5467372"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46" name="Google Shape;546;p7"/>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7" name="Shape 547"/>
        <p:cNvGrpSpPr/>
        <p:nvPr/>
      </p:nvGrpSpPr>
      <p:grpSpPr>
        <a:xfrm>
          <a:off x="0" y="0"/>
          <a:ext cx="0" cy="0"/>
          <a:chOff x="0" y="0"/>
          <a:chExt cx="0" cy="0"/>
        </a:xfrm>
      </p:grpSpPr>
      <p:grpSp>
        <p:nvGrpSpPr>
          <p:cNvPr id="548" name="Google Shape;548;p8"/>
          <p:cNvGrpSpPr/>
          <p:nvPr/>
        </p:nvGrpSpPr>
        <p:grpSpPr>
          <a:xfrm>
            <a:off x="104275" y="50550"/>
            <a:ext cx="10266591" cy="5287714"/>
            <a:chOff x="104275" y="50550"/>
            <a:chExt cx="10266591" cy="5287714"/>
          </a:xfrm>
        </p:grpSpPr>
        <p:sp>
          <p:nvSpPr>
            <p:cNvPr id="549" name="Google Shape;549;p8"/>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8"/>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8"/>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8"/>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8"/>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8"/>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8"/>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8"/>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7" name="Google Shape;557;p8"/>
            <p:cNvGrpSpPr/>
            <p:nvPr/>
          </p:nvGrpSpPr>
          <p:grpSpPr>
            <a:xfrm>
              <a:off x="7817748" y="1079748"/>
              <a:ext cx="408036" cy="4063663"/>
              <a:chOff x="967895" y="415018"/>
              <a:chExt cx="628714" cy="6262387"/>
            </a:xfrm>
          </p:grpSpPr>
          <p:sp>
            <p:nvSpPr>
              <p:cNvPr id="558" name="Google Shape;558;p8"/>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8"/>
              <p:cNvGrpSpPr/>
              <p:nvPr/>
            </p:nvGrpSpPr>
            <p:grpSpPr>
              <a:xfrm>
                <a:off x="967895" y="415018"/>
                <a:ext cx="628714" cy="801374"/>
                <a:chOff x="1774126" y="766200"/>
                <a:chExt cx="1582467" cy="2017050"/>
              </a:xfrm>
            </p:grpSpPr>
            <p:sp>
              <p:nvSpPr>
                <p:cNvPr id="560" name="Google Shape;560;p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68" name="Google Shape;568;p8"/>
            <p:cNvGrpSpPr/>
            <p:nvPr/>
          </p:nvGrpSpPr>
          <p:grpSpPr>
            <a:xfrm>
              <a:off x="7200036" y="3718572"/>
              <a:ext cx="284493" cy="1424795"/>
              <a:chOff x="967895" y="415018"/>
              <a:chExt cx="628714" cy="3148718"/>
            </a:xfrm>
          </p:grpSpPr>
          <p:sp>
            <p:nvSpPr>
              <p:cNvPr id="569" name="Google Shape;569;p8"/>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8"/>
              <p:cNvGrpSpPr/>
              <p:nvPr/>
            </p:nvGrpSpPr>
            <p:grpSpPr>
              <a:xfrm>
                <a:off x="967895" y="415018"/>
                <a:ext cx="628714" cy="801374"/>
                <a:chOff x="1774126" y="766200"/>
                <a:chExt cx="1582467" cy="2017050"/>
              </a:xfrm>
            </p:grpSpPr>
            <p:sp>
              <p:nvSpPr>
                <p:cNvPr id="571" name="Google Shape;571;p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9" name="Google Shape;579;p8"/>
            <p:cNvGrpSpPr/>
            <p:nvPr/>
          </p:nvGrpSpPr>
          <p:grpSpPr>
            <a:xfrm>
              <a:off x="8299552" y="3133869"/>
              <a:ext cx="333219" cy="2017814"/>
              <a:chOff x="967895" y="415018"/>
              <a:chExt cx="628714" cy="3807196"/>
            </a:xfrm>
          </p:grpSpPr>
          <p:sp>
            <p:nvSpPr>
              <p:cNvPr id="580" name="Google Shape;580;p8"/>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8"/>
              <p:cNvGrpSpPr/>
              <p:nvPr/>
            </p:nvGrpSpPr>
            <p:grpSpPr>
              <a:xfrm>
                <a:off x="967895" y="415018"/>
                <a:ext cx="628714" cy="801374"/>
                <a:chOff x="1774126" y="766200"/>
                <a:chExt cx="1582467" cy="2017050"/>
              </a:xfrm>
            </p:grpSpPr>
            <p:sp>
              <p:nvSpPr>
                <p:cNvPr id="582" name="Google Shape;582;p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90" name="Google Shape;590;p8"/>
            <p:cNvGrpSpPr/>
            <p:nvPr/>
          </p:nvGrpSpPr>
          <p:grpSpPr>
            <a:xfrm>
              <a:off x="104275" y="50550"/>
              <a:ext cx="8948150" cy="772675"/>
              <a:chOff x="104275" y="50550"/>
              <a:chExt cx="8948150" cy="772675"/>
            </a:xfrm>
          </p:grpSpPr>
          <p:sp>
            <p:nvSpPr>
              <p:cNvPr id="591" name="Google Shape;591;p8"/>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2" name="Google Shape;592;p8"/>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3" name="Google Shape;593;p8"/>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4" name="Google Shape;594;p8"/>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5" name="Google Shape;595;p8"/>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6" name="Google Shape;596;p8"/>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7" name="Google Shape;597;p8"/>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8" name="Google Shape;598;p8"/>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9" name="Google Shape;599;p8"/>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0" name="Google Shape;600;p8"/>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1" name="Google Shape;601;p8"/>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2" name="Google Shape;602;p8"/>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3" name="Google Shape;603;p8"/>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4" name="Google Shape;604;p8"/>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0" name="Google Shape;610;p8"/>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1" name="Google Shape;611;p8"/>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2" name="Google Shape;612;p8"/>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3" name="Google Shape;613;p8"/>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4" name="Google Shape;614;p8"/>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5" name="Google Shape;615;p8"/>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6" name="Google Shape;616;p8"/>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7" name="Google Shape;617;p8"/>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8" name="Google Shape;618;p8"/>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20" name="Google Shape;620;p8"/>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21" name="Google Shape;621;p8"/>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22" name="Google Shape;622;p8"/>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23" name="Google Shape;623;p8"/>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624" name="Google Shape;624;p8"/>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25" name="Google Shape;625;p8"/>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Clouds only">
  <p:cSld name="TITLE_ONLY_1">
    <p:spTree>
      <p:nvGrpSpPr>
        <p:cNvPr id="626" name="Shape 626"/>
        <p:cNvGrpSpPr/>
        <p:nvPr/>
      </p:nvGrpSpPr>
      <p:grpSpPr>
        <a:xfrm>
          <a:off x="0" y="0"/>
          <a:ext cx="0" cy="0"/>
          <a:chOff x="0" y="0"/>
          <a:chExt cx="0" cy="0"/>
        </a:xfrm>
      </p:grpSpPr>
      <p:grpSp>
        <p:nvGrpSpPr>
          <p:cNvPr id="627" name="Google Shape;627;p9"/>
          <p:cNvGrpSpPr/>
          <p:nvPr/>
        </p:nvGrpSpPr>
        <p:grpSpPr>
          <a:xfrm>
            <a:off x="104275" y="50550"/>
            <a:ext cx="10266591" cy="5287714"/>
            <a:chOff x="104275" y="50550"/>
            <a:chExt cx="10266591" cy="5287714"/>
          </a:xfrm>
        </p:grpSpPr>
        <p:sp>
          <p:nvSpPr>
            <p:cNvPr id="628" name="Google Shape;628;p9"/>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9"/>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9"/>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9"/>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9"/>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9"/>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9"/>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9"/>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6" name="Google Shape;636;p9"/>
            <p:cNvGrpSpPr/>
            <p:nvPr/>
          </p:nvGrpSpPr>
          <p:grpSpPr>
            <a:xfrm>
              <a:off x="104275" y="50550"/>
              <a:ext cx="8948150" cy="772675"/>
              <a:chOff x="104275" y="50550"/>
              <a:chExt cx="8948150" cy="772675"/>
            </a:xfrm>
          </p:grpSpPr>
          <p:sp>
            <p:nvSpPr>
              <p:cNvPr id="637" name="Google Shape;637;p9"/>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38" name="Google Shape;638;p9"/>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39" name="Google Shape;639;p9"/>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0" name="Google Shape;640;p9"/>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1" name="Google Shape;641;p9"/>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2" name="Google Shape;642;p9"/>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3" name="Google Shape;643;p9"/>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4" name="Google Shape;644;p9"/>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5" name="Google Shape;645;p9"/>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6" name="Google Shape;646;p9"/>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7" name="Google Shape;647;p9"/>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8" name="Google Shape;648;p9"/>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9" name="Google Shape;649;p9"/>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0" name="Google Shape;650;p9"/>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6" name="Google Shape;656;p9"/>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7" name="Google Shape;657;p9"/>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8" name="Google Shape;658;p9"/>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9" name="Google Shape;659;p9"/>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0" name="Google Shape;660;p9"/>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1" name="Google Shape;661;p9"/>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2" name="Google Shape;662;p9"/>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3" name="Google Shape;663;p9"/>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4" name="Google Shape;664;p9"/>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6" name="Google Shape;666;p9"/>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7" name="Google Shape;667;p9"/>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8" name="Google Shape;668;p9"/>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9" name="Google Shape;669;p9"/>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670" name="Google Shape;670;p9"/>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1" name="Google Shape;671;p9"/>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2" name="Shape 672"/>
        <p:cNvGrpSpPr/>
        <p:nvPr/>
      </p:nvGrpSpPr>
      <p:grpSpPr>
        <a:xfrm>
          <a:off x="0" y="0"/>
          <a:ext cx="0" cy="0"/>
          <a:chOff x="0" y="0"/>
          <a:chExt cx="0" cy="0"/>
        </a:xfrm>
      </p:grpSpPr>
      <p:grpSp>
        <p:nvGrpSpPr>
          <p:cNvPr id="673" name="Google Shape;673;p10"/>
          <p:cNvGrpSpPr/>
          <p:nvPr/>
        </p:nvGrpSpPr>
        <p:grpSpPr>
          <a:xfrm>
            <a:off x="104275" y="50550"/>
            <a:ext cx="10266591" cy="5287714"/>
            <a:chOff x="104275" y="50550"/>
            <a:chExt cx="10266591" cy="5287714"/>
          </a:xfrm>
        </p:grpSpPr>
        <p:sp>
          <p:nvSpPr>
            <p:cNvPr id="674" name="Google Shape;674;p10"/>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0"/>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0"/>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0"/>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0"/>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0"/>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0"/>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10"/>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2" name="Google Shape;682;p10"/>
            <p:cNvGrpSpPr/>
            <p:nvPr/>
          </p:nvGrpSpPr>
          <p:grpSpPr>
            <a:xfrm>
              <a:off x="7817748" y="1079748"/>
              <a:ext cx="408036" cy="4063663"/>
              <a:chOff x="967895" y="415018"/>
              <a:chExt cx="628714" cy="6262387"/>
            </a:xfrm>
          </p:grpSpPr>
          <p:sp>
            <p:nvSpPr>
              <p:cNvPr id="683" name="Google Shape;683;p10"/>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4" name="Google Shape;684;p10"/>
              <p:cNvGrpSpPr/>
              <p:nvPr/>
            </p:nvGrpSpPr>
            <p:grpSpPr>
              <a:xfrm>
                <a:off x="967895" y="415018"/>
                <a:ext cx="628714" cy="801374"/>
                <a:chOff x="1774126" y="766200"/>
                <a:chExt cx="1582467" cy="2017050"/>
              </a:xfrm>
            </p:grpSpPr>
            <p:sp>
              <p:nvSpPr>
                <p:cNvPr id="685" name="Google Shape;685;p1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93" name="Google Shape;693;p10"/>
            <p:cNvGrpSpPr/>
            <p:nvPr/>
          </p:nvGrpSpPr>
          <p:grpSpPr>
            <a:xfrm>
              <a:off x="7200036" y="3718572"/>
              <a:ext cx="284493" cy="1424795"/>
              <a:chOff x="967895" y="415018"/>
              <a:chExt cx="628714" cy="3148718"/>
            </a:xfrm>
          </p:grpSpPr>
          <p:sp>
            <p:nvSpPr>
              <p:cNvPr id="694" name="Google Shape;694;p10"/>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10"/>
              <p:cNvGrpSpPr/>
              <p:nvPr/>
            </p:nvGrpSpPr>
            <p:grpSpPr>
              <a:xfrm>
                <a:off x="967895" y="415018"/>
                <a:ext cx="628714" cy="801374"/>
                <a:chOff x="1774126" y="766200"/>
                <a:chExt cx="1582467" cy="2017050"/>
              </a:xfrm>
            </p:grpSpPr>
            <p:sp>
              <p:nvSpPr>
                <p:cNvPr id="696" name="Google Shape;696;p1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04" name="Google Shape;704;p10"/>
            <p:cNvGrpSpPr/>
            <p:nvPr/>
          </p:nvGrpSpPr>
          <p:grpSpPr>
            <a:xfrm>
              <a:off x="8299552" y="3133869"/>
              <a:ext cx="333219" cy="2017814"/>
              <a:chOff x="967895" y="415018"/>
              <a:chExt cx="628714" cy="3807196"/>
            </a:xfrm>
          </p:grpSpPr>
          <p:sp>
            <p:nvSpPr>
              <p:cNvPr id="705" name="Google Shape;705;p10"/>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10"/>
              <p:cNvGrpSpPr/>
              <p:nvPr/>
            </p:nvGrpSpPr>
            <p:grpSpPr>
              <a:xfrm>
                <a:off x="967895" y="415018"/>
                <a:ext cx="628714" cy="801374"/>
                <a:chOff x="1774126" y="766200"/>
                <a:chExt cx="1582467" cy="2017050"/>
              </a:xfrm>
            </p:grpSpPr>
            <p:sp>
              <p:nvSpPr>
                <p:cNvPr id="707" name="Google Shape;707;p1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15" name="Google Shape;715;p10"/>
            <p:cNvGrpSpPr/>
            <p:nvPr/>
          </p:nvGrpSpPr>
          <p:grpSpPr>
            <a:xfrm>
              <a:off x="104275" y="50550"/>
              <a:ext cx="8948150" cy="772675"/>
              <a:chOff x="104275" y="50550"/>
              <a:chExt cx="8948150" cy="772675"/>
            </a:xfrm>
          </p:grpSpPr>
          <p:sp>
            <p:nvSpPr>
              <p:cNvPr id="716" name="Google Shape;716;p10"/>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17" name="Google Shape;717;p10"/>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18" name="Google Shape;718;p10"/>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19" name="Google Shape;719;p10"/>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0" name="Google Shape;720;p10"/>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1" name="Google Shape;721;p10"/>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2" name="Google Shape;722;p10"/>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3" name="Google Shape;723;p10"/>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4" name="Google Shape;724;p10"/>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5" name="Google Shape;725;p10"/>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6" name="Google Shape;726;p10"/>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7" name="Google Shape;727;p10"/>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8" name="Google Shape;728;p10"/>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9" name="Google Shape;729;p10"/>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5" name="Google Shape;735;p10"/>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6" name="Google Shape;736;p10"/>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7" name="Google Shape;737;p10"/>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8" name="Google Shape;738;p10"/>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9" name="Google Shape;739;p10"/>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0" name="Google Shape;740;p10"/>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1" name="Google Shape;741;p10"/>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2" name="Google Shape;742;p10"/>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3" name="Google Shape;743;p10"/>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5" name="Google Shape;745;p10"/>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6" name="Google Shape;746;p10"/>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7" name="Google Shape;747;p10"/>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8" name="Google Shape;748;p10"/>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749" name="Google Shape;749;p10"/>
          <p:cNvSpPr txBox="1"/>
          <p:nvPr>
            <p:ph idx="1" type="body"/>
          </p:nvPr>
        </p:nvSpPr>
        <p:spPr>
          <a:xfrm>
            <a:off x="855300" y="4177700"/>
            <a:ext cx="5808600" cy="283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750" name="Google Shape;750;p10"/>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33000">
              <a:schemeClr val="accent2"/>
            </a:gs>
            <a:gs pos="100000">
              <a:schemeClr val="accent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62409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1pPr>
            <a:lvl2pPr lvl="1"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2pPr>
            <a:lvl3pPr lvl="2"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3pPr>
            <a:lvl4pPr lvl="3"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4pPr>
            <a:lvl5pPr lvl="4"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5pPr>
            <a:lvl6pPr lvl="5"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6pPr>
            <a:lvl7pPr lvl="6"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7pPr>
            <a:lvl8pPr lvl="7"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8pPr>
            <a:lvl9pPr lvl="8"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9pPr>
          </a:lstStyle>
          <a:p/>
        </p:txBody>
      </p:sp>
      <p:sp>
        <p:nvSpPr>
          <p:cNvPr id="7" name="Google Shape;7;p1"/>
          <p:cNvSpPr txBox="1"/>
          <p:nvPr>
            <p:ph idx="1" type="body"/>
          </p:nvPr>
        </p:nvSpPr>
        <p:spPr>
          <a:xfrm>
            <a:off x="855300" y="1553825"/>
            <a:ext cx="6240900" cy="2834100"/>
          </a:xfrm>
          <a:prstGeom prst="rect">
            <a:avLst/>
          </a:prstGeom>
          <a:noFill/>
          <a:ln>
            <a:noFill/>
          </a:ln>
        </p:spPr>
        <p:txBody>
          <a:bodyPr anchorCtr="0" anchor="t" bIns="0" lIns="0" spcFirstLastPara="1" rIns="0" wrap="square" tIns="0">
            <a:noAutofit/>
          </a:bodyPr>
          <a:lstStyle>
            <a:lvl1pPr indent="-368300" lvl="0" marL="4572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indent="-368300" lvl="1" marL="9144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indent="-368300" lvl="2" marL="13716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indent="-368300" lvl="3" marL="18288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indent="-368300" lvl="4" marL="22860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indent="-368300" lvl="5" marL="27432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indent="-368300" lvl="6" marL="32004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indent="-368300" lvl="7" marL="36576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indent="-368300" lvl="8" marL="41148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p:txBody>
      </p:sp>
      <p:sp>
        <p:nvSpPr>
          <p:cNvPr id="8" name="Google Shape;8;p1"/>
          <p:cNvSpPr txBox="1"/>
          <p:nvPr>
            <p:ph idx="12" type="sldNum"/>
          </p:nvPr>
        </p:nvSpPr>
        <p:spPr>
          <a:xfrm>
            <a:off x="4297650" y="4597451"/>
            <a:ext cx="548700" cy="3936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Space Grotesk SemiBold"/>
                <a:ea typeface="Space Grotesk SemiBold"/>
                <a:cs typeface="Space Grotesk SemiBold"/>
                <a:sym typeface="Space Grotesk SemiBold"/>
              </a:defRPr>
            </a:lvl1pPr>
            <a:lvl2pPr lvl="1" rtl="0" algn="ctr">
              <a:buNone/>
              <a:defRPr sz="1300">
                <a:solidFill>
                  <a:schemeClr val="accent1"/>
                </a:solidFill>
                <a:latin typeface="Space Grotesk SemiBold"/>
                <a:ea typeface="Space Grotesk SemiBold"/>
                <a:cs typeface="Space Grotesk SemiBold"/>
                <a:sym typeface="Space Grotesk SemiBold"/>
              </a:defRPr>
            </a:lvl2pPr>
            <a:lvl3pPr lvl="2" rtl="0" algn="ctr">
              <a:buNone/>
              <a:defRPr sz="1300">
                <a:solidFill>
                  <a:schemeClr val="accent1"/>
                </a:solidFill>
                <a:latin typeface="Space Grotesk SemiBold"/>
                <a:ea typeface="Space Grotesk SemiBold"/>
                <a:cs typeface="Space Grotesk SemiBold"/>
                <a:sym typeface="Space Grotesk SemiBold"/>
              </a:defRPr>
            </a:lvl3pPr>
            <a:lvl4pPr lvl="3" rtl="0" algn="ctr">
              <a:buNone/>
              <a:defRPr sz="1300">
                <a:solidFill>
                  <a:schemeClr val="accent1"/>
                </a:solidFill>
                <a:latin typeface="Space Grotesk SemiBold"/>
                <a:ea typeface="Space Grotesk SemiBold"/>
                <a:cs typeface="Space Grotesk SemiBold"/>
                <a:sym typeface="Space Grotesk SemiBold"/>
              </a:defRPr>
            </a:lvl4pPr>
            <a:lvl5pPr lvl="4" rtl="0" algn="ctr">
              <a:buNone/>
              <a:defRPr sz="1300">
                <a:solidFill>
                  <a:schemeClr val="accent1"/>
                </a:solidFill>
                <a:latin typeface="Space Grotesk SemiBold"/>
                <a:ea typeface="Space Grotesk SemiBold"/>
                <a:cs typeface="Space Grotesk SemiBold"/>
                <a:sym typeface="Space Grotesk SemiBold"/>
              </a:defRPr>
            </a:lvl5pPr>
            <a:lvl6pPr lvl="5" rtl="0" algn="ctr">
              <a:buNone/>
              <a:defRPr sz="1300">
                <a:solidFill>
                  <a:schemeClr val="accent1"/>
                </a:solidFill>
                <a:latin typeface="Space Grotesk SemiBold"/>
                <a:ea typeface="Space Grotesk SemiBold"/>
                <a:cs typeface="Space Grotesk SemiBold"/>
                <a:sym typeface="Space Grotesk SemiBold"/>
              </a:defRPr>
            </a:lvl6pPr>
            <a:lvl7pPr lvl="6" rtl="0" algn="ctr">
              <a:buNone/>
              <a:defRPr sz="1300">
                <a:solidFill>
                  <a:schemeClr val="accent1"/>
                </a:solidFill>
                <a:latin typeface="Space Grotesk SemiBold"/>
                <a:ea typeface="Space Grotesk SemiBold"/>
                <a:cs typeface="Space Grotesk SemiBold"/>
                <a:sym typeface="Space Grotesk SemiBold"/>
              </a:defRPr>
            </a:lvl7pPr>
            <a:lvl8pPr lvl="7" rtl="0" algn="ctr">
              <a:buNone/>
              <a:defRPr sz="1300">
                <a:solidFill>
                  <a:schemeClr val="accent1"/>
                </a:solidFill>
                <a:latin typeface="Space Grotesk SemiBold"/>
                <a:ea typeface="Space Grotesk SemiBold"/>
                <a:cs typeface="Space Grotesk SemiBold"/>
                <a:sym typeface="Space Grotesk SemiBold"/>
              </a:defRPr>
            </a:lvl8pPr>
            <a:lvl9pPr lvl="8" rtl="0" algn="ctr">
              <a:buNone/>
              <a:defRPr sz="1300">
                <a:solidFill>
                  <a:schemeClr val="accent1"/>
                </a:solidFill>
                <a:latin typeface="Space Grotesk SemiBold"/>
                <a:ea typeface="Space Grotesk SemiBold"/>
                <a:cs typeface="Space Grotesk SemiBold"/>
                <a:sym typeface="Space Grotesk SemiBold"/>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1"/>
          <p:cNvSpPr txBox="1"/>
          <p:nvPr/>
        </p:nvSpPr>
        <p:spPr>
          <a:xfrm>
            <a:off x="-40724" y="4851364"/>
            <a:ext cx="510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pace Grotesk Light"/>
                <a:ea typeface="Space Grotesk Light"/>
                <a:cs typeface="Space Grotesk Light"/>
                <a:sym typeface="Space Grotesk Light"/>
              </a:rPr>
              <a:t>Slides by Jo Franchetti - @thisisjofrank</a:t>
            </a:r>
            <a:endParaRPr sz="1000">
              <a:latin typeface="Space Grotesk Light"/>
              <a:ea typeface="Space Grotesk Light"/>
              <a:cs typeface="Space Grotesk Light"/>
              <a:sym typeface="Space Grotesk Ligh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33000">
              <a:schemeClr val="accent2"/>
            </a:gs>
            <a:gs pos="100000">
              <a:schemeClr val="accent3"/>
            </a:gs>
          </a:gsLst>
          <a:lin ang="5400012" scaled="0"/>
        </a:gradFill>
      </p:bgPr>
    </p:bg>
    <p:spTree>
      <p:nvGrpSpPr>
        <p:cNvPr id="874" name="Shape 874"/>
        <p:cNvGrpSpPr/>
        <p:nvPr/>
      </p:nvGrpSpPr>
      <p:grpSpPr>
        <a:xfrm>
          <a:off x="0" y="0"/>
          <a:ext cx="0" cy="0"/>
          <a:chOff x="0" y="0"/>
          <a:chExt cx="0" cy="0"/>
        </a:xfrm>
      </p:grpSpPr>
      <p:sp>
        <p:nvSpPr>
          <p:cNvPr id="875" name="Google Shape;875;p13"/>
          <p:cNvSpPr txBox="1"/>
          <p:nvPr>
            <p:ph type="title"/>
          </p:nvPr>
        </p:nvSpPr>
        <p:spPr>
          <a:xfrm>
            <a:off x="855300" y="836000"/>
            <a:ext cx="62409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1pPr>
            <a:lvl2pPr lvl="1"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2pPr>
            <a:lvl3pPr lvl="2"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3pPr>
            <a:lvl4pPr lvl="3"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4pPr>
            <a:lvl5pPr lvl="4"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5pPr>
            <a:lvl6pPr lvl="5"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6pPr>
            <a:lvl7pPr lvl="6"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7pPr>
            <a:lvl8pPr lvl="7"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8pPr>
            <a:lvl9pPr lvl="8"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9pPr>
          </a:lstStyle>
          <a:p/>
        </p:txBody>
      </p:sp>
      <p:sp>
        <p:nvSpPr>
          <p:cNvPr id="876" name="Google Shape;876;p13"/>
          <p:cNvSpPr txBox="1"/>
          <p:nvPr>
            <p:ph idx="1" type="body"/>
          </p:nvPr>
        </p:nvSpPr>
        <p:spPr>
          <a:xfrm>
            <a:off x="855300" y="1553825"/>
            <a:ext cx="6240900" cy="2834100"/>
          </a:xfrm>
          <a:prstGeom prst="rect">
            <a:avLst/>
          </a:prstGeom>
          <a:noFill/>
          <a:ln>
            <a:noFill/>
          </a:ln>
        </p:spPr>
        <p:txBody>
          <a:bodyPr anchorCtr="0" anchor="t" bIns="0" lIns="0" spcFirstLastPara="1" rIns="0" wrap="square" tIns="0">
            <a:noAutofit/>
          </a:bodyPr>
          <a:lstStyle>
            <a:lvl1pPr indent="-368300" lvl="0" marL="4572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indent="-368300" lvl="1" marL="9144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indent="-368300" lvl="2" marL="13716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indent="-368300" lvl="3" marL="18288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indent="-368300" lvl="4" marL="22860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indent="-368300" lvl="5" marL="27432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indent="-368300" lvl="6" marL="32004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indent="-368300" lvl="7" marL="36576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indent="-368300" lvl="8" marL="41148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p:txBody>
      </p:sp>
      <p:sp>
        <p:nvSpPr>
          <p:cNvPr id="877" name="Google Shape;877;p13"/>
          <p:cNvSpPr txBox="1"/>
          <p:nvPr>
            <p:ph idx="12" type="sldNum"/>
          </p:nvPr>
        </p:nvSpPr>
        <p:spPr>
          <a:xfrm>
            <a:off x="4297650" y="4597451"/>
            <a:ext cx="548700" cy="3936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Space Grotesk SemiBold"/>
                <a:ea typeface="Space Grotesk SemiBold"/>
                <a:cs typeface="Space Grotesk SemiBold"/>
                <a:sym typeface="Space Grotesk SemiBold"/>
              </a:defRPr>
            </a:lvl1pPr>
            <a:lvl2pPr lvl="1" rtl="0" algn="ctr">
              <a:buNone/>
              <a:defRPr sz="1300">
                <a:solidFill>
                  <a:schemeClr val="accent1"/>
                </a:solidFill>
                <a:latin typeface="Space Grotesk SemiBold"/>
                <a:ea typeface="Space Grotesk SemiBold"/>
                <a:cs typeface="Space Grotesk SemiBold"/>
                <a:sym typeface="Space Grotesk SemiBold"/>
              </a:defRPr>
            </a:lvl2pPr>
            <a:lvl3pPr lvl="2" rtl="0" algn="ctr">
              <a:buNone/>
              <a:defRPr sz="1300">
                <a:solidFill>
                  <a:schemeClr val="accent1"/>
                </a:solidFill>
                <a:latin typeface="Space Grotesk SemiBold"/>
                <a:ea typeface="Space Grotesk SemiBold"/>
                <a:cs typeface="Space Grotesk SemiBold"/>
                <a:sym typeface="Space Grotesk SemiBold"/>
              </a:defRPr>
            </a:lvl3pPr>
            <a:lvl4pPr lvl="3" rtl="0" algn="ctr">
              <a:buNone/>
              <a:defRPr sz="1300">
                <a:solidFill>
                  <a:schemeClr val="accent1"/>
                </a:solidFill>
                <a:latin typeface="Space Grotesk SemiBold"/>
                <a:ea typeface="Space Grotesk SemiBold"/>
                <a:cs typeface="Space Grotesk SemiBold"/>
                <a:sym typeface="Space Grotesk SemiBold"/>
              </a:defRPr>
            </a:lvl4pPr>
            <a:lvl5pPr lvl="4" rtl="0" algn="ctr">
              <a:buNone/>
              <a:defRPr sz="1300">
                <a:solidFill>
                  <a:schemeClr val="accent1"/>
                </a:solidFill>
                <a:latin typeface="Space Grotesk SemiBold"/>
                <a:ea typeface="Space Grotesk SemiBold"/>
                <a:cs typeface="Space Grotesk SemiBold"/>
                <a:sym typeface="Space Grotesk SemiBold"/>
              </a:defRPr>
            </a:lvl5pPr>
            <a:lvl6pPr lvl="5" rtl="0" algn="ctr">
              <a:buNone/>
              <a:defRPr sz="1300">
                <a:solidFill>
                  <a:schemeClr val="accent1"/>
                </a:solidFill>
                <a:latin typeface="Space Grotesk SemiBold"/>
                <a:ea typeface="Space Grotesk SemiBold"/>
                <a:cs typeface="Space Grotesk SemiBold"/>
                <a:sym typeface="Space Grotesk SemiBold"/>
              </a:defRPr>
            </a:lvl6pPr>
            <a:lvl7pPr lvl="6" rtl="0" algn="ctr">
              <a:buNone/>
              <a:defRPr sz="1300">
                <a:solidFill>
                  <a:schemeClr val="accent1"/>
                </a:solidFill>
                <a:latin typeface="Space Grotesk SemiBold"/>
                <a:ea typeface="Space Grotesk SemiBold"/>
                <a:cs typeface="Space Grotesk SemiBold"/>
                <a:sym typeface="Space Grotesk SemiBold"/>
              </a:defRPr>
            </a:lvl7pPr>
            <a:lvl8pPr lvl="7" rtl="0" algn="ctr">
              <a:buNone/>
              <a:defRPr sz="1300">
                <a:solidFill>
                  <a:schemeClr val="accent1"/>
                </a:solidFill>
                <a:latin typeface="Space Grotesk SemiBold"/>
                <a:ea typeface="Space Grotesk SemiBold"/>
                <a:cs typeface="Space Grotesk SemiBold"/>
                <a:sym typeface="Space Grotesk SemiBold"/>
              </a:defRPr>
            </a:lvl8pPr>
            <a:lvl9pPr lvl="8" rtl="0" algn="ctr">
              <a:buNone/>
              <a:defRPr sz="1300">
                <a:solidFill>
                  <a:schemeClr val="accent1"/>
                </a:solidFill>
                <a:latin typeface="Space Grotesk SemiBold"/>
                <a:ea typeface="Space Grotesk SemiBold"/>
                <a:cs typeface="Space Grotesk SemiBold"/>
                <a:sym typeface="Space Grotesk Semi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33000">
              <a:schemeClr val="accent2"/>
            </a:gs>
            <a:gs pos="100000">
              <a:schemeClr val="accent3"/>
            </a:gs>
          </a:gsLst>
          <a:lin ang="5400012" scaled="0"/>
        </a:gradFill>
      </p:bgPr>
    </p:bg>
    <p:spTree>
      <p:nvGrpSpPr>
        <p:cNvPr id="1742" name="Shape 1742"/>
        <p:cNvGrpSpPr/>
        <p:nvPr/>
      </p:nvGrpSpPr>
      <p:grpSpPr>
        <a:xfrm>
          <a:off x="0" y="0"/>
          <a:ext cx="0" cy="0"/>
          <a:chOff x="0" y="0"/>
          <a:chExt cx="0" cy="0"/>
        </a:xfrm>
      </p:grpSpPr>
      <p:sp>
        <p:nvSpPr>
          <p:cNvPr id="1743" name="Google Shape;1743;p25"/>
          <p:cNvSpPr txBox="1"/>
          <p:nvPr>
            <p:ph type="title"/>
          </p:nvPr>
        </p:nvSpPr>
        <p:spPr>
          <a:xfrm>
            <a:off x="855300" y="836000"/>
            <a:ext cx="62409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1pPr>
            <a:lvl2pPr lvl="1"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2pPr>
            <a:lvl3pPr lvl="2"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3pPr>
            <a:lvl4pPr lvl="3"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4pPr>
            <a:lvl5pPr lvl="4"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5pPr>
            <a:lvl6pPr lvl="5"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6pPr>
            <a:lvl7pPr lvl="6"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7pPr>
            <a:lvl8pPr lvl="7"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8pPr>
            <a:lvl9pPr lvl="8"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9pPr>
          </a:lstStyle>
          <a:p/>
        </p:txBody>
      </p:sp>
      <p:sp>
        <p:nvSpPr>
          <p:cNvPr id="1744" name="Google Shape;1744;p25"/>
          <p:cNvSpPr txBox="1"/>
          <p:nvPr>
            <p:ph idx="1" type="body"/>
          </p:nvPr>
        </p:nvSpPr>
        <p:spPr>
          <a:xfrm>
            <a:off x="855300" y="1553825"/>
            <a:ext cx="6240900" cy="2834100"/>
          </a:xfrm>
          <a:prstGeom prst="rect">
            <a:avLst/>
          </a:prstGeom>
          <a:noFill/>
          <a:ln>
            <a:noFill/>
          </a:ln>
        </p:spPr>
        <p:txBody>
          <a:bodyPr anchorCtr="0" anchor="t" bIns="0" lIns="0" spcFirstLastPara="1" rIns="0" wrap="square" tIns="0">
            <a:noAutofit/>
          </a:bodyPr>
          <a:lstStyle>
            <a:lvl1pPr indent="-368300" lvl="0" marL="4572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indent="-368300" lvl="1" marL="9144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indent="-368300" lvl="2" marL="13716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indent="-368300" lvl="3" marL="18288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indent="-368300" lvl="4" marL="22860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indent="-368300" lvl="5" marL="27432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indent="-368300" lvl="6" marL="32004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indent="-368300" lvl="7" marL="36576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indent="-368300" lvl="8" marL="41148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p:txBody>
      </p:sp>
      <p:sp>
        <p:nvSpPr>
          <p:cNvPr id="1745" name="Google Shape;1745;p25"/>
          <p:cNvSpPr txBox="1"/>
          <p:nvPr>
            <p:ph idx="12" type="sldNum"/>
          </p:nvPr>
        </p:nvSpPr>
        <p:spPr>
          <a:xfrm>
            <a:off x="4297650" y="4597451"/>
            <a:ext cx="548700" cy="3936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Space Grotesk SemiBold"/>
                <a:ea typeface="Space Grotesk SemiBold"/>
                <a:cs typeface="Space Grotesk SemiBold"/>
                <a:sym typeface="Space Grotesk SemiBold"/>
              </a:defRPr>
            </a:lvl1pPr>
            <a:lvl2pPr lvl="1" rtl="0" algn="ctr">
              <a:buNone/>
              <a:defRPr sz="1300">
                <a:solidFill>
                  <a:schemeClr val="accent1"/>
                </a:solidFill>
                <a:latin typeface="Space Grotesk SemiBold"/>
                <a:ea typeface="Space Grotesk SemiBold"/>
                <a:cs typeface="Space Grotesk SemiBold"/>
                <a:sym typeface="Space Grotesk SemiBold"/>
              </a:defRPr>
            </a:lvl2pPr>
            <a:lvl3pPr lvl="2" rtl="0" algn="ctr">
              <a:buNone/>
              <a:defRPr sz="1300">
                <a:solidFill>
                  <a:schemeClr val="accent1"/>
                </a:solidFill>
                <a:latin typeface="Space Grotesk SemiBold"/>
                <a:ea typeface="Space Grotesk SemiBold"/>
                <a:cs typeface="Space Grotesk SemiBold"/>
                <a:sym typeface="Space Grotesk SemiBold"/>
              </a:defRPr>
            </a:lvl3pPr>
            <a:lvl4pPr lvl="3" rtl="0" algn="ctr">
              <a:buNone/>
              <a:defRPr sz="1300">
                <a:solidFill>
                  <a:schemeClr val="accent1"/>
                </a:solidFill>
                <a:latin typeface="Space Grotesk SemiBold"/>
                <a:ea typeface="Space Grotesk SemiBold"/>
                <a:cs typeface="Space Grotesk SemiBold"/>
                <a:sym typeface="Space Grotesk SemiBold"/>
              </a:defRPr>
            </a:lvl4pPr>
            <a:lvl5pPr lvl="4" rtl="0" algn="ctr">
              <a:buNone/>
              <a:defRPr sz="1300">
                <a:solidFill>
                  <a:schemeClr val="accent1"/>
                </a:solidFill>
                <a:latin typeface="Space Grotesk SemiBold"/>
                <a:ea typeface="Space Grotesk SemiBold"/>
                <a:cs typeface="Space Grotesk SemiBold"/>
                <a:sym typeface="Space Grotesk SemiBold"/>
              </a:defRPr>
            </a:lvl5pPr>
            <a:lvl6pPr lvl="5" rtl="0" algn="ctr">
              <a:buNone/>
              <a:defRPr sz="1300">
                <a:solidFill>
                  <a:schemeClr val="accent1"/>
                </a:solidFill>
                <a:latin typeface="Space Grotesk SemiBold"/>
                <a:ea typeface="Space Grotesk SemiBold"/>
                <a:cs typeface="Space Grotesk SemiBold"/>
                <a:sym typeface="Space Grotesk SemiBold"/>
              </a:defRPr>
            </a:lvl6pPr>
            <a:lvl7pPr lvl="6" rtl="0" algn="ctr">
              <a:buNone/>
              <a:defRPr sz="1300">
                <a:solidFill>
                  <a:schemeClr val="accent1"/>
                </a:solidFill>
                <a:latin typeface="Space Grotesk SemiBold"/>
                <a:ea typeface="Space Grotesk SemiBold"/>
                <a:cs typeface="Space Grotesk SemiBold"/>
                <a:sym typeface="Space Grotesk SemiBold"/>
              </a:defRPr>
            </a:lvl7pPr>
            <a:lvl8pPr lvl="7" rtl="0" algn="ctr">
              <a:buNone/>
              <a:defRPr sz="1300">
                <a:solidFill>
                  <a:schemeClr val="accent1"/>
                </a:solidFill>
                <a:latin typeface="Space Grotesk SemiBold"/>
                <a:ea typeface="Space Grotesk SemiBold"/>
                <a:cs typeface="Space Grotesk SemiBold"/>
                <a:sym typeface="Space Grotesk SemiBold"/>
              </a:defRPr>
            </a:lvl8pPr>
            <a:lvl9pPr lvl="8" rtl="0" algn="ctr">
              <a:buNone/>
              <a:defRPr sz="1300">
                <a:solidFill>
                  <a:schemeClr val="accent1"/>
                </a:solidFill>
                <a:latin typeface="Space Grotesk SemiBold"/>
                <a:ea typeface="Space Grotesk SemiBold"/>
                <a:cs typeface="Space Grotesk SemiBold"/>
                <a:sym typeface="Space Grotesk SemiBold"/>
              </a:defRPr>
            </a:lvl9pPr>
          </a:lstStyle>
          <a:p>
            <a:pPr indent="0" lvl="0" marL="0" rtl="0" algn="ctr">
              <a:spcBef>
                <a:spcPts val="0"/>
              </a:spcBef>
              <a:spcAft>
                <a:spcPts val="0"/>
              </a:spcAft>
              <a:buNone/>
            </a:pPr>
            <a:fld id="{00000000-1234-1234-1234-123412341234}" type="slidenum">
              <a:rPr lang="en"/>
              <a:t>‹#›</a:t>
            </a:fld>
            <a:endParaRPr/>
          </a:p>
        </p:txBody>
      </p:sp>
      <p:sp>
        <p:nvSpPr>
          <p:cNvPr id="1746" name="Google Shape;1746;p25"/>
          <p:cNvSpPr txBox="1"/>
          <p:nvPr/>
        </p:nvSpPr>
        <p:spPr>
          <a:xfrm>
            <a:off x="-14117" y="4815888"/>
            <a:ext cx="510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Space Grotesk Light"/>
                <a:ea typeface="Space Grotesk Light"/>
                <a:cs typeface="Space Grotesk Light"/>
                <a:sym typeface="Space Grotesk Light"/>
              </a:rPr>
              <a:t>Slides by Jo Franchetti - @thisisjofrank</a:t>
            </a:r>
            <a:endParaRPr sz="1000">
              <a:latin typeface="Space Grotesk Light"/>
              <a:ea typeface="Space Grotesk Light"/>
              <a:cs typeface="Space Grotesk Light"/>
              <a:sym typeface="Space Grotesk Light"/>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node-girls.gitbook.io/beginners-javascript/tutorial/step-1-hello-worl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speaking.adactio.com/ZCJ61M#stjS2Wh"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5" name="Shape 2615"/>
        <p:cNvGrpSpPr/>
        <p:nvPr/>
      </p:nvGrpSpPr>
      <p:grpSpPr>
        <a:xfrm>
          <a:off x="0" y="0"/>
          <a:ext cx="0" cy="0"/>
          <a:chOff x="0" y="0"/>
          <a:chExt cx="0" cy="0"/>
        </a:xfrm>
      </p:grpSpPr>
      <p:sp>
        <p:nvSpPr>
          <p:cNvPr id="2616" name="Google Shape;2616;p37"/>
          <p:cNvSpPr txBox="1"/>
          <p:nvPr>
            <p:ph type="ctrTitle"/>
          </p:nvPr>
        </p:nvSpPr>
        <p:spPr>
          <a:xfrm>
            <a:off x="1735675" y="1991825"/>
            <a:ext cx="5672700" cy="2485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Introduction </a:t>
            </a:r>
            <a:endParaRPr/>
          </a:p>
          <a:p>
            <a:pPr indent="0" lvl="0" marL="0" rtl="0" algn="ctr">
              <a:spcBef>
                <a:spcPts val="0"/>
              </a:spcBef>
              <a:spcAft>
                <a:spcPts val="0"/>
              </a:spcAft>
              <a:buNone/>
            </a:pPr>
            <a:r>
              <a:rPr lang="en"/>
              <a:t>to</a:t>
            </a:r>
            <a:endParaRPr/>
          </a:p>
          <a:p>
            <a:pPr indent="0" lvl="0" marL="0" rtl="0" algn="ctr">
              <a:spcBef>
                <a:spcPts val="0"/>
              </a:spcBef>
              <a:spcAft>
                <a:spcPts val="0"/>
              </a:spcAft>
              <a:buNone/>
            </a:pPr>
            <a:r>
              <a:rPr lang="en"/>
              <a:t>JavaScript</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5" name="Shape 2695"/>
        <p:cNvGrpSpPr/>
        <p:nvPr/>
      </p:nvGrpSpPr>
      <p:grpSpPr>
        <a:xfrm>
          <a:off x="0" y="0"/>
          <a:ext cx="0" cy="0"/>
          <a:chOff x="0" y="0"/>
          <a:chExt cx="0" cy="0"/>
        </a:xfrm>
      </p:grpSpPr>
      <p:sp>
        <p:nvSpPr>
          <p:cNvPr id="2696" name="Google Shape;2696;p46"/>
          <p:cNvSpPr/>
          <p:nvPr/>
        </p:nvSpPr>
        <p:spPr>
          <a:xfrm>
            <a:off x="720475" y="1487625"/>
            <a:ext cx="7221600" cy="26601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6"/>
          <p:cNvSpPr txBox="1"/>
          <p:nvPr>
            <p:ph idx="4294967295" type="ctrTitle"/>
          </p:nvPr>
        </p:nvSpPr>
        <p:spPr>
          <a:xfrm>
            <a:off x="1007700" y="1712768"/>
            <a:ext cx="6787200" cy="15660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300">
                <a:solidFill>
                  <a:srgbClr val="C2FFDF"/>
                </a:solidFill>
                <a:latin typeface="Consolas"/>
                <a:ea typeface="Consolas"/>
                <a:cs typeface="Consolas"/>
                <a:sym typeface="Consolas"/>
              </a:rPr>
              <a:t>let</a:t>
            </a:r>
            <a:r>
              <a:rPr lang="en" sz="1300">
                <a:solidFill>
                  <a:srgbClr val="F8F8F2"/>
                </a:solidFill>
                <a:latin typeface="Consolas"/>
                <a:ea typeface="Consolas"/>
                <a:cs typeface="Consolas"/>
                <a:sym typeface="Consolas"/>
              </a:rPr>
              <a:t> something            </a:t>
            </a:r>
            <a:r>
              <a:rPr lang="en" sz="1300">
                <a:solidFill>
                  <a:srgbClr val="E6C000"/>
                </a:solidFill>
                <a:latin typeface="Consolas"/>
                <a:ea typeface="Consolas"/>
                <a:cs typeface="Consolas"/>
                <a:sym typeface="Consolas"/>
              </a:rPr>
              <a:t>// single words are good variable names</a:t>
            </a:r>
            <a:endParaRPr sz="13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300">
                <a:solidFill>
                  <a:srgbClr val="C2FFDF"/>
                </a:solidFill>
                <a:latin typeface="Consolas"/>
                <a:ea typeface="Consolas"/>
                <a:cs typeface="Consolas"/>
                <a:sym typeface="Consolas"/>
              </a:rPr>
              <a:t>let</a:t>
            </a:r>
            <a:r>
              <a:rPr lang="en" sz="1300">
                <a:solidFill>
                  <a:srgbClr val="F8F8F2"/>
                </a:solidFill>
                <a:latin typeface="Consolas"/>
                <a:ea typeface="Consolas"/>
                <a:cs typeface="Consolas"/>
                <a:sym typeface="Consolas"/>
              </a:rPr>
              <a:t> somethingElse        </a:t>
            </a:r>
            <a:r>
              <a:rPr lang="en" sz="1300">
                <a:solidFill>
                  <a:srgbClr val="E6C000"/>
                </a:solidFill>
                <a:latin typeface="Consolas"/>
                <a:ea typeface="Consolas"/>
                <a:cs typeface="Consolas"/>
                <a:sym typeface="Consolas"/>
              </a:rPr>
              <a:t>// </a:t>
            </a:r>
            <a:r>
              <a:rPr lang="en" sz="1300">
                <a:solidFill>
                  <a:srgbClr val="E6C000"/>
                </a:solidFill>
                <a:latin typeface="Consolas"/>
                <a:ea typeface="Consolas"/>
                <a:cs typeface="Consolas"/>
                <a:sym typeface="Consolas"/>
              </a:rPr>
              <a:t>camelcase</a:t>
            </a:r>
            <a:r>
              <a:rPr lang="en" sz="1300">
                <a:solidFill>
                  <a:srgbClr val="E6C000"/>
                </a:solidFill>
                <a:latin typeface="Consolas"/>
                <a:ea typeface="Consolas"/>
                <a:cs typeface="Consolas"/>
                <a:sym typeface="Consolas"/>
              </a:rPr>
              <a:t> helps denote two words in a name</a:t>
            </a:r>
            <a:endParaRPr sz="13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300">
                <a:solidFill>
                  <a:srgbClr val="C2FFDF"/>
                </a:solidFill>
                <a:latin typeface="Consolas"/>
                <a:ea typeface="Consolas"/>
                <a:cs typeface="Consolas"/>
                <a:sym typeface="Consolas"/>
              </a:rPr>
              <a:t>let</a:t>
            </a:r>
            <a:r>
              <a:rPr lang="en" sz="1300">
                <a:solidFill>
                  <a:srgbClr val="F8F8F2"/>
                </a:solidFill>
                <a:latin typeface="Consolas"/>
                <a:ea typeface="Consolas"/>
                <a:cs typeface="Consolas"/>
                <a:sym typeface="Consolas"/>
              </a:rPr>
              <a:t> variable2            </a:t>
            </a:r>
            <a:r>
              <a:rPr lang="en" sz="1300">
                <a:solidFill>
                  <a:srgbClr val="E6C000"/>
                </a:solidFill>
                <a:latin typeface="Consolas"/>
                <a:ea typeface="Consolas"/>
                <a:cs typeface="Consolas"/>
                <a:sym typeface="Consolas"/>
              </a:rPr>
              <a:t>// numbers allowed in variable names</a:t>
            </a:r>
            <a:endParaRPr sz="13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300">
                <a:solidFill>
                  <a:srgbClr val="C2FFDF"/>
                </a:solidFill>
                <a:latin typeface="Consolas"/>
                <a:ea typeface="Consolas"/>
                <a:cs typeface="Consolas"/>
                <a:sym typeface="Consolas"/>
              </a:rPr>
              <a:t>let</a:t>
            </a:r>
            <a:r>
              <a:rPr lang="en" sz="1300">
                <a:solidFill>
                  <a:srgbClr val="F8F8F2"/>
                </a:solidFill>
                <a:latin typeface="Consolas"/>
                <a:ea typeface="Consolas"/>
                <a:cs typeface="Consolas"/>
                <a:sym typeface="Consolas"/>
              </a:rPr>
              <a:t> my_variable          </a:t>
            </a:r>
            <a:r>
              <a:rPr lang="en" sz="1300">
                <a:solidFill>
                  <a:srgbClr val="E6C000"/>
                </a:solidFill>
                <a:latin typeface="Consolas"/>
                <a:ea typeface="Consolas"/>
                <a:cs typeface="Consolas"/>
                <a:sym typeface="Consolas"/>
              </a:rPr>
              <a:t>// as are symbols like _ or -</a:t>
            </a:r>
            <a:endParaRPr sz="13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300">
                <a:solidFill>
                  <a:srgbClr val="C2FFDF"/>
                </a:solidFill>
                <a:latin typeface="Consolas"/>
                <a:ea typeface="Consolas"/>
                <a:cs typeface="Consolas"/>
                <a:sym typeface="Consolas"/>
              </a:rPr>
              <a:t>let</a:t>
            </a:r>
            <a:r>
              <a:rPr lang="en" sz="1300">
                <a:solidFill>
                  <a:srgbClr val="F8F8F2"/>
                </a:solidFill>
                <a:latin typeface="Consolas"/>
                <a:ea typeface="Consolas"/>
                <a:cs typeface="Consolas"/>
                <a:sym typeface="Consolas"/>
              </a:rPr>
              <a:t> 🖤                   </a:t>
            </a:r>
            <a:r>
              <a:rPr lang="en" sz="1300">
                <a:solidFill>
                  <a:srgbClr val="E6C000"/>
                </a:solidFill>
                <a:latin typeface="Consolas"/>
                <a:ea typeface="Consolas"/>
                <a:cs typeface="Consolas"/>
                <a:sym typeface="Consolas"/>
              </a:rPr>
              <a:t>// variable names can be emoji!</a:t>
            </a:r>
            <a:endParaRPr sz="13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3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300">
                <a:solidFill>
                  <a:srgbClr val="C2FFDF"/>
                </a:solidFill>
                <a:latin typeface="Consolas"/>
                <a:ea typeface="Consolas"/>
                <a:cs typeface="Consolas"/>
                <a:sym typeface="Consolas"/>
              </a:rPr>
              <a:t>let</a:t>
            </a:r>
            <a:r>
              <a:rPr lang="en" sz="1300">
                <a:solidFill>
                  <a:srgbClr val="F8F8F2"/>
                </a:solidFill>
                <a:latin typeface="Consolas"/>
                <a:ea typeface="Consolas"/>
                <a:cs typeface="Consolas"/>
                <a:sym typeface="Consolas"/>
              </a:rPr>
              <a:t> this contains spaces </a:t>
            </a:r>
            <a:r>
              <a:rPr lang="en" sz="1300">
                <a:solidFill>
                  <a:srgbClr val="E6C000"/>
                </a:solidFill>
                <a:latin typeface="Consolas"/>
                <a:ea typeface="Consolas"/>
                <a:cs typeface="Consolas"/>
                <a:sym typeface="Consolas"/>
              </a:rPr>
              <a:t>// this will </a:t>
            </a:r>
            <a:r>
              <a:rPr b="1" lang="en" sz="1300">
                <a:solidFill>
                  <a:srgbClr val="E6C000"/>
                </a:solidFill>
                <a:latin typeface="Consolas"/>
                <a:ea typeface="Consolas"/>
                <a:cs typeface="Consolas"/>
                <a:sym typeface="Consolas"/>
              </a:rPr>
              <a:t>not</a:t>
            </a:r>
            <a:r>
              <a:rPr lang="en" sz="1300">
                <a:solidFill>
                  <a:srgbClr val="E6C000"/>
                </a:solidFill>
                <a:latin typeface="Consolas"/>
                <a:ea typeface="Consolas"/>
                <a:cs typeface="Consolas"/>
                <a:sym typeface="Consolas"/>
              </a:rPr>
              <a:t> work</a:t>
            </a:r>
            <a:endParaRPr sz="13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300">
                <a:solidFill>
                  <a:srgbClr val="F8F8F2"/>
                </a:solidFill>
                <a:latin typeface="Consolas"/>
                <a:ea typeface="Consolas"/>
                <a:cs typeface="Consolas"/>
                <a:sym typeface="Consolas"/>
              </a:rPr>
              <a:t>                         </a:t>
            </a:r>
            <a:r>
              <a:rPr lang="en" sz="1300">
                <a:solidFill>
                  <a:srgbClr val="E6C000"/>
                </a:solidFill>
                <a:latin typeface="Consolas"/>
                <a:ea typeface="Consolas"/>
                <a:cs typeface="Consolas"/>
                <a:sym typeface="Consolas"/>
              </a:rPr>
              <a:t>// spaces are invalid in variable names</a:t>
            </a:r>
            <a:endParaRPr sz="13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600">
              <a:solidFill>
                <a:srgbClr val="C2FFDF"/>
              </a:solidFill>
              <a:highlight>
                <a:srgbClr val="5A5475"/>
              </a:highlight>
              <a:latin typeface="Consolas"/>
              <a:ea typeface="Consolas"/>
              <a:cs typeface="Consolas"/>
              <a:sym typeface="Consolas"/>
            </a:endParaRPr>
          </a:p>
        </p:txBody>
      </p:sp>
      <p:sp>
        <p:nvSpPr>
          <p:cNvPr id="2698" name="Google Shape;2698;p46"/>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99" name="Google Shape;2699;p46"/>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Naming your 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7">
                                            <p:txEl>
                                              <p:pRg end="0" st="0"/>
                                            </p:txEl>
                                          </p:spTgt>
                                        </p:tgtEl>
                                        <p:attrNameLst>
                                          <p:attrName>style.visibility</p:attrName>
                                        </p:attrNameLst>
                                      </p:cBhvr>
                                      <p:to>
                                        <p:strVal val="visible"/>
                                      </p:to>
                                    </p:set>
                                    <p:animEffect filter="fade" transition="in">
                                      <p:cBhvr>
                                        <p:cTn dur="1000"/>
                                        <p:tgtEl>
                                          <p:spTgt spid="26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7">
                                            <p:txEl>
                                              <p:pRg end="1" st="1"/>
                                            </p:txEl>
                                          </p:spTgt>
                                        </p:tgtEl>
                                        <p:attrNameLst>
                                          <p:attrName>style.visibility</p:attrName>
                                        </p:attrNameLst>
                                      </p:cBhvr>
                                      <p:to>
                                        <p:strVal val="visible"/>
                                      </p:to>
                                    </p:set>
                                    <p:animEffect filter="fade" transition="in">
                                      <p:cBhvr>
                                        <p:cTn dur="1000"/>
                                        <p:tgtEl>
                                          <p:spTgt spid="26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7">
                                            <p:txEl>
                                              <p:pRg end="2" st="2"/>
                                            </p:txEl>
                                          </p:spTgt>
                                        </p:tgtEl>
                                        <p:attrNameLst>
                                          <p:attrName>style.visibility</p:attrName>
                                        </p:attrNameLst>
                                      </p:cBhvr>
                                      <p:to>
                                        <p:strVal val="visible"/>
                                      </p:to>
                                    </p:set>
                                    <p:animEffect filter="fade" transition="in">
                                      <p:cBhvr>
                                        <p:cTn dur="1000"/>
                                        <p:tgtEl>
                                          <p:spTgt spid="26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7">
                                            <p:txEl>
                                              <p:pRg end="3" st="3"/>
                                            </p:txEl>
                                          </p:spTgt>
                                        </p:tgtEl>
                                        <p:attrNameLst>
                                          <p:attrName>style.visibility</p:attrName>
                                        </p:attrNameLst>
                                      </p:cBhvr>
                                      <p:to>
                                        <p:strVal val="visible"/>
                                      </p:to>
                                    </p:set>
                                    <p:animEffect filter="fade" transition="in">
                                      <p:cBhvr>
                                        <p:cTn dur="1000"/>
                                        <p:tgtEl>
                                          <p:spTgt spid="26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7">
                                            <p:txEl>
                                              <p:pRg end="4" st="4"/>
                                            </p:txEl>
                                          </p:spTgt>
                                        </p:tgtEl>
                                        <p:attrNameLst>
                                          <p:attrName>style.visibility</p:attrName>
                                        </p:attrNameLst>
                                      </p:cBhvr>
                                      <p:to>
                                        <p:strVal val="visible"/>
                                      </p:to>
                                    </p:set>
                                    <p:animEffect filter="fade" transition="in">
                                      <p:cBhvr>
                                        <p:cTn dur="1000"/>
                                        <p:tgtEl>
                                          <p:spTgt spid="26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7">
                                            <p:txEl>
                                              <p:pRg end="5" st="5"/>
                                            </p:txEl>
                                          </p:spTgt>
                                        </p:tgtEl>
                                        <p:attrNameLst>
                                          <p:attrName>style.visibility</p:attrName>
                                        </p:attrNameLst>
                                      </p:cBhvr>
                                      <p:to>
                                        <p:strVal val="visible"/>
                                      </p:to>
                                    </p:set>
                                    <p:animEffect filter="fade" transition="in">
                                      <p:cBhvr>
                                        <p:cTn dur="1000"/>
                                        <p:tgtEl>
                                          <p:spTgt spid="26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7">
                                            <p:txEl>
                                              <p:pRg end="6" st="6"/>
                                            </p:txEl>
                                          </p:spTgt>
                                        </p:tgtEl>
                                        <p:attrNameLst>
                                          <p:attrName>style.visibility</p:attrName>
                                        </p:attrNameLst>
                                      </p:cBhvr>
                                      <p:to>
                                        <p:strVal val="visible"/>
                                      </p:to>
                                    </p:set>
                                    <p:animEffect filter="fade" transition="in">
                                      <p:cBhvr>
                                        <p:cTn dur="1000"/>
                                        <p:tgtEl>
                                          <p:spTgt spid="26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7">
                                            <p:txEl>
                                              <p:pRg end="7" st="7"/>
                                            </p:txEl>
                                          </p:spTgt>
                                        </p:tgtEl>
                                        <p:attrNameLst>
                                          <p:attrName>style.visibility</p:attrName>
                                        </p:attrNameLst>
                                      </p:cBhvr>
                                      <p:to>
                                        <p:strVal val="visible"/>
                                      </p:to>
                                    </p:set>
                                    <p:animEffect filter="fade" transition="in">
                                      <p:cBhvr>
                                        <p:cTn dur="1000"/>
                                        <p:tgtEl>
                                          <p:spTgt spid="26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7">
                                            <p:txEl>
                                              <p:pRg end="8" st="8"/>
                                            </p:txEl>
                                          </p:spTgt>
                                        </p:tgtEl>
                                        <p:attrNameLst>
                                          <p:attrName>style.visibility</p:attrName>
                                        </p:attrNameLst>
                                      </p:cBhvr>
                                      <p:to>
                                        <p:strVal val="visible"/>
                                      </p:to>
                                    </p:set>
                                    <p:animEffect filter="fade" transition="in">
                                      <p:cBhvr>
                                        <p:cTn dur="1000"/>
                                        <p:tgtEl>
                                          <p:spTgt spid="26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3" name="Shape 2703"/>
        <p:cNvGrpSpPr/>
        <p:nvPr/>
      </p:nvGrpSpPr>
      <p:grpSpPr>
        <a:xfrm>
          <a:off x="0" y="0"/>
          <a:ext cx="0" cy="0"/>
          <a:chOff x="0" y="0"/>
          <a:chExt cx="0" cy="0"/>
        </a:xfrm>
      </p:grpSpPr>
      <p:sp>
        <p:nvSpPr>
          <p:cNvPr id="2704" name="Google Shape;2704;p47"/>
          <p:cNvSpPr/>
          <p:nvPr/>
        </p:nvSpPr>
        <p:spPr>
          <a:xfrm>
            <a:off x="720475" y="1487625"/>
            <a:ext cx="7221600" cy="31098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7"/>
          <p:cNvSpPr txBox="1"/>
          <p:nvPr>
            <p:ph idx="4294967295" type="ctrTitle"/>
          </p:nvPr>
        </p:nvSpPr>
        <p:spPr>
          <a:xfrm>
            <a:off x="1007700" y="1712768"/>
            <a:ext cx="6787200" cy="15660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400">
                <a:solidFill>
                  <a:srgbClr val="C2FFDF"/>
                </a:solidFill>
                <a:latin typeface="Consolas"/>
                <a:ea typeface="Consolas"/>
                <a:cs typeface="Consolas"/>
                <a:sym typeface="Consolas"/>
              </a:rPr>
              <a:t>let</a:t>
            </a:r>
            <a:r>
              <a:rPr lang="en" sz="1400">
                <a:solidFill>
                  <a:srgbClr val="F8F8F2"/>
                </a:solidFill>
                <a:latin typeface="Consolas"/>
                <a:ea typeface="Consolas"/>
                <a:cs typeface="Consolas"/>
                <a:sym typeface="Consolas"/>
              </a:rPr>
              <a:t> myNumber </a:t>
            </a:r>
            <a:r>
              <a:rPr lang="en" sz="1400">
                <a:solidFill>
                  <a:srgbClr val="FFB8D1"/>
                </a:solidFill>
                <a:latin typeface="Consolas"/>
                <a:ea typeface="Consolas"/>
                <a:cs typeface="Consolas"/>
                <a:sym typeface="Consolas"/>
              </a:rPr>
              <a:t>=</a:t>
            </a:r>
            <a:r>
              <a:rPr lang="en" sz="1400">
                <a:solidFill>
                  <a:srgbClr val="F8F8F2"/>
                </a:solidFill>
                <a:latin typeface="Consolas"/>
                <a:ea typeface="Consolas"/>
                <a:cs typeface="Consolas"/>
                <a:sym typeface="Consolas"/>
              </a:rPr>
              <a:t> </a:t>
            </a:r>
            <a:r>
              <a:rPr lang="en" sz="1400">
                <a:solidFill>
                  <a:srgbClr val="C5A3FF"/>
                </a:solidFill>
                <a:latin typeface="Consolas"/>
                <a:ea typeface="Consolas"/>
                <a:cs typeface="Consolas"/>
                <a:sym typeface="Consolas"/>
              </a:rPr>
              <a:t>7</a:t>
            </a:r>
            <a:r>
              <a:rPr lang="en" sz="1400">
                <a:solidFill>
                  <a:srgbClr val="F8F8F2"/>
                </a:solidFill>
                <a:latin typeface="Consolas"/>
                <a:ea typeface="Consolas"/>
                <a:cs typeface="Consolas"/>
                <a:sym typeface="Consolas"/>
              </a:rPr>
              <a:t>;              </a:t>
            </a:r>
            <a:r>
              <a:rPr lang="en" sz="1400">
                <a:solidFill>
                  <a:srgbClr val="E6C000"/>
                </a:solidFill>
                <a:latin typeface="Consolas"/>
                <a:ea typeface="Consolas"/>
                <a:cs typeface="Consolas"/>
                <a:sym typeface="Consolas"/>
              </a:rPr>
              <a:t>// variables can be numbers</a:t>
            </a:r>
            <a:endParaRPr sz="14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400">
                <a:solidFill>
                  <a:srgbClr val="C2FFDF"/>
                </a:solidFill>
                <a:latin typeface="Consolas"/>
                <a:ea typeface="Consolas"/>
                <a:cs typeface="Consolas"/>
                <a:sym typeface="Consolas"/>
              </a:rPr>
              <a:t>let</a:t>
            </a:r>
            <a:r>
              <a:rPr lang="en" sz="1400">
                <a:solidFill>
                  <a:srgbClr val="F8F8F2"/>
                </a:solidFill>
                <a:latin typeface="Consolas"/>
                <a:ea typeface="Consolas"/>
                <a:cs typeface="Consolas"/>
                <a:sym typeface="Consolas"/>
              </a:rPr>
              <a:t> myText </a:t>
            </a:r>
            <a:r>
              <a:rPr lang="en" sz="1400">
                <a:solidFill>
                  <a:srgbClr val="FFB8D1"/>
                </a:solidFill>
                <a:latin typeface="Consolas"/>
                <a:ea typeface="Consolas"/>
                <a:cs typeface="Consolas"/>
                <a:sym typeface="Consolas"/>
              </a:rPr>
              <a:t>=</a:t>
            </a:r>
            <a:r>
              <a:rPr lang="en" sz="1400">
                <a:solidFill>
                  <a:srgbClr val="F8F8F2"/>
                </a:solidFill>
                <a:latin typeface="Consolas"/>
                <a:ea typeface="Consolas"/>
                <a:cs typeface="Consolas"/>
                <a:sym typeface="Consolas"/>
              </a:rPr>
              <a:t> </a:t>
            </a:r>
            <a:r>
              <a:rPr lang="en" sz="1400">
                <a:solidFill>
                  <a:srgbClr val="FFEA00"/>
                </a:solidFill>
                <a:latin typeface="Consolas"/>
                <a:ea typeface="Consolas"/>
                <a:cs typeface="Consolas"/>
                <a:sym typeface="Consolas"/>
              </a:rPr>
              <a:t>"</a:t>
            </a:r>
            <a:r>
              <a:rPr lang="en" sz="1400">
                <a:solidFill>
                  <a:srgbClr val="FFEA00"/>
                </a:solidFill>
                <a:latin typeface="Consolas"/>
                <a:ea typeface="Consolas"/>
                <a:cs typeface="Consolas"/>
                <a:sym typeface="Consolas"/>
              </a:rPr>
              <a:t>My name is Jo</a:t>
            </a:r>
            <a:r>
              <a:rPr lang="en" sz="1400">
                <a:solidFill>
                  <a:srgbClr val="FFEA00"/>
                </a:solidFill>
                <a:latin typeface="Consolas"/>
                <a:ea typeface="Consolas"/>
                <a:cs typeface="Consolas"/>
                <a:sym typeface="Consolas"/>
              </a:rPr>
              <a:t>"</a:t>
            </a:r>
            <a:r>
              <a:rPr lang="en" sz="1400">
                <a:solidFill>
                  <a:srgbClr val="F8F8F2"/>
                </a:solidFill>
                <a:latin typeface="Consolas"/>
                <a:ea typeface="Consolas"/>
                <a:cs typeface="Consolas"/>
                <a:sym typeface="Consolas"/>
              </a:rPr>
              <a:t>;  </a:t>
            </a:r>
            <a:r>
              <a:rPr lang="en" sz="1400">
                <a:solidFill>
                  <a:srgbClr val="E6C000"/>
                </a:solidFill>
                <a:latin typeface="Consolas"/>
                <a:ea typeface="Consolas"/>
                <a:cs typeface="Consolas"/>
                <a:sym typeface="Consolas"/>
              </a:rPr>
              <a:t>// variables can be strings of text</a:t>
            </a:r>
            <a:endParaRPr sz="14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400">
                <a:solidFill>
                  <a:srgbClr val="C2FFDF"/>
                </a:solidFill>
                <a:latin typeface="Consolas"/>
                <a:ea typeface="Consolas"/>
                <a:cs typeface="Consolas"/>
                <a:sym typeface="Consolas"/>
              </a:rPr>
              <a:t>let</a:t>
            </a:r>
            <a:r>
              <a:rPr lang="en" sz="1400">
                <a:solidFill>
                  <a:srgbClr val="F8F8F2"/>
                </a:solidFill>
                <a:latin typeface="Consolas"/>
                <a:ea typeface="Consolas"/>
                <a:cs typeface="Consolas"/>
                <a:sym typeface="Consolas"/>
              </a:rPr>
              <a:t> myBoolean </a:t>
            </a:r>
            <a:r>
              <a:rPr lang="en" sz="1400">
                <a:solidFill>
                  <a:srgbClr val="FFB8D1"/>
                </a:solidFill>
                <a:latin typeface="Consolas"/>
                <a:ea typeface="Consolas"/>
                <a:cs typeface="Consolas"/>
                <a:sym typeface="Consolas"/>
              </a:rPr>
              <a:t>=</a:t>
            </a:r>
            <a:r>
              <a:rPr lang="en" sz="1400">
                <a:solidFill>
                  <a:srgbClr val="F8F8F2"/>
                </a:solidFill>
                <a:latin typeface="Consolas"/>
                <a:ea typeface="Consolas"/>
                <a:cs typeface="Consolas"/>
                <a:sym typeface="Consolas"/>
              </a:rPr>
              <a:t> </a:t>
            </a:r>
            <a:r>
              <a:rPr lang="en" sz="1400">
                <a:solidFill>
                  <a:srgbClr val="C5A3FF"/>
                </a:solidFill>
                <a:latin typeface="Consolas"/>
                <a:ea typeface="Consolas"/>
                <a:cs typeface="Consolas"/>
                <a:sym typeface="Consolas"/>
              </a:rPr>
              <a:t>true</a:t>
            </a:r>
            <a:r>
              <a:rPr lang="en" sz="1400">
                <a:solidFill>
                  <a:srgbClr val="F8F8F2"/>
                </a:solidFill>
                <a:latin typeface="Consolas"/>
                <a:ea typeface="Consolas"/>
                <a:cs typeface="Consolas"/>
                <a:sym typeface="Consolas"/>
              </a:rPr>
              <a:t>;          </a:t>
            </a:r>
            <a:r>
              <a:rPr lang="en" sz="1400">
                <a:solidFill>
                  <a:srgbClr val="E6C000"/>
                </a:solidFill>
                <a:latin typeface="Consolas"/>
                <a:ea typeface="Consolas"/>
                <a:cs typeface="Consolas"/>
                <a:sym typeface="Consolas"/>
              </a:rPr>
              <a:t>// variables can be boolean - </a:t>
            </a:r>
            <a:endParaRPr sz="14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400">
                <a:solidFill>
                  <a:srgbClr val="E6C000"/>
                </a:solidFill>
                <a:latin typeface="Consolas"/>
                <a:ea typeface="Consolas"/>
                <a:cs typeface="Consolas"/>
                <a:sym typeface="Consolas"/>
              </a:rPr>
              <a:t>                               // either true or false</a:t>
            </a:r>
            <a:endParaRPr sz="14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4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400">
                <a:solidFill>
                  <a:srgbClr val="C2FFDF"/>
                </a:solidFill>
                <a:latin typeface="Consolas"/>
                <a:ea typeface="Consolas"/>
                <a:cs typeface="Consolas"/>
                <a:sym typeface="Consolas"/>
              </a:rPr>
              <a:t>let</a:t>
            </a:r>
            <a:r>
              <a:rPr lang="en" sz="1400">
                <a:solidFill>
                  <a:srgbClr val="F8F8F2"/>
                </a:solidFill>
                <a:latin typeface="Consolas"/>
                <a:ea typeface="Consolas"/>
                <a:cs typeface="Consolas"/>
                <a:sym typeface="Consolas"/>
              </a:rPr>
              <a:t> myObject </a:t>
            </a:r>
            <a:r>
              <a:rPr lang="en" sz="1400">
                <a:solidFill>
                  <a:srgbClr val="FFB8D1"/>
                </a:solidFill>
                <a:latin typeface="Consolas"/>
                <a:ea typeface="Consolas"/>
                <a:cs typeface="Consolas"/>
                <a:sym typeface="Consolas"/>
              </a:rPr>
              <a:t>=</a:t>
            </a:r>
            <a:r>
              <a:rPr lang="en" sz="1400">
                <a:solidFill>
                  <a:srgbClr val="F8F8F2"/>
                </a:solidFill>
                <a:latin typeface="Consolas"/>
                <a:ea typeface="Consolas"/>
                <a:cs typeface="Consolas"/>
                <a:sym typeface="Consolas"/>
              </a:rPr>
              <a:t> {catName: </a:t>
            </a:r>
            <a:r>
              <a:rPr lang="en" sz="1400">
                <a:solidFill>
                  <a:srgbClr val="FFEA00"/>
                </a:solidFill>
                <a:latin typeface="Consolas"/>
                <a:ea typeface="Consolas"/>
                <a:cs typeface="Consolas"/>
                <a:sym typeface="Consolas"/>
              </a:rPr>
              <a:t>"Pickle"</a:t>
            </a:r>
            <a:r>
              <a:rPr lang="en" sz="1400">
                <a:solidFill>
                  <a:srgbClr val="F8F8F2"/>
                </a:solidFill>
                <a:latin typeface="Consolas"/>
                <a:ea typeface="Consolas"/>
                <a:cs typeface="Consolas"/>
                <a:sym typeface="Consolas"/>
              </a:rPr>
              <a:t>}; </a:t>
            </a:r>
            <a:r>
              <a:rPr lang="en" sz="1400">
                <a:solidFill>
                  <a:srgbClr val="E6C000"/>
                </a:solidFill>
                <a:latin typeface="Consolas"/>
                <a:ea typeface="Consolas"/>
                <a:cs typeface="Consolas"/>
                <a:sym typeface="Consolas"/>
              </a:rPr>
              <a:t>// variables can objects</a:t>
            </a:r>
            <a:endParaRPr sz="14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4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4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400">
                <a:solidFill>
                  <a:srgbClr val="E6C000"/>
                </a:solidFill>
                <a:latin typeface="Consolas"/>
                <a:ea typeface="Consolas"/>
                <a:cs typeface="Consolas"/>
                <a:sym typeface="Consolas"/>
              </a:rPr>
              <a:t>// variables can also be arrays or functions! </a:t>
            </a:r>
            <a:endParaRPr sz="14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300">
              <a:solidFill>
                <a:srgbClr val="C2FFDF"/>
              </a:solidFill>
              <a:latin typeface="Consolas"/>
              <a:ea typeface="Consolas"/>
              <a:cs typeface="Consolas"/>
              <a:sym typeface="Consolas"/>
            </a:endParaRPr>
          </a:p>
        </p:txBody>
      </p:sp>
      <p:sp>
        <p:nvSpPr>
          <p:cNvPr id="2706" name="Google Shape;2706;p47"/>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07" name="Google Shape;2707;p47"/>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can I assign to a variable?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5">
                                            <p:txEl>
                                              <p:pRg end="0" st="0"/>
                                            </p:txEl>
                                          </p:spTgt>
                                        </p:tgtEl>
                                        <p:attrNameLst>
                                          <p:attrName>style.visibility</p:attrName>
                                        </p:attrNameLst>
                                      </p:cBhvr>
                                      <p:to>
                                        <p:strVal val="visible"/>
                                      </p:to>
                                    </p:set>
                                    <p:animEffect filter="fade" transition="in">
                                      <p:cBhvr>
                                        <p:cTn dur="1000"/>
                                        <p:tgtEl>
                                          <p:spTgt spid="27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5">
                                            <p:txEl>
                                              <p:pRg end="1" st="1"/>
                                            </p:txEl>
                                          </p:spTgt>
                                        </p:tgtEl>
                                        <p:attrNameLst>
                                          <p:attrName>style.visibility</p:attrName>
                                        </p:attrNameLst>
                                      </p:cBhvr>
                                      <p:to>
                                        <p:strVal val="visible"/>
                                      </p:to>
                                    </p:set>
                                    <p:animEffect filter="fade" transition="in">
                                      <p:cBhvr>
                                        <p:cTn dur="1000"/>
                                        <p:tgtEl>
                                          <p:spTgt spid="27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5">
                                            <p:txEl>
                                              <p:pRg end="2" st="2"/>
                                            </p:txEl>
                                          </p:spTgt>
                                        </p:tgtEl>
                                        <p:attrNameLst>
                                          <p:attrName>style.visibility</p:attrName>
                                        </p:attrNameLst>
                                      </p:cBhvr>
                                      <p:to>
                                        <p:strVal val="visible"/>
                                      </p:to>
                                    </p:set>
                                    <p:animEffect filter="fade" transition="in">
                                      <p:cBhvr>
                                        <p:cTn dur="1000"/>
                                        <p:tgtEl>
                                          <p:spTgt spid="27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5">
                                            <p:txEl>
                                              <p:pRg end="3" st="3"/>
                                            </p:txEl>
                                          </p:spTgt>
                                        </p:tgtEl>
                                        <p:attrNameLst>
                                          <p:attrName>style.visibility</p:attrName>
                                        </p:attrNameLst>
                                      </p:cBhvr>
                                      <p:to>
                                        <p:strVal val="visible"/>
                                      </p:to>
                                    </p:set>
                                    <p:animEffect filter="fade" transition="in">
                                      <p:cBhvr>
                                        <p:cTn dur="1000"/>
                                        <p:tgtEl>
                                          <p:spTgt spid="27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5">
                                            <p:txEl>
                                              <p:pRg end="4" st="4"/>
                                            </p:txEl>
                                          </p:spTgt>
                                        </p:tgtEl>
                                        <p:attrNameLst>
                                          <p:attrName>style.visibility</p:attrName>
                                        </p:attrNameLst>
                                      </p:cBhvr>
                                      <p:to>
                                        <p:strVal val="visible"/>
                                      </p:to>
                                    </p:set>
                                    <p:animEffect filter="fade" transition="in">
                                      <p:cBhvr>
                                        <p:cTn dur="1000"/>
                                        <p:tgtEl>
                                          <p:spTgt spid="27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5">
                                            <p:txEl>
                                              <p:pRg end="5" st="5"/>
                                            </p:txEl>
                                          </p:spTgt>
                                        </p:tgtEl>
                                        <p:attrNameLst>
                                          <p:attrName>style.visibility</p:attrName>
                                        </p:attrNameLst>
                                      </p:cBhvr>
                                      <p:to>
                                        <p:strVal val="visible"/>
                                      </p:to>
                                    </p:set>
                                    <p:animEffect filter="fade" transition="in">
                                      <p:cBhvr>
                                        <p:cTn dur="1000"/>
                                        <p:tgtEl>
                                          <p:spTgt spid="27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5">
                                            <p:txEl>
                                              <p:pRg end="6" st="6"/>
                                            </p:txEl>
                                          </p:spTgt>
                                        </p:tgtEl>
                                        <p:attrNameLst>
                                          <p:attrName>style.visibility</p:attrName>
                                        </p:attrNameLst>
                                      </p:cBhvr>
                                      <p:to>
                                        <p:strVal val="visible"/>
                                      </p:to>
                                    </p:set>
                                    <p:animEffect filter="fade" transition="in">
                                      <p:cBhvr>
                                        <p:cTn dur="1000"/>
                                        <p:tgtEl>
                                          <p:spTgt spid="27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5">
                                            <p:txEl>
                                              <p:pRg end="7" st="7"/>
                                            </p:txEl>
                                          </p:spTgt>
                                        </p:tgtEl>
                                        <p:attrNameLst>
                                          <p:attrName>style.visibility</p:attrName>
                                        </p:attrNameLst>
                                      </p:cBhvr>
                                      <p:to>
                                        <p:strVal val="visible"/>
                                      </p:to>
                                    </p:set>
                                    <p:animEffect filter="fade" transition="in">
                                      <p:cBhvr>
                                        <p:cTn dur="1000"/>
                                        <p:tgtEl>
                                          <p:spTgt spid="27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5">
                                            <p:txEl>
                                              <p:pRg end="8" st="8"/>
                                            </p:txEl>
                                          </p:spTgt>
                                        </p:tgtEl>
                                        <p:attrNameLst>
                                          <p:attrName>style.visibility</p:attrName>
                                        </p:attrNameLst>
                                      </p:cBhvr>
                                      <p:to>
                                        <p:strVal val="visible"/>
                                      </p:to>
                                    </p:set>
                                    <p:animEffect filter="fade" transition="in">
                                      <p:cBhvr>
                                        <p:cTn dur="1000"/>
                                        <p:tgtEl>
                                          <p:spTgt spid="27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5">
                                            <p:txEl>
                                              <p:pRg end="9" st="9"/>
                                            </p:txEl>
                                          </p:spTgt>
                                        </p:tgtEl>
                                        <p:attrNameLst>
                                          <p:attrName>style.visibility</p:attrName>
                                        </p:attrNameLst>
                                      </p:cBhvr>
                                      <p:to>
                                        <p:strVal val="visible"/>
                                      </p:to>
                                    </p:set>
                                    <p:animEffect filter="fade" transition="in">
                                      <p:cBhvr>
                                        <p:cTn dur="1000"/>
                                        <p:tgtEl>
                                          <p:spTgt spid="270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48"/>
          <p:cNvSpPr/>
          <p:nvPr/>
        </p:nvSpPr>
        <p:spPr>
          <a:xfrm>
            <a:off x="720475" y="1487625"/>
            <a:ext cx="7221600" cy="24726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8"/>
          <p:cNvSpPr txBox="1"/>
          <p:nvPr>
            <p:ph idx="4294967295" type="ctrTitle"/>
          </p:nvPr>
        </p:nvSpPr>
        <p:spPr>
          <a:xfrm>
            <a:off x="1007700" y="1712776"/>
            <a:ext cx="6787200" cy="1770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700">
                <a:solidFill>
                  <a:srgbClr val="C2FFDF"/>
                </a:solidFill>
                <a:latin typeface="Consolas"/>
                <a:ea typeface="Consolas"/>
                <a:cs typeface="Consolas"/>
                <a:sym typeface="Consolas"/>
              </a:rPr>
              <a:t>let</a:t>
            </a:r>
            <a:r>
              <a:rPr lang="en" sz="1700">
                <a:solidFill>
                  <a:srgbClr val="F8F8F2"/>
                </a:solidFill>
                <a:latin typeface="Consolas"/>
                <a:ea typeface="Consolas"/>
                <a:cs typeface="Consolas"/>
                <a:sym typeface="Consolas"/>
              </a:rPr>
              <a:t> num1 </a:t>
            </a:r>
            <a:r>
              <a:rPr lang="en" sz="1700">
                <a:solidFill>
                  <a:srgbClr val="FFB8D1"/>
                </a:solidFill>
                <a:latin typeface="Consolas"/>
                <a:ea typeface="Consolas"/>
                <a:cs typeface="Consolas"/>
                <a:sym typeface="Consolas"/>
              </a:rPr>
              <a:t>=</a:t>
            </a:r>
            <a:r>
              <a:rPr lang="en" sz="1700">
                <a:solidFill>
                  <a:srgbClr val="F8F8F2"/>
                </a:solidFill>
                <a:latin typeface="Consolas"/>
                <a:ea typeface="Consolas"/>
                <a:cs typeface="Consolas"/>
                <a:sym typeface="Consolas"/>
              </a:rPr>
              <a:t> </a:t>
            </a:r>
            <a:r>
              <a:rPr lang="en" sz="1700">
                <a:solidFill>
                  <a:srgbClr val="C5A3FF"/>
                </a:solidFill>
                <a:latin typeface="Consolas"/>
                <a:ea typeface="Consolas"/>
                <a:cs typeface="Consolas"/>
                <a:sym typeface="Consolas"/>
              </a:rPr>
              <a:t>1</a:t>
            </a:r>
            <a:r>
              <a:rPr lang="en" sz="1700">
                <a:solidFill>
                  <a:srgbClr val="F8F8F2"/>
                </a:solidFill>
                <a:latin typeface="Consolas"/>
                <a:ea typeface="Consolas"/>
                <a:cs typeface="Consolas"/>
                <a:sym typeface="Consolas"/>
              </a:rPr>
              <a:t>;</a:t>
            </a:r>
            <a:endParaRPr sz="17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700">
                <a:solidFill>
                  <a:srgbClr val="C2FFDF"/>
                </a:solidFill>
                <a:latin typeface="Consolas"/>
                <a:ea typeface="Consolas"/>
                <a:cs typeface="Consolas"/>
                <a:sym typeface="Consolas"/>
              </a:rPr>
              <a:t>let</a:t>
            </a:r>
            <a:r>
              <a:rPr lang="en" sz="1700">
                <a:solidFill>
                  <a:srgbClr val="F8F8F2"/>
                </a:solidFill>
                <a:latin typeface="Consolas"/>
                <a:ea typeface="Consolas"/>
                <a:cs typeface="Consolas"/>
                <a:sym typeface="Consolas"/>
              </a:rPr>
              <a:t> num2 </a:t>
            </a:r>
            <a:r>
              <a:rPr lang="en" sz="1700">
                <a:solidFill>
                  <a:srgbClr val="FFB8D1"/>
                </a:solidFill>
                <a:latin typeface="Consolas"/>
                <a:ea typeface="Consolas"/>
                <a:cs typeface="Consolas"/>
                <a:sym typeface="Consolas"/>
              </a:rPr>
              <a:t>=</a:t>
            </a:r>
            <a:r>
              <a:rPr lang="en" sz="1700">
                <a:solidFill>
                  <a:srgbClr val="F8F8F2"/>
                </a:solidFill>
                <a:latin typeface="Consolas"/>
                <a:ea typeface="Consolas"/>
                <a:cs typeface="Consolas"/>
                <a:sym typeface="Consolas"/>
              </a:rPr>
              <a:t> </a:t>
            </a:r>
            <a:r>
              <a:rPr lang="en" sz="1700">
                <a:solidFill>
                  <a:srgbClr val="C5A3FF"/>
                </a:solidFill>
                <a:latin typeface="Consolas"/>
                <a:ea typeface="Consolas"/>
                <a:cs typeface="Consolas"/>
                <a:sym typeface="Consolas"/>
              </a:rPr>
              <a:t>10</a:t>
            </a:r>
            <a:r>
              <a:rPr lang="en" sz="1700">
                <a:solidFill>
                  <a:srgbClr val="F8F8F2"/>
                </a:solidFill>
                <a:latin typeface="Consolas"/>
                <a:ea typeface="Consolas"/>
                <a:cs typeface="Consolas"/>
                <a:sym typeface="Consolas"/>
              </a:rPr>
              <a:t>;</a:t>
            </a:r>
            <a:endParaRPr sz="17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7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700">
                <a:solidFill>
                  <a:srgbClr val="C2FFDF"/>
                </a:solidFill>
                <a:latin typeface="Consolas"/>
                <a:ea typeface="Consolas"/>
                <a:cs typeface="Consolas"/>
                <a:sym typeface="Consolas"/>
              </a:rPr>
              <a:t>let</a:t>
            </a:r>
            <a:r>
              <a:rPr lang="en" sz="1700">
                <a:solidFill>
                  <a:srgbClr val="F8F8F2"/>
                </a:solidFill>
                <a:latin typeface="Consolas"/>
                <a:ea typeface="Consolas"/>
                <a:cs typeface="Consolas"/>
                <a:sym typeface="Consolas"/>
              </a:rPr>
              <a:t> total </a:t>
            </a:r>
            <a:r>
              <a:rPr lang="en" sz="1700">
                <a:solidFill>
                  <a:srgbClr val="FFB8D1"/>
                </a:solidFill>
                <a:latin typeface="Consolas"/>
                <a:ea typeface="Consolas"/>
                <a:cs typeface="Consolas"/>
                <a:sym typeface="Consolas"/>
              </a:rPr>
              <a:t>=</a:t>
            </a:r>
            <a:r>
              <a:rPr lang="en" sz="1700">
                <a:solidFill>
                  <a:srgbClr val="F8F8F2"/>
                </a:solidFill>
                <a:latin typeface="Consolas"/>
                <a:ea typeface="Consolas"/>
                <a:cs typeface="Consolas"/>
                <a:sym typeface="Consolas"/>
              </a:rPr>
              <a:t> num1 </a:t>
            </a:r>
            <a:r>
              <a:rPr lang="en" sz="1700">
                <a:solidFill>
                  <a:srgbClr val="FFB8D1"/>
                </a:solidFill>
                <a:latin typeface="Consolas"/>
                <a:ea typeface="Consolas"/>
                <a:cs typeface="Consolas"/>
                <a:sym typeface="Consolas"/>
              </a:rPr>
              <a:t>+</a:t>
            </a:r>
            <a:r>
              <a:rPr lang="en" sz="1700">
                <a:solidFill>
                  <a:srgbClr val="F8F8F2"/>
                </a:solidFill>
                <a:latin typeface="Consolas"/>
                <a:ea typeface="Consolas"/>
                <a:cs typeface="Consolas"/>
                <a:sym typeface="Consolas"/>
              </a:rPr>
              <a:t> num2;</a:t>
            </a:r>
            <a:endParaRPr sz="17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700">
                <a:solidFill>
                  <a:srgbClr val="E6C000"/>
                </a:solidFill>
                <a:latin typeface="Consolas"/>
                <a:ea typeface="Consolas"/>
                <a:cs typeface="Consolas"/>
                <a:sym typeface="Consolas"/>
              </a:rPr>
              <a:t>// total is 11;</a:t>
            </a:r>
            <a:endParaRPr sz="17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55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7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15000"/>
              </a:lnSpc>
              <a:spcBef>
                <a:spcPts val="0"/>
              </a:spcBef>
              <a:spcAft>
                <a:spcPts val="0"/>
              </a:spcAft>
              <a:buNone/>
            </a:pPr>
            <a:r>
              <a:t/>
            </a:r>
            <a:endParaRPr i="1" sz="2000">
              <a:solidFill>
                <a:srgbClr val="C2FFDF"/>
              </a:solidFill>
              <a:latin typeface="Consolas"/>
              <a:ea typeface="Consolas"/>
              <a:cs typeface="Consolas"/>
              <a:sym typeface="Consolas"/>
            </a:endParaRPr>
          </a:p>
          <a:p>
            <a:pPr indent="0" lvl="0" marL="0" rtl="0" algn="l">
              <a:spcBef>
                <a:spcPts val="0"/>
              </a:spcBef>
              <a:spcAft>
                <a:spcPts val="0"/>
              </a:spcAft>
              <a:buNone/>
            </a:pPr>
            <a:r>
              <a:t/>
            </a:r>
            <a:endParaRPr b="1" sz="2500">
              <a:latin typeface="Courier New"/>
              <a:ea typeface="Courier New"/>
              <a:cs typeface="Courier New"/>
              <a:sym typeface="Courier New"/>
            </a:endParaRPr>
          </a:p>
        </p:txBody>
      </p:sp>
      <p:sp>
        <p:nvSpPr>
          <p:cNvPr id="2714" name="Google Shape;2714;p48"/>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15" name="Google Shape;2715;p48"/>
          <p:cNvSpPr txBox="1"/>
          <p:nvPr>
            <p:ph idx="4294967295" type="title"/>
          </p:nvPr>
        </p:nvSpPr>
        <p:spPr>
          <a:xfrm>
            <a:off x="796675" y="4112600"/>
            <a:ext cx="73236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solidFill>
                  <a:srgbClr val="566185"/>
                </a:solidFill>
                <a:latin typeface="Space Grotesk"/>
                <a:ea typeface="Space Grotesk"/>
                <a:cs typeface="Space Grotesk"/>
                <a:sym typeface="Space Grotesk"/>
              </a:rPr>
              <a:t>Any number including decimals and negative numbers</a:t>
            </a:r>
            <a:endParaRPr sz="2200">
              <a:solidFill>
                <a:srgbClr val="566185"/>
              </a:solidFill>
            </a:endParaRPr>
          </a:p>
        </p:txBody>
      </p:sp>
      <p:sp>
        <p:nvSpPr>
          <p:cNvPr id="2716" name="Google Shape;2716;p48"/>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a number?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0" name="Shape 2720"/>
        <p:cNvGrpSpPr/>
        <p:nvPr/>
      </p:nvGrpSpPr>
      <p:grpSpPr>
        <a:xfrm>
          <a:off x="0" y="0"/>
          <a:ext cx="0" cy="0"/>
          <a:chOff x="0" y="0"/>
          <a:chExt cx="0" cy="0"/>
        </a:xfrm>
      </p:grpSpPr>
      <p:sp>
        <p:nvSpPr>
          <p:cNvPr id="2721" name="Google Shape;2721;p49"/>
          <p:cNvSpPr txBox="1"/>
          <p:nvPr>
            <p:ph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Arithmetic operators</a:t>
            </a:r>
            <a:endParaRPr/>
          </a:p>
        </p:txBody>
      </p:sp>
      <p:graphicFrame>
        <p:nvGraphicFramePr>
          <p:cNvPr id="2722" name="Google Shape;2722;p49"/>
          <p:cNvGraphicFramePr/>
          <p:nvPr/>
        </p:nvGraphicFramePr>
        <p:xfrm>
          <a:off x="855300" y="1564481"/>
          <a:ext cx="3000000" cy="3000000"/>
        </p:xfrm>
        <a:graphic>
          <a:graphicData uri="http://schemas.openxmlformats.org/drawingml/2006/table">
            <a:tbl>
              <a:tblPr>
                <a:noFill/>
                <a:tableStyleId>{302DD7EE-E9E9-47E5-93CD-5BC925796661}</a:tableStyleId>
              </a:tblPr>
              <a:tblGrid>
                <a:gridCol w="919550"/>
                <a:gridCol w="1683000"/>
                <a:gridCol w="3305350"/>
              </a:tblGrid>
              <a:tr h="458850">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Symbol</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Description</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Example</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 )</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brackets</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10 * (4 + 2) = 60</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exponent</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2**8 = 256</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division</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10 / 5 = 2</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multiplication</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5 * 4 = 20</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addition</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1 + 1 = 2</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subtraction</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10 - 7 = 3</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6" name="Shape 2726"/>
        <p:cNvGrpSpPr/>
        <p:nvPr/>
      </p:nvGrpSpPr>
      <p:grpSpPr>
        <a:xfrm>
          <a:off x="0" y="0"/>
          <a:ext cx="0" cy="0"/>
          <a:chOff x="0" y="0"/>
          <a:chExt cx="0" cy="0"/>
        </a:xfrm>
      </p:grpSpPr>
      <p:sp>
        <p:nvSpPr>
          <p:cNvPr id="2727" name="Google Shape;2727;p50"/>
          <p:cNvSpPr/>
          <p:nvPr/>
        </p:nvSpPr>
        <p:spPr>
          <a:xfrm>
            <a:off x="720475" y="1487625"/>
            <a:ext cx="7221600" cy="24726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0"/>
          <p:cNvSpPr txBox="1"/>
          <p:nvPr>
            <p:ph idx="4294967295" type="ctrTitle"/>
          </p:nvPr>
        </p:nvSpPr>
        <p:spPr>
          <a:xfrm>
            <a:off x="1007700" y="1712776"/>
            <a:ext cx="6787200" cy="1770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550">
                <a:solidFill>
                  <a:srgbClr val="C2FFDF"/>
                </a:solidFill>
                <a:latin typeface="Consolas"/>
                <a:ea typeface="Consolas"/>
                <a:cs typeface="Consolas"/>
                <a:sym typeface="Consolas"/>
              </a:rPr>
              <a:t>let</a:t>
            </a:r>
            <a:r>
              <a:rPr lang="en" sz="1550">
                <a:solidFill>
                  <a:srgbClr val="F8F8F2"/>
                </a:solidFill>
                <a:latin typeface="Consolas"/>
                <a:ea typeface="Consolas"/>
                <a:cs typeface="Consolas"/>
                <a:sym typeface="Consolas"/>
              </a:rPr>
              <a:t> str1 </a:t>
            </a:r>
            <a:r>
              <a:rPr lang="en" sz="1550">
                <a:solidFill>
                  <a:srgbClr val="FFB8D1"/>
                </a:solidFill>
                <a:latin typeface="Consolas"/>
                <a:ea typeface="Consolas"/>
                <a:cs typeface="Consolas"/>
                <a:sym typeface="Consolas"/>
              </a:rPr>
              <a: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"I’m surrounded by double quotes"</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550">
                <a:solidFill>
                  <a:srgbClr val="C2FFDF"/>
                </a:solidFill>
                <a:latin typeface="Consolas"/>
                <a:ea typeface="Consolas"/>
                <a:cs typeface="Consolas"/>
                <a:sym typeface="Consolas"/>
              </a:rPr>
              <a:t>let</a:t>
            </a:r>
            <a:r>
              <a:rPr lang="en" sz="1550">
                <a:solidFill>
                  <a:srgbClr val="F8F8F2"/>
                </a:solidFill>
                <a:latin typeface="Consolas"/>
                <a:ea typeface="Consolas"/>
                <a:cs typeface="Consolas"/>
                <a:sym typeface="Consolas"/>
              </a:rPr>
              <a:t> str2 </a:t>
            </a:r>
            <a:r>
              <a:rPr lang="en" sz="1550">
                <a:solidFill>
                  <a:srgbClr val="FFB8D1"/>
                </a:solidFill>
                <a:latin typeface="Consolas"/>
                <a:ea typeface="Consolas"/>
                <a:cs typeface="Consolas"/>
                <a:sym typeface="Consolas"/>
              </a:rPr>
              <a: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'single quotes also work, some people prefer them'</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550">
                <a:solidFill>
                  <a:srgbClr val="C2FFDF"/>
                </a:solidFill>
                <a:latin typeface="Consolas"/>
                <a:ea typeface="Consolas"/>
                <a:cs typeface="Consolas"/>
                <a:sym typeface="Consolas"/>
              </a:rPr>
              <a:t>let</a:t>
            </a:r>
            <a:r>
              <a:rPr lang="en" sz="1550">
                <a:solidFill>
                  <a:srgbClr val="F8F8F2"/>
                </a:solidFill>
                <a:latin typeface="Consolas"/>
                <a:ea typeface="Consolas"/>
                <a:cs typeface="Consolas"/>
                <a:sym typeface="Consolas"/>
              </a:rPr>
              <a:t> str3 </a:t>
            </a:r>
            <a:r>
              <a:rPr lang="en" sz="1550">
                <a:solidFill>
                  <a:srgbClr val="FFB8D1"/>
                </a:solidFill>
                <a:latin typeface="Consolas"/>
                <a:ea typeface="Consolas"/>
                <a:cs typeface="Consolas"/>
                <a:sym typeface="Consolas"/>
              </a:rPr>
              <a: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"a"</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550">
                <a:solidFill>
                  <a:srgbClr val="C2FFDF"/>
                </a:solidFill>
                <a:latin typeface="Consolas"/>
                <a:ea typeface="Consolas"/>
                <a:cs typeface="Consolas"/>
                <a:sym typeface="Consolas"/>
              </a:rPr>
              <a:t>let</a:t>
            </a:r>
            <a:r>
              <a:rPr lang="en" sz="1550">
                <a:solidFill>
                  <a:srgbClr val="F8F8F2"/>
                </a:solidFill>
                <a:latin typeface="Consolas"/>
                <a:ea typeface="Consolas"/>
                <a:cs typeface="Consolas"/>
                <a:sym typeface="Consolas"/>
              </a:rPr>
              <a:t> str4 </a:t>
            </a:r>
            <a:r>
              <a:rPr lang="en" sz="1550">
                <a:solidFill>
                  <a:srgbClr val="FFB8D1"/>
                </a:solidFill>
                <a:latin typeface="Consolas"/>
                <a:ea typeface="Consolas"/>
                <a:cs typeface="Consolas"/>
                <a:sym typeface="Consolas"/>
              </a:rPr>
              <a: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"4"</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7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15000"/>
              </a:lnSpc>
              <a:spcBef>
                <a:spcPts val="0"/>
              </a:spcBef>
              <a:spcAft>
                <a:spcPts val="0"/>
              </a:spcAft>
              <a:buNone/>
            </a:pPr>
            <a:r>
              <a:t/>
            </a:r>
            <a:endParaRPr i="1" sz="2000">
              <a:solidFill>
                <a:srgbClr val="C2FFDF"/>
              </a:solidFill>
              <a:latin typeface="Consolas"/>
              <a:ea typeface="Consolas"/>
              <a:cs typeface="Consolas"/>
              <a:sym typeface="Consolas"/>
            </a:endParaRPr>
          </a:p>
          <a:p>
            <a:pPr indent="0" lvl="0" marL="0" rtl="0" algn="l">
              <a:spcBef>
                <a:spcPts val="0"/>
              </a:spcBef>
              <a:spcAft>
                <a:spcPts val="0"/>
              </a:spcAft>
              <a:buNone/>
            </a:pPr>
            <a:r>
              <a:t/>
            </a:r>
            <a:endParaRPr b="1" sz="2500">
              <a:latin typeface="Courier New"/>
              <a:ea typeface="Courier New"/>
              <a:cs typeface="Courier New"/>
              <a:sym typeface="Courier New"/>
            </a:endParaRPr>
          </a:p>
        </p:txBody>
      </p:sp>
      <p:sp>
        <p:nvSpPr>
          <p:cNvPr id="2729" name="Google Shape;2729;p50"/>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30" name="Google Shape;2730;p50"/>
          <p:cNvSpPr txBox="1"/>
          <p:nvPr>
            <p:ph idx="4294967295" type="title"/>
          </p:nvPr>
        </p:nvSpPr>
        <p:spPr>
          <a:xfrm>
            <a:off x="796675" y="4112600"/>
            <a:ext cx="6299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solidFill>
                  <a:srgbClr val="566185"/>
                </a:solidFill>
                <a:latin typeface="Space Grotesk"/>
                <a:ea typeface="Space Grotesk"/>
                <a:cs typeface="Space Grotesk"/>
                <a:sym typeface="Space Grotesk"/>
              </a:rPr>
              <a:t>Any text insi</a:t>
            </a:r>
            <a:r>
              <a:rPr b="1" lang="en" sz="2200">
                <a:solidFill>
                  <a:srgbClr val="566185"/>
                </a:solidFill>
                <a:latin typeface="Space Grotesk"/>
                <a:ea typeface="Space Grotesk"/>
                <a:cs typeface="Space Grotesk"/>
                <a:sym typeface="Space Grotesk"/>
              </a:rPr>
              <a:t>d</a:t>
            </a:r>
            <a:r>
              <a:rPr b="1" lang="en" sz="2200">
                <a:solidFill>
                  <a:srgbClr val="566185"/>
                </a:solidFill>
                <a:latin typeface="Space Grotesk"/>
                <a:ea typeface="Space Grotesk"/>
                <a:cs typeface="Space Grotesk"/>
                <a:sym typeface="Space Grotesk"/>
              </a:rPr>
              <a:t>e double or single quotes:</a:t>
            </a:r>
            <a:endParaRPr sz="2200">
              <a:solidFill>
                <a:srgbClr val="566185"/>
              </a:solidFill>
            </a:endParaRPr>
          </a:p>
        </p:txBody>
      </p:sp>
      <p:sp>
        <p:nvSpPr>
          <p:cNvPr id="2731" name="Google Shape;2731;p50"/>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a string?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0" st="0"/>
                                            </p:txEl>
                                          </p:spTgt>
                                        </p:tgtEl>
                                        <p:attrNameLst>
                                          <p:attrName>style.visibility</p:attrName>
                                        </p:attrNameLst>
                                      </p:cBhvr>
                                      <p:to>
                                        <p:strVal val="visible"/>
                                      </p:to>
                                    </p:set>
                                    <p:animEffect filter="fade" transition="in">
                                      <p:cBhvr>
                                        <p:cTn dur="1000"/>
                                        <p:tgtEl>
                                          <p:spTgt spid="27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1" st="1"/>
                                            </p:txEl>
                                          </p:spTgt>
                                        </p:tgtEl>
                                        <p:attrNameLst>
                                          <p:attrName>style.visibility</p:attrName>
                                        </p:attrNameLst>
                                      </p:cBhvr>
                                      <p:to>
                                        <p:strVal val="visible"/>
                                      </p:to>
                                    </p:set>
                                    <p:animEffect filter="fade" transition="in">
                                      <p:cBhvr>
                                        <p:cTn dur="1000"/>
                                        <p:tgtEl>
                                          <p:spTgt spid="27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2" st="2"/>
                                            </p:txEl>
                                          </p:spTgt>
                                        </p:tgtEl>
                                        <p:attrNameLst>
                                          <p:attrName>style.visibility</p:attrName>
                                        </p:attrNameLst>
                                      </p:cBhvr>
                                      <p:to>
                                        <p:strVal val="visible"/>
                                      </p:to>
                                    </p:set>
                                    <p:animEffect filter="fade" transition="in">
                                      <p:cBhvr>
                                        <p:cTn dur="1000"/>
                                        <p:tgtEl>
                                          <p:spTgt spid="27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3" st="3"/>
                                            </p:txEl>
                                          </p:spTgt>
                                        </p:tgtEl>
                                        <p:attrNameLst>
                                          <p:attrName>style.visibility</p:attrName>
                                        </p:attrNameLst>
                                      </p:cBhvr>
                                      <p:to>
                                        <p:strVal val="visible"/>
                                      </p:to>
                                    </p:set>
                                    <p:animEffect filter="fade" transition="in">
                                      <p:cBhvr>
                                        <p:cTn dur="1000"/>
                                        <p:tgtEl>
                                          <p:spTgt spid="27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4" st="4"/>
                                            </p:txEl>
                                          </p:spTgt>
                                        </p:tgtEl>
                                        <p:attrNameLst>
                                          <p:attrName>style.visibility</p:attrName>
                                        </p:attrNameLst>
                                      </p:cBhvr>
                                      <p:to>
                                        <p:strVal val="visible"/>
                                      </p:to>
                                    </p:set>
                                    <p:animEffect filter="fade" transition="in">
                                      <p:cBhvr>
                                        <p:cTn dur="1000"/>
                                        <p:tgtEl>
                                          <p:spTgt spid="27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5" st="5"/>
                                            </p:txEl>
                                          </p:spTgt>
                                        </p:tgtEl>
                                        <p:attrNameLst>
                                          <p:attrName>style.visibility</p:attrName>
                                        </p:attrNameLst>
                                      </p:cBhvr>
                                      <p:to>
                                        <p:strVal val="visible"/>
                                      </p:to>
                                    </p:set>
                                    <p:animEffect filter="fade" transition="in">
                                      <p:cBhvr>
                                        <p:cTn dur="1000"/>
                                        <p:tgtEl>
                                          <p:spTgt spid="27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6" st="6"/>
                                            </p:txEl>
                                          </p:spTgt>
                                        </p:tgtEl>
                                        <p:attrNameLst>
                                          <p:attrName>style.visibility</p:attrName>
                                        </p:attrNameLst>
                                      </p:cBhvr>
                                      <p:to>
                                        <p:strVal val="visible"/>
                                      </p:to>
                                    </p:set>
                                    <p:animEffect filter="fade" transition="in">
                                      <p:cBhvr>
                                        <p:cTn dur="1000"/>
                                        <p:tgtEl>
                                          <p:spTgt spid="27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7" st="7"/>
                                            </p:txEl>
                                          </p:spTgt>
                                        </p:tgtEl>
                                        <p:attrNameLst>
                                          <p:attrName>style.visibility</p:attrName>
                                        </p:attrNameLst>
                                      </p:cBhvr>
                                      <p:to>
                                        <p:strVal val="visible"/>
                                      </p:to>
                                    </p:set>
                                    <p:animEffect filter="fade" transition="in">
                                      <p:cBhvr>
                                        <p:cTn dur="1000"/>
                                        <p:tgtEl>
                                          <p:spTgt spid="272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8" st="8"/>
                                            </p:txEl>
                                          </p:spTgt>
                                        </p:tgtEl>
                                        <p:attrNameLst>
                                          <p:attrName>style.visibility</p:attrName>
                                        </p:attrNameLst>
                                      </p:cBhvr>
                                      <p:to>
                                        <p:strVal val="visible"/>
                                      </p:to>
                                    </p:set>
                                    <p:animEffect filter="fade" transition="in">
                                      <p:cBhvr>
                                        <p:cTn dur="1000"/>
                                        <p:tgtEl>
                                          <p:spTgt spid="272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9" st="9"/>
                                            </p:txEl>
                                          </p:spTgt>
                                        </p:tgtEl>
                                        <p:attrNameLst>
                                          <p:attrName>style.visibility</p:attrName>
                                        </p:attrNameLst>
                                      </p:cBhvr>
                                      <p:to>
                                        <p:strVal val="visible"/>
                                      </p:to>
                                    </p:set>
                                    <p:animEffect filter="fade" transition="in">
                                      <p:cBhvr>
                                        <p:cTn dur="1000"/>
                                        <p:tgtEl>
                                          <p:spTgt spid="272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10" st="10"/>
                                            </p:txEl>
                                          </p:spTgt>
                                        </p:tgtEl>
                                        <p:attrNameLst>
                                          <p:attrName>style.visibility</p:attrName>
                                        </p:attrNameLst>
                                      </p:cBhvr>
                                      <p:to>
                                        <p:strVal val="visible"/>
                                      </p:to>
                                    </p:set>
                                    <p:animEffect filter="fade" transition="in">
                                      <p:cBhvr>
                                        <p:cTn dur="1000"/>
                                        <p:tgtEl>
                                          <p:spTgt spid="272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8">
                                            <p:txEl>
                                              <p:pRg end="11" st="11"/>
                                            </p:txEl>
                                          </p:spTgt>
                                        </p:tgtEl>
                                        <p:attrNameLst>
                                          <p:attrName>style.visibility</p:attrName>
                                        </p:attrNameLst>
                                      </p:cBhvr>
                                      <p:to>
                                        <p:strVal val="visible"/>
                                      </p:to>
                                    </p:set>
                                    <p:animEffect filter="fade" transition="in">
                                      <p:cBhvr>
                                        <p:cTn dur="1000"/>
                                        <p:tgtEl>
                                          <p:spTgt spid="272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51"/>
          <p:cNvSpPr/>
          <p:nvPr/>
        </p:nvSpPr>
        <p:spPr>
          <a:xfrm>
            <a:off x="720475" y="1487625"/>
            <a:ext cx="7221600" cy="24726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1"/>
          <p:cNvSpPr txBox="1"/>
          <p:nvPr>
            <p:ph idx="4294967295" type="ctrTitle"/>
          </p:nvPr>
        </p:nvSpPr>
        <p:spPr>
          <a:xfrm>
            <a:off x="1007700" y="1712776"/>
            <a:ext cx="6787200" cy="1770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550">
                <a:solidFill>
                  <a:srgbClr val="C2FFDF"/>
                </a:solidFill>
                <a:latin typeface="Consolas"/>
                <a:ea typeface="Consolas"/>
                <a:cs typeface="Consolas"/>
                <a:sym typeface="Consolas"/>
              </a:rPr>
              <a:t>let</a:t>
            </a:r>
            <a:r>
              <a:rPr lang="en" sz="1550">
                <a:solidFill>
                  <a:srgbClr val="F8F8F2"/>
                </a:solidFill>
                <a:latin typeface="Consolas"/>
                <a:ea typeface="Consolas"/>
                <a:cs typeface="Consolas"/>
                <a:sym typeface="Consolas"/>
              </a:rPr>
              <a:t> str4 </a:t>
            </a:r>
            <a:r>
              <a:rPr lang="en" sz="1550">
                <a:solidFill>
                  <a:srgbClr val="FFB8D1"/>
                </a:solidFill>
                <a:latin typeface="Consolas"/>
                <a:ea typeface="Consolas"/>
                <a:cs typeface="Consolas"/>
                <a:sym typeface="Consolas"/>
              </a:rPr>
              <a: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"4"</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550">
                <a:solidFill>
                  <a:srgbClr val="C2FFDF"/>
                </a:solidFill>
                <a:latin typeface="Consolas"/>
                <a:ea typeface="Consolas"/>
                <a:cs typeface="Consolas"/>
                <a:sym typeface="Consolas"/>
              </a:rPr>
              <a:t>let</a:t>
            </a:r>
            <a:r>
              <a:rPr lang="en" sz="1550">
                <a:solidFill>
                  <a:srgbClr val="F8F8F2"/>
                </a:solidFill>
                <a:latin typeface="Consolas"/>
                <a:ea typeface="Consolas"/>
                <a:cs typeface="Consolas"/>
                <a:sym typeface="Consolas"/>
              </a:rPr>
              <a:t> str5 </a:t>
            </a:r>
            <a:r>
              <a:rPr lang="en" sz="1550">
                <a:solidFill>
                  <a:srgbClr val="FFB8D1"/>
                </a:solidFill>
                <a:latin typeface="Consolas"/>
                <a:ea typeface="Consolas"/>
                <a:cs typeface="Consolas"/>
                <a:sym typeface="Consolas"/>
              </a:rPr>
              <a: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"5"</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E6C000"/>
                </a:solidFill>
                <a:latin typeface="Consolas"/>
                <a:ea typeface="Consolas"/>
                <a:cs typeface="Consolas"/>
                <a:sym typeface="Consolas"/>
              </a:rPr>
              <a:t>// what does str4 + str5 equal?</a:t>
            </a:r>
            <a:endParaRPr sz="155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7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15000"/>
              </a:lnSpc>
              <a:spcBef>
                <a:spcPts val="0"/>
              </a:spcBef>
              <a:spcAft>
                <a:spcPts val="0"/>
              </a:spcAft>
              <a:buNone/>
            </a:pPr>
            <a:r>
              <a:t/>
            </a:r>
            <a:endParaRPr i="1" sz="2000">
              <a:solidFill>
                <a:srgbClr val="C2FFDF"/>
              </a:solidFill>
              <a:latin typeface="Consolas"/>
              <a:ea typeface="Consolas"/>
              <a:cs typeface="Consolas"/>
              <a:sym typeface="Consolas"/>
            </a:endParaRPr>
          </a:p>
          <a:p>
            <a:pPr indent="0" lvl="0" marL="0" rtl="0" algn="l">
              <a:spcBef>
                <a:spcPts val="0"/>
              </a:spcBef>
              <a:spcAft>
                <a:spcPts val="0"/>
              </a:spcAft>
              <a:buNone/>
            </a:pPr>
            <a:r>
              <a:t/>
            </a:r>
            <a:endParaRPr b="1" sz="2500">
              <a:latin typeface="Courier New"/>
              <a:ea typeface="Courier New"/>
              <a:cs typeface="Courier New"/>
              <a:sym typeface="Courier New"/>
            </a:endParaRPr>
          </a:p>
        </p:txBody>
      </p:sp>
      <p:sp>
        <p:nvSpPr>
          <p:cNvPr id="2738" name="Google Shape;2738;p51"/>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39" name="Google Shape;2739;p51"/>
          <p:cNvSpPr txBox="1"/>
          <p:nvPr>
            <p:ph idx="4294967295" type="title"/>
          </p:nvPr>
        </p:nvSpPr>
        <p:spPr>
          <a:xfrm>
            <a:off x="796675" y="4112600"/>
            <a:ext cx="6299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solidFill>
                  <a:srgbClr val="566185"/>
                </a:solidFill>
                <a:latin typeface="Space Grotesk"/>
                <a:ea typeface="Space Grotesk"/>
                <a:cs typeface="Space Grotesk"/>
                <a:sym typeface="Space Grotesk"/>
              </a:rPr>
              <a:t>Any text inside double or single quotes:</a:t>
            </a:r>
            <a:endParaRPr sz="2200">
              <a:solidFill>
                <a:srgbClr val="566185"/>
              </a:solidFill>
            </a:endParaRPr>
          </a:p>
        </p:txBody>
      </p:sp>
      <p:sp>
        <p:nvSpPr>
          <p:cNvPr id="2740" name="Google Shape;2740;p51"/>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a string?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0" st="0"/>
                                            </p:txEl>
                                          </p:spTgt>
                                        </p:tgtEl>
                                        <p:attrNameLst>
                                          <p:attrName>style.visibility</p:attrName>
                                        </p:attrNameLst>
                                      </p:cBhvr>
                                      <p:to>
                                        <p:strVal val="visible"/>
                                      </p:to>
                                    </p:set>
                                    <p:animEffect filter="fade" transition="in">
                                      <p:cBhvr>
                                        <p:cTn dur="1000"/>
                                        <p:tgtEl>
                                          <p:spTgt spid="27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1" st="1"/>
                                            </p:txEl>
                                          </p:spTgt>
                                        </p:tgtEl>
                                        <p:attrNameLst>
                                          <p:attrName>style.visibility</p:attrName>
                                        </p:attrNameLst>
                                      </p:cBhvr>
                                      <p:to>
                                        <p:strVal val="visible"/>
                                      </p:to>
                                    </p:set>
                                    <p:animEffect filter="fade" transition="in">
                                      <p:cBhvr>
                                        <p:cTn dur="1000"/>
                                        <p:tgtEl>
                                          <p:spTgt spid="27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2" st="2"/>
                                            </p:txEl>
                                          </p:spTgt>
                                        </p:tgtEl>
                                        <p:attrNameLst>
                                          <p:attrName>style.visibility</p:attrName>
                                        </p:attrNameLst>
                                      </p:cBhvr>
                                      <p:to>
                                        <p:strVal val="visible"/>
                                      </p:to>
                                    </p:set>
                                    <p:animEffect filter="fade" transition="in">
                                      <p:cBhvr>
                                        <p:cTn dur="1000"/>
                                        <p:tgtEl>
                                          <p:spTgt spid="27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3" st="3"/>
                                            </p:txEl>
                                          </p:spTgt>
                                        </p:tgtEl>
                                        <p:attrNameLst>
                                          <p:attrName>style.visibility</p:attrName>
                                        </p:attrNameLst>
                                      </p:cBhvr>
                                      <p:to>
                                        <p:strVal val="visible"/>
                                      </p:to>
                                    </p:set>
                                    <p:animEffect filter="fade" transition="in">
                                      <p:cBhvr>
                                        <p:cTn dur="1000"/>
                                        <p:tgtEl>
                                          <p:spTgt spid="27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4" st="4"/>
                                            </p:txEl>
                                          </p:spTgt>
                                        </p:tgtEl>
                                        <p:attrNameLst>
                                          <p:attrName>style.visibility</p:attrName>
                                        </p:attrNameLst>
                                      </p:cBhvr>
                                      <p:to>
                                        <p:strVal val="visible"/>
                                      </p:to>
                                    </p:set>
                                    <p:animEffect filter="fade" transition="in">
                                      <p:cBhvr>
                                        <p:cTn dur="1000"/>
                                        <p:tgtEl>
                                          <p:spTgt spid="27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5" st="5"/>
                                            </p:txEl>
                                          </p:spTgt>
                                        </p:tgtEl>
                                        <p:attrNameLst>
                                          <p:attrName>style.visibility</p:attrName>
                                        </p:attrNameLst>
                                      </p:cBhvr>
                                      <p:to>
                                        <p:strVal val="visible"/>
                                      </p:to>
                                    </p:set>
                                    <p:animEffect filter="fade" transition="in">
                                      <p:cBhvr>
                                        <p:cTn dur="1000"/>
                                        <p:tgtEl>
                                          <p:spTgt spid="27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6" st="6"/>
                                            </p:txEl>
                                          </p:spTgt>
                                        </p:tgtEl>
                                        <p:attrNameLst>
                                          <p:attrName>style.visibility</p:attrName>
                                        </p:attrNameLst>
                                      </p:cBhvr>
                                      <p:to>
                                        <p:strVal val="visible"/>
                                      </p:to>
                                    </p:set>
                                    <p:animEffect filter="fade" transition="in">
                                      <p:cBhvr>
                                        <p:cTn dur="1000"/>
                                        <p:tgtEl>
                                          <p:spTgt spid="27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7" st="7"/>
                                            </p:txEl>
                                          </p:spTgt>
                                        </p:tgtEl>
                                        <p:attrNameLst>
                                          <p:attrName>style.visibility</p:attrName>
                                        </p:attrNameLst>
                                      </p:cBhvr>
                                      <p:to>
                                        <p:strVal val="visible"/>
                                      </p:to>
                                    </p:set>
                                    <p:animEffect filter="fade" transition="in">
                                      <p:cBhvr>
                                        <p:cTn dur="1000"/>
                                        <p:tgtEl>
                                          <p:spTgt spid="27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8" st="8"/>
                                            </p:txEl>
                                          </p:spTgt>
                                        </p:tgtEl>
                                        <p:attrNameLst>
                                          <p:attrName>style.visibility</p:attrName>
                                        </p:attrNameLst>
                                      </p:cBhvr>
                                      <p:to>
                                        <p:strVal val="visible"/>
                                      </p:to>
                                    </p:set>
                                    <p:animEffect filter="fade" transition="in">
                                      <p:cBhvr>
                                        <p:cTn dur="1000"/>
                                        <p:tgtEl>
                                          <p:spTgt spid="27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9" st="9"/>
                                            </p:txEl>
                                          </p:spTgt>
                                        </p:tgtEl>
                                        <p:attrNameLst>
                                          <p:attrName>style.visibility</p:attrName>
                                        </p:attrNameLst>
                                      </p:cBhvr>
                                      <p:to>
                                        <p:strVal val="visible"/>
                                      </p:to>
                                    </p:set>
                                    <p:animEffect filter="fade" transition="in">
                                      <p:cBhvr>
                                        <p:cTn dur="1000"/>
                                        <p:tgtEl>
                                          <p:spTgt spid="27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7">
                                            <p:txEl>
                                              <p:pRg end="10" st="10"/>
                                            </p:txEl>
                                          </p:spTgt>
                                        </p:tgtEl>
                                        <p:attrNameLst>
                                          <p:attrName>style.visibility</p:attrName>
                                        </p:attrNameLst>
                                      </p:cBhvr>
                                      <p:to>
                                        <p:strVal val="visible"/>
                                      </p:to>
                                    </p:set>
                                    <p:animEffect filter="fade" transition="in">
                                      <p:cBhvr>
                                        <p:cTn dur="1000"/>
                                        <p:tgtEl>
                                          <p:spTgt spid="273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4" name="Shape 2744"/>
        <p:cNvGrpSpPr/>
        <p:nvPr/>
      </p:nvGrpSpPr>
      <p:grpSpPr>
        <a:xfrm>
          <a:off x="0" y="0"/>
          <a:ext cx="0" cy="0"/>
          <a:chOff x="0" y="0"/>
          <a:chExt cx="0" cy="0"/>
        </a:xfrm>
      </p:grpSpPr>
      <p:sp>
        <p:nvSpPr>
          <p:cNvPr id="2745" name="Google Shape;2745;p52"/>
          <p:cNvSpPr/>
          <p:nvPr/>
        </p:nvSpPr>
        <p:spPr>
          <a:xfrm>
            <a:off x="720475" y="1487625"/>
            <a:ext cx="7221600" cy="22428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2"/>
          <p:cNvSpPr txBox="1"/>
          <p:nvPr>
            <p:ph idx="4294967295" type="ctrTitle"/>
          </p:nvPr>
        </p:nvSpPr>
        <p:spPr>
          <a:xfrm>
            <a:off x="1007700" y="1712776"/>
            <a:ext cx="6787200" cy="1770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bool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true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otherBool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false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C5A3FF"/>
                </a:solidFill>
                <a:latin typeface="Consolas"/>
                <a:ea typeface="Consolas"/>
                <a:cs typeface="Consolas"/>
                <a:sym typeface="Consolas"/>
              </a:rPr>
              <a:t>4</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5  </a:t>
            </a:r>
            <a:r>
              <a:rPr lang="en" sz="1600">
                <a:solidFill>
                  <a:srgbClr val="E6C000"/>
                </a:solidFill>
                <a:latin typeface="Consolas"/>
                <a:ea typeface="Consolas"/>
                <a:cs typeface="Consolas"/>
                <a:sym typeface="Consolas"/>
              </a:rPr>
              <a:t>// is false</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F8F8F2"/>
                </a:solidFill>
                <a:latin typeface="Consolas"/>
                <a:ea typeface="Consolas"/>
                <a:cs typeface="Consolas"/>
                <a:sym typeface="Consolas"/>
              </a:rPr>
              <a:t>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7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15000"/>
              </a:lnSpc>
              <a:spcBef>
                <a:spcPts val="0"/>
              </a:spcBef>
              <a:spcAft>
                <a:spcPts val="0"/>
              </a:spcAft>
              <a:buNone/>
            </a:pPr>
            <a:r>
              <a:t/>
            </a:r>
            <a:endParaRPr i="1" sz="2000">
              <a:solidFill>
                <a:srgbClr val="C2FFDF"/>
              </a:solidFill>
              <a:latin typeface="Consolas"/>
              <a:ea typeface="Consolas"/>
              <a:cs typeface="Consolas"/>
              <a:sym typeface="Consolas"/>
            </a:endParaRPr>
          </a:p>
          <a:p>
            <a:pPr indent="0" lvl="0" marL="0" rtl="0" algn="l">
              <a:spcBef>
                <a:spcPts val="0"/>
              </a:spcBef>
              <a:spcAft>
                <a:spcPts val="0"/>
              </a:spcAft>
              <a:buNone/>
            </a:pPr>
            <a:r>
              <a:t/>
            </a:r>
            <a:endParaRPr b="1" sz="2500">
              <a:latin typeface="Courier New"/>
              <a:ea typeface="Courier New"/>
              <a:cs typeface="Courier New"/>
              <a:sym typeface="Courier New"/>
            </a:endParaRPr>
          </a:p>
        </p:txBody>
      </p:sp>
      <p:sp>
        <p:nvSpPr>
          <p:cNvPr id="2747" name="Google Shape;2747;p52"/>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48" name="Google Shape;2748;p52"/>
          <p:cNvSpPr txBox="1"/>
          <p:nvPr>
            <p:ph idx="4294967295" type="title"/>
          </p:nvPr>
        </p:nvSpPr>
        <p:spPr>
          <a:xfrm>
            <a:off x="796675" y="4112600"/>
            <a:ext cx="6299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solidFill>
                  <a:srgbClr val="566185"/>
                </a:solidFill>
                <a:latin typeface="Space Grotesk"/>
                <a:ea typeface="Space Grotesk"/>
                <a:cs typeface="Space Grotesk"/>
                <a:sym typeface="Space Grotesk"/>
              </a:rPr>
              <a:t>Can have only two values, either </a:t>
            </a:r>
            <a:r>
              <a:rPr b="1" lang="en" sz="2200">
                <a:solidFill>
                  <a:srgbClr val="8E7CC3"/>
                </a:solidFill>
                <a:latin typeface="Space Grotesk"/>
                <a:ea typeface="Space Grotesk"/>
                <a:cs typeface="Space Grotesk"/>
                <a:sym typeface="Space Grotesk"/>
              </a:rPr>
              <a:t>true</a:t>
            </a:r>
            <a:r>
              <a:rPr b="1" lang="en" sz="2200">
                <a:solidFill>
                  <a:srgbClr val="566185"/>
                </a:solidFill>
                <a:latin typeface="Space Grotesk"/>
                <a:ea typeface="Space Grotesk"/>
                <a:cs typeface="Space Grotesk"/>
                <a:sym typeface="Space Grotesk"/>
              </a:rPr>
              <a:t> or </a:t>
            </a:r>
            <a:r>
              <a:rPr b="1" lang="en" sz="2200">
                <a:solidFill>
                  <a:srgbClr val="8E7CC3"/>
                </a:solidFill>
                <a:latin typeface="Space Grotesk"/>
                <a:ea typeface="Space Grotesk"/>
                <a:cs typeface="Space Grotesk"/>
                <a:sym typeface="Space Grotesk"/>
              </a:rPr>
              <a:t>false</a:t>
            </a:r>
            <a:endParaRPr sz="2200">
              <a:solidFill>
                <a:srgbClr val="8E7CC3"/>
              </a:solidFill>
            </a:endParaRPr>
          </a:p>
        </p:txBody>
      </p:sp>
      <p:sp>
        <p:nvSpPr>
          <p:cNvPr id="2749" name="Google Shape;2749;p52"/>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a boolean?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xEl>
                                              <p:pRg end="0" st="0"/>
                                            </p:txEl>
                                          </p:spTgt>
                                        </p:tgtEl>
                                        <p:attrNameLst>
                                          <p:attrName>style.visibility</p:attrName>
                                        </p:attrNameLst>
                                      </p:cBhvr>
                                      <p:to>
                                        <p:strVal val="visible"/>
                                      </p:to>
                                    </p:set>
                                    <p:animEffect filter="fade" transition="in">
                                      <p:cBhvr>
                                        <p:cTn dur="1000"/>
                                        <p:tgtEl>
                                          <p:spTgt spid="27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xEl>
                                              <p:pRg end="1" st="1"/>
                                            </p:txEl>
                                          </p:spTgt>
                                        </p:tgtEl>
                                        <p:attrNameLst>
                                          <p:attrName>style.visibility</p:attrName>
                                        </p:attrNameLst>
                                      </p:cBhvr>
                                      <p:to>
                                        <p:strVal val="visible"/>
                                      </p:to>
                                    </p:set>
                                    <p:animEffect filter="fade" transition="in">
                                      <p:cBhvr>
                                        <p:cTn dur="1000"/>
                                        <p:tgtEl>
                                          <p:spTgt spid="27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xEl>
                                              <p:pRg end="2" st="2"/>
                                            </p:txEl>
                                          </p:spTgt>
                                        </p:tgtEl>
                                        <p:attrNameLst>
                                          <p:attrName>style.visibility</p:attrName>
                                        </p:attrNameLst>
                                      </p:cBhvr>
                                      <p:to>
                                        <p:strVal val="visible"/>
                                      </p:to>
                                    </p:set>
                                    <p:animEffect filter="fade" transition="in">
                                      <p:cBhvr>
                                        <p:cTn dur="1000"/>
                                        <p:tgtEl>
                                          <p:spTgt spid="27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xEl>
                                              <p:pRg end="3" st="3"/>
                                            </p:txEl>
                                          </p:spTgt>
                                        </p:tgtEl>
                                        <p:attrNameLst>
                                          <p:attrName>style.visibility</p:attrName>
                                        </p:attrNameLst>
                                      </p:cBhvr>
                                      <p:to>
                                        <p:strVal val="visible"/>
                                      </p:to>
                                    </p:set>
                                    <p:animEffect filter="fade" transition="in">
                                      <p:cBhvr>
                                        <p:cTn dur="1000"/>
                                        <p:tgtEl>
                                          <p:spTgt spid="27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xEl>
                                              <p:pRg end="4" st="4"/>
                                            </p:txEl>
                                          </p:spTgt>
                                        </p:tgtEl>
                                        <p:attrNameLst>
                                          <p:attrName>style.visibility</p:attrName>
                                        </p:attrNameLst>
                                      </p:cBhvr>
                                      <p:to>
                                        <p:strVal val="visible"/>
                                      </p:to>
                                    </p:set>
                                    <p:animEffect filter="fade" transition="in">
                                      <p:cBhvr>
                                        <p:cTn dur="1000"/>
                                        <p:tgtEl>
                                          <p:spTgt spid="27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xEl>
                                              <p:pRg end="5" st="5"/>
                                            </p:txEl>
                                          </p:spTgt>
                                        </p:tgtEl>
                                        <p:attrNameLst>
                                          <p:attrName>style.visibility</p:attrName>
                                        </p:attrNameLst>
                                      </p:cBhvr>
                                      <p:to>
                                        <p:strVal val="visible"/>
                                      </p:to>
                                    </p:set>
                                    <p:animEffect filter="fade" transition="in">
                                      <p:cBhvr>
                                        <p:cTn dur="1000"/>
                                        <p:tgtEl>
                                          <p:spTgt spid="27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xEl>
                                              <p:pRg end="6" st="6"/>
                                            </p:txEl>
                                          </p:spTgt>
                                        </p:tgtEl>
                                        <p:attrNameLst>
                                          <p:attrName>style.visibility</p:attrName>
                                        </p:attrNameLst>
                                      </p:cBhvr>
                                      <p:to>
                                        <p:strVal val="visible"/>
                                      </p:to>
                                    </p:set>
                                    <p:animEffect filter="fade" transition="in">
                                      <p:cBhvr>
                                        <p:cTn dur="1000"/>
                                        <p:tgtEl>
                                          <p:spTgt spid="27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xEl>
                                              <p:pRg end="7" st="7"/>
                                            </p:txEl>
                                          </p:spTgt>
                                        </p:tgtEl>
                                        <p:attrNameLst>
                                          <p:attrName>style.visibility</p:attrName>
                                        </p:attrNameLst>
                                      </p:cBhvr>
                                      <p:to>
                                        <p:strVal val="visible"/>
                                      </p:to>
                                    </p:set>
                                    <p:animEffect filter="fade" transition="in">
                                      <p:cBhvr>
                                        <p:cTn dur="1000"/>
                                        <p:tgtEl>
                                          <p:spTgt spid="27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xEl>
                                              <p:pRg end="8" st="8"/>
                                            </p:txEl>
                                          </p:spTgt>
                                        </p:tgtEl>
                                        <p:attrNameLst>
                                          <p:attrName>style.visibility</p:attrName>
                                        </p:attrNameLst>
                                      </p:cBhvr>
                                      <p:to>
                                        <p:strVal val="visible"/>
                                      </p:to>
                                    </p:set>
                                    <p:animEffect filter="fade" transition="in">
                                      <p:cBhvr>
                                        <p:cTn dur="1000"/>
                                        <p:tgtEl>
                                          <p:spTgt spid="27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xEl>
                                              <p:pRg end="9" st="9"/>
                                            </p:txEl>
                                          </p:spTgt>
                                        </p:tgtEl>
                                        <p:attrNameLst>
                                          <p:attrName>style.visibility</p:attrName>
                                        </p:attrNameLst>
                                      </p:cBhvr>
                                      <p:to>
                                        <p:strVal val="visible"/>
                                      </p:to>
                                    </p:set>
                                    <p:animEffect filter="fade" transition="in">
                                      <p:cBhvr>
                                        <p:cTn dur="1000"/>
                                        <p:tgtEl>
                                          <p:spTgt spid="274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3" name="Shape 2753"/>
        <p:cNvGrpSpPr/>
        <p:nvPr/>
      </p:nvGrpSpPr>
      <p:grpSpPr>
        <a:xfrm>
          <a:off x="0" y="0"/>
          <a:ext cx="0" cy="0"/>
          <a:chOff x="0" y="0"/>
          <a:chExt cx="0" cy="0"/>
        </a:xfrm>
      </p:grpSpPr>
      <p:sp>
        <p:nvSpPr>
          <p:cNvPr id="2754" name="Google Shape;2754;p53"/>
          <p:cNvSpPr txBox="1"/>
          <p:nvPr>
            <p:ph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Comparison</a:t>
            </a:r>
            <a:r>
              <a:rPr lang="en"/>
              <a:t> operators</a:t>
            </a:r>
            <a:endParaRPr/>
          </a:p>
        </p:txBody>
      </p:sp>
      <p:graphicFrame>
        <p:nvGraphicFramePr>
          <p:cNvPr id="2755" name="Google Shape;2755;p53"/>
          <p:cNvGraphicFramePr/>
          <p:nvPr/>
        </p:nvGraphicFramePr>
        <p:xfrm>
          <a:off x="855300" y="1952235"/>
          <a:ext cx="3000000" cy="3000000"/>
        </p:xfrm>
        <a:graphic>
          <a:graphicData uri="http://schemas.openxmlformats.org/drawingml/2006/table">
            <a:tbl>
              <a:tblPr>
                <a:noFill/>
                <a:tableStyleId>{302DD7EE-E9E9-47E5-93CD-5BC925796661}</a:tableStyleId>
              </a:tblPr>
              <a:tblGrid>
                <a:gridCol w="919550"/>
                <a:gridCol w="2614975"/>
                <a:gridCol w="2373375"/>
              </a:tblGrid>
              <a:tr h="458850">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Symbol</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Description</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Example</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&gt;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greater than</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x &gt; 1 is true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&lt;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less than</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x</a:t>
                      </a:r>
                      <a:r>
                        <a:rPr lang="en">
                          <a:solidFill>
                            <a:srgbClr val="595959"/>
                          </a:solidFill>
                          <a:latin typeface="Consolas"/>
                          <a:ea typeface="Consolas"/>
                          <a:cs typeface="Consolas"/>
                          <a:sym typeface="Consolas"/>
                        </a:rPr>
                        <a:t> &lt; 6 is true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&gt;=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greater than or equal to</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x</a:t>
                      </a:r>
                      <a:r>
                        <a:rPr lang="en">
                          <a:solidFill>
                            <a:srgbClr val="595959"/>
                          </a:solidFill>
                          <a:latin typeface="Consolas"/>
                          <a:ea typeface="Consolas"/>
                          <a:cs typeface="Consolas"/>
                          <a:sym typeface="Consolas"/>
                        </a:rPr>
                        <a:t> &gt;= 5 is true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&lt;=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less than or equal to</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x</a:t>
                      </a:r>
                      <a:r>
                        <a:rPr lang="en">
                          <a:solidFill>
                            <a:srgbClr val="595959"/>
                          </a:solidFill>
                          <a:latin typeface="Consolas"/>
                          <a:ea typeface="Consolas"/>
                          <a:cs typeface="Consolas"/>
                          <a:sym typeface="Consolas"/>
                        </a:rPr>
                        <a:t> &lt;= 5 is true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bl>
          </a:graphicData>
        </a:graphic>
      </p:graphicFrame>
      <p:sp>
        <p:nvSpPr>
          <p:cNvPr id="2756" name="Google Shape;2756;p53"/>
          <p:cNvSpPr txBox="1"/>
          <p:nvPr>
            <p:ph type="title"/>
          </p:nvPr>
        </p:nvSpPr>
        <p:spPr>
          <a:xfrm>
            <a:off x="958975" y="1293200"/>
            <a:ext cx="6137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200">
                <a:solidFill>
                  <a:srgbClr val="566185"/>
                </a:solidFill>
                <a:latin typeface="Consolas"/>
                <a:ea typeface="Consolas"/>
                <a:cs typeface="Consolas"/>
                <a:sym typeface="Consolas"/>
              </a:rPr>
              <a:t>l</a:t>
            </a:r>
            <a:r>
              <a:rPr lang="en" sz="2200">
                <a:solidFill>
                  <a:srgbClr val="566185"/>
                </a:solidFill>
                <a:latin typeface="Consolas"/>
                <a:ea typeface="Consolas"/>
                <a:cs typeface="Consolas"/>
                <a:sym typeface="Consolas"/>
              </a:rPr>
              <a:t>et x = 5</a:t>
            </a:r>
            <a:endParaRPr sz="2200">
              <a:solidFill>
                <a:srgbClr val="8E7CC3"/>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0" name="Shape 2760"/>
        <p:cNvGrpSpPr/>
        <p:nvPr/>
      </p:nvGrpSpPr>
      <p:grpSpPr>
        <a:xfrm>
          <a:off x="0" y="0"/>
          <a:ext cx="0" cy="0"/>
          <a:chOff x="0" y="0"/>
          <a:chExt cx="0" cy="0"/>
        </a:xfrm>
      </p:grpSpPr>
      <p:sp>
        <p:nvSpPr>
          <p:cNvPr id="2761" name="Google Shape;2761;p54"/>
          <p:cNvSpPr txBox="1"/>
          <p:nvPr>
            <p:ph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Equality </a:t>
            </a:r>
            <a:r>
              <a:rPr lang="en"/>
              <a:t>operators</a:t>
            </a:r>
            <a:endParaRPr/>
          </a:p>
        </p:txBody>
      </p:sp>
      <p:graphicFrame>
        <p:nvGraphicFramePr>
          <p:cNvPr id="2762" name="Google Shape;2762;p54"/>
          <p:cNvGraphicFramePr/>
          <p:nvPr/>
        </p:nvGraphicFramePr>
        <p:xfrm>
          <a:off x="855300" y="1952235"/>
          <a:ext cx="3000000" cy="3000000"/>
        </p:xfrm>
        <a:graphic>
          <a:graphicData uri="http://schemas.openxmlformats.org/drawingml/2006/table">
            <a:tbl>
              <a:tblPr>
                <a:noFill/>
                <a:tableStyleId>{302DD7EE-E9E9-47E5-93CD-5BC925796661}</a:tableStyleId>
              </a:tblPr>
              <a:tblGrid>
                <a:gridCol w="919550"/>
                <a:gridCol w="2614975"/>
                <a:gridCol w="2373375"/>
              </a:tblGrid>
              <a:tr h="458850">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Symbol</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Description</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Example</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equal to</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x == "5" is true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not equal to</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x != 10 is true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equal value and type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x === </a:t>
                      </a:r>
                      <a:r>
                        <a:rPr lang="en">
                          <a:solidFill>
                            <a:srgbClr val="595959"/>
                          </a:solidFill>
                          <a:latin typeface="Consolas"/>
                          <a:ea typeface="Consolas"/>
                          <a:cs typeface="Consolas"/>
                          <a:sym typeface="Consolas"/>
                        </a:rPr>
                        <a:t>"5"</a:t>
                      </a:r>
                      <a:r>
                        <a:rPr lang="en">
                          <a:solidFill>
                            <a:srgbClr val="595959"/>
                          </a:solidFill>
                          <a:latin typeface="Consolas"/>
                          <a:ea typeface="Consolas"/>
                          <a:cs typeface="Consolas"/>
                          <a:sym typeface="Consolas"/>
                        </a:rPr>
                        <a:t> is false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not equal value or type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x !== </a:t>
                      </a:r>
                      <a:r>
                        <a:rPr lang="en">
                          <a:solidFill>
                            <a:srgbClr val="595959"/>
                          </a:solidFill>
                          <a:latin typeface="Consolas"/>
                          <a:ea typeface="Consolas"/>
                          <a:cs typeface="Consolas"/>
                          <a:sym typeface="Consolas"/>
                        </a:rPr>
                        <a:t>"</a:t>
                      </a:r>
                      <a:r>
                        <a:rPr lang="en">
                          <a:solidFill>
                            <a:srgbClr val="595959"/>
                          </a:solidFill>
                          <a:latin typeface="Consolas"/>
                          <a:ea typeface="Consolas"/>
                          <a:cs typeface="Consolas"/>
                          <a:sym typeface="Consolas"/>
                        </a:rPr>
                        <a:t>5</a:t>
                      </a:r>
                      <a:r>
                        <a:rPr lang="en">
                          <a:solidFill>
                            <a:srgbClr val="595959"/>
                          </a:solidFill>
                          <a:latin typeface="Consolas"/>
                          <a:ea typeface="Consolas"/>
                          <a:cs typeface="Consolas"/>
                          <a:sym typeface="Consolas"/>
                        </a:rPr>
                        <a:t>"</a:t>
                      </a:r>
                      <a:r>
                        <a:rPr lang="en">
                          <a:solidFill>
                            <a:srgbClr val="595959"/>
                          </a:solidFill>
                          <a:latin typeface="Consolas"/>
                          <a:ea typeface="Consolas"/>
                          <a:cs typeface="Consolas"/>
                          <a:sym typeface="Consolas"/>
                        </a:rPr>
                        <a:t> is true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bl>
          </a:graphicData>
        </a:graphic>
      </p:graphicFrame>
      <p:sp>
        <p:nvSpPr>
          <p:cNvPr id="2763" name="Google Shape;2763;p54"/>
          <p:cNvSpPr txBox="1"/>
          <p:nvPr>
            <p:ph type="title"/>
          </p:nvPr>
        </p:nvSpPr>
        <p:spPr>
          <a:xfrm>
            <a:off x="958975" y="1293200"/>
            <a:ext cx="6137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200">
                <a:solidFill>
                  <a:srgbClr val="566185"/>
                </a:solidFill>
                <a:latin typeface="Consolas"/>
                <a:ea typeface="Consolas"/>
                <a:cs typeface="Consolas"/>
                <a:sym typeface="Consolas"/>
              </a:rPr>
              <a:t>let x = 5</a:t>
            </a:r>
            <a:endParaRPr sz="2200">
              <a:solidFill>
                <a:srgbClr val="8E7CC3"/>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55"/>
          <p:cNvSpPr/>
          <p:nvPr/>
        </p:nvSpPr>
        <p:spPr>
          <a:xfrm>
            <a:off x="720475" y="1487625"/>
            <a:ext cx="7221600" cy="24726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5"/>
          <p:cNvSpPr txBox="1"/>
          <p:nvPr>
            <p:ph idx="4294967295" type="ctrTitle"/>
          </p:nvPr>
        </p:nvSpPr>
        <p:spPr>
          <a:xfrm>
            <a:off x="1007700" y="1788975"/>
            <a:ext cx="2766300" cy="1770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900">
                <a:solidFill>
                  <a:srgbClr val="C2FFDF"/>
                </a:solidFill>
                <a:latin typeface="Consolas"/>
                <a:ea typeface="Consolas"/>
                <a:cs typeface="Consolas"/>
                <a:sym typeface="Consolas"/>
              </a:rPr>
              <a:t>let</a:t>
            </a:r>
            <a:r>
              <a:rPr lang="en" sz="1900">
                <a:solidFill>
                  <a:srgbClr val="F8F8F2"/>
                </a:solidFill>
                <a:latin typeface="Consolas"/>
                <a:ea typeface="Consolas"/>
                <a:cs typeface="Consolas"/>
                <a:sym typeface="Consolas"/>
              </a:rPr>
              <a:t> </a:t>
            </a:r>
            <a:r>
              <a:rPr lang="en" sz="1900">
                <a:solidFill>
                  <a:srgbClr val="F8F8F2"/>
                </a:solidFill>
                <a:latin typeface="Consolas"/>
                <a:ea typeface="Consolas"/>
                <a:cs typeface="Consolas"/>
                <a:sym typeface="Consolas"/>
              </a:rPr>
              <a:t>cat </a:t>
            </a:r>
            <a:r>
              <a:rPr lang="en" sz="1900">
                <a:solidFill>
                  <a:srgbClr val="FFB8D1"/>
                </a:solidFill>
                <a:latin typeface="Consolas"/>
                <a:ea typeface="Consolas"/>
                <a:cs typeface="Consolas"/>
                <a:sym typeface="Consolas"/>
              </a:rPr>
              <a:t>=</a:t>
            </a:r>
            <a:r>
              <a:rPr lang="en" sz="1900">
                <a:solidFill>
                  <a:srgbClr val="F8F8F2"/>
                </a:solidFill>
                <a:latin typeface="Consolas"/>
                <a:ea typeface="Consolas"/>
                <a:cs typeface="Consolas"/>
                <a:sym typeface="Consolas"/>
              </a:rPr>
              <a:t> {</a:t>
            </a:r>
            <a:endParaRPr sz="19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900">
                <a:solidFill>
                  <a:srgbClr val="F8F8F2"/>
                </a:solidFill>
                <a:latin typeface="Consolas"/>
                <a:ea typeface="Consolas"/>
                <a:cs typeface="Consolas"/>
                <a:sym typeface="Consolas"/>
              </a:rPr>
              <a:t>    name: </a:t>
            </a:r>
            <a:r>
              <a:rPr lang="en" sz="1900">
                <a:solidFill>
                  <a:srgbClr val="FFEA00"/>
                </a:solidFill>
                <a:latin typeface="Consolas"/>
                <a:ea typeface="Consolas"/>
                <a:cs typeface="Consolas"/>
                <a:sym typeface="Consolas"/>
              </a:rPr>
              <a:t>"Pickle"</a:t>
            </a:r>
            <a:r>
              <a:rPr lang="en" sz="1900">
                <a:solidFill>
                  <a:srgbClr val="F8F8F2"/>
                </a:solidFill>
                <a:latin typeface="Consolas"/>
                <a:ea typeface="Consolas"/>
                <a:cs typeface="Consolas"/>
                <a:sym typeface="Consolas"/>
              </a:rPr>
              <a:t>,</a:t>
            </a:r>
            <a:endParaRPr sz="19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900">
                <a:solidFill>
                  <a:srgbClr val="F8F8F2"/>
                </a:solidFill>
                <a:latin typeface="Consolas"/>
                <a:ea typeface="Consolas"/>
                <a:cs typeface="Consolas"/>
                <a:sym typeface="Consolas"/>
              </a:rPr>
              <a:t>    </a:t>
            </a:r>
            <a:r>
              <a:rPr lang="en" sz="1900">
                <a:solidFill>
                  <a:srgbClr val="F8F8F2"/>
                </a:solidFill>
                <a:latin typeface="Consolas"/>
                <a:ea typeface="Consolas"/>
                <a:cs typeface="Consolas"/>
                <a:sym typeface="Consolas"/>
              </a:rPr>
              <a:t>legs</a:t>
            </a:r>
            <a:r>
              <a:rPr lang="en" sz="1900">
                <a:solidFill>
                  <a:srgbClr val="F8F8F2"/>
                </a:solidFill>
                <a:latin typeface="Consolas"/>
                <a:ea typeface="Consolas"/>
                <a:cs typeface="Consolas"/>
                <a:sym typeface="Consolas"/>
              </a:rPr>
              <a:t>: </a:t>
            </a:r>
            <a:r>
              <a:rPr lang="en" sz="1900">
                <a:solidFill>
                  <a:srgbClr val="C5A3FF"/>
                </a:solidFill>
                <a:latin typeface="Consolas"/>
                <a:ea typeface="Consolas"/>
                <a:cs typeface="Consolas"/>
                <a:sym typeface="Consolas"/>
              </a:rPr>
              <a:t>4</a:t>
            </a:r>
            <a:r>
              <a:rPr lang="en" sz="1900">
                <a:solidFill>
                  <a:srgbClr val="F8F8F2"/>
                </a:solidFill>
                <a:latin typeface="Consolas"/>
                <a:ea typeface="Consolas"/>
                <a:cs typeface="Consolas"/>
                <a:sym typeface="Consolas"/>
              </a:rPr>
              <a:t>,</a:t>
            </a:r>
            <a:endParaRPr sz="19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900">
                <a:solidFill>
                  <a:srgbClr val="F8F8F2"/>
                </a:solidFill>
                <a:latin typeface="Consolas"/>
                <a:ea typeface="Consolas"/>
                <a:cs typeface="Consolas"/>
                <a:sym typeface="Consolas"/>
              </a:rPr>
              <a:t>    cuteness: </a:t>
            </a:r>
            <a:r>
              <a:rPr lang="en" sz="1900">
                <a:solidFill>
                  <a:srgbClr val="FFF352"/>
                </a:solidFill>
                <a:latin typeface="Consolas"/>
                <a:ea typeface="Consolas"/>
                <a:cs typeface="Consolas"/>
                <a:sym typeface="Consolas"/>
              </a:rPr>
              <a:t>"90%"</a:t>
            </a:r>
            <a:endParaRPr sz="1900">
              <a:solidFill>
                <a:srgbClr val="FFF352"/>
              </a:solidFill>
              <a:latin typeface="Consolas"/>
              <a:ea typeface="Consolas"/>
              <a:cs typeface="Consolas"/>
              <a:sym typeface="Consolas"/>
            </a:endParaRPr>
          </a:p>
          <a:p>
            <a:pPr indent="0" lvl="0" marL="0" rtl="0" algn="l">
              <a:lnSpc>
                <a:spcPct val="135714"/>
              </a:lnSpc>
              <a:spcBef>
                <a:spcPts val="0"/>
              </a:spcBef>
              <a:spcAft>
                <a:spcPts val="0"/>
              </a:spcAft>
              <a:buNone/>
            </a:pPr>
            <a:r>
              <a:rPr lang="en" sz="1900">
                <a:solidFill>
                  <a:srgbClr val="F8F8F2"/>
                </a:solidFill>
                <a:latin typeface="Consolas"/>
                <a:ea typeface="Consolas"/>
                <a:cs typeface="Consolas"/>
                <a:sym typeface="Consolas"/>
              </a:rPr>
              <a:t>};</a:t>
            </a:r>
            <a:endParaRPr i="1" sz="19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35714"/>
              </a:lnSpc>
              <a:spcBef>
                <a:spcPts val="0"/>
              </a:spcBef>
              <a:spcAft>
                <a:spcPts val="0"/>
              </a:spcAft>
              <a:buNone/>
            </a:pPr>
            <a:r>
              <a:t/>
            </a:r>
            <a:endParaRPr i="1" sz="16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F8F8F2"/>
                </a:solidFill>
                <a:latin typeface="Consolas"/>
                <a:ea typeface="Consolas"/>
                <a:cs typeface="Consolas"/>
                <a:sym typeface="Consolas"/>
              </a:rPr>
              <a:t>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7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15000"/>
              </a:lnSpc>
              <a:spcBef>
                <a:spcPts val="0"/>
              </a:spcBef>
              <a:spcAft>
                <a:spcPts val="0"/>
              </a:spcAft>
              <a:buNone/>
            </a:pPr>
            <a:r>
              <a:t/>
            </a:r>
            <a:endParaRPr i="1" sz="2000">
              <a:solidFill>
                <a:srgbClr val="C2FFDF"/>
              </a:solidFill>
              <a:latin typeface="Consolas"/>
              <a:ea typeface="Consolas"/>
              <a:cs typeface="Consolas"/>
              <a:sym typeface="Consolas"/>
            </a:endParaRPr>
          </a:p>
          <a:p>
            <a:pPr indent="0" lvl="0" marL="0" rtl="0" algn="l">
              <a:spcBef>
                <a:spcPts val="0"/>
              </a:spcBef>
              <a:spcAft>
                <a:spcPts val="0"/>
              </a:spcAft>
              <a:buNone/>
            </a:pPr>
            <a:r>
              <a:t/>
            </a:r>
            <a:endParaRPr b="1" sz="2500">
              <a:latin typeface="Courier New"/>
              <a:ea typeface="Courier New"/>
              <a:cs typeface="Courier New"/>
              <a:sym typeface="Courier New"/>
            </a:endParaRPr>
          </a:p>
        </p:txBody>
      </p:sp>
      <p:sp>
        <p:nvSpPr>
          <p:cNvPr id="2770" name="Google Shape;2770;p55"/>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71" name="Google Shape;2771;p55"/>
          <p:cNvSpPr txBox="1"/>
          <p:nvPr>
            <p:ph idx="4294967295" type="title"/>
          </p:nvPr>
        </p:nvSpPr>
        <p:spPr>
          <a:xfrm>
            <a:off x="796675" y="4112600"/>
            <a:ext cx="6299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solidFill>
                  <a:srgbClr val="566185"/>
                </a:solidFill>
                <a:latin typeface="Space Grotesk"/>
                <a:ea typeface="Space Grotesk"/>
                <a:cs typeface="Space Grotesk"/>
                <a:sym typeface="Space Grotesk"/>
              </a:rPr>
              <a:t>A list of properties in key:value pairs</a:t>
            </a:r>
            <a:endParaRPr sz="2200">
              <a:solidFill>
                <a:srgbClr val="8E7CC3"/>
              </a:solidFill>
            </a:endParaRPr>
          </a:p>
        </p:txBody>
      </p:sp>
      <p:sp>
        <p:nvSpPr>
          <p:cNvPr id="2772" name="Google Shape;2772;p55"/>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an object?</a:t>
            </a:r>
            <a:endParaRPr/>
          </a:p>
        </p:txBody>
      </p:sp>
      <p:sp>
        <p:nvSpPr>
          <p:cNvPr id="2773" name="Google Shape;2773;p55"/>
          <p:cNvSpPr txBox="1"/>
          <p:nvPr/>
        </p:nvSpPr>
        <p:spPr>
          <a:xfrm>
            <a:off x="5526300" y="1862025"/>
            <a:ext cx="1917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0">
                <a:latin typeface="Space Grotesk Light"/>
                <a:ea typeface="Space Grotesk Light"/>
                <a:cs typeface="Space Grotesk Light"/>
                <a:sym typeface="Space Grotesk Light"/>
              </a:rPr>
              <a:t>🐈</a:t>
            </a:r>
            <a:endParaRPr sz="10000">
              <a:latin typeface="Space Grotesk Light"/>
              <a:ea typeface="Space Grotesk Light"/>
              <a:cs typeface="Space Grotesk Light"/>
              <a:sym typeface="Space Grotesk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3"/>
                                        </p:tgtEl>
                                        <p:attrNameLst>
                                          <p:attrName>style.visibility</p:attrName>
                                        </p:attrNameLst>
                                      </p:cBhvr>
                                      <p:to>
                                        <p:strVal val="visible"/>
                                      </p:to>
                                    </p:set>
                                    <p:animEffect filter="fade" transition="in">
                                      <p:cBhvr>
                                        <p:cTn dur="1000"/>
                                        <p:tgtEl>
                                          <p:spTgt spid="27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0" name="Shape 2620"/>
        <p:cNvGrpSpPr/>
        <p:nvPr/>
      </p:nvGrpSpPr>
      <p:grpSpPr>
        <a:xfrm>
          <a:off x="0" y="0"/>
          <a:ext cx="0" cy="0"/>
          <a:chOff x="0" y="0"/>
          <a:chExt cx="0" cy="0"/>
        </a:xfrm>
      </p:grpSpPr>
      <p:sp>
        <p:nvSpPr>
          <p:cNvPr id="2621" name="Google Shape;2621;p38"/>
          <p:cNvSpPr txBox="1"/>
          <p:nvPr>
            <p:ph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JavaScript?</a:t>
            </a:r>
            <a:endParaRPr/>
          </a:p>
        </p:txBody>
      </p:sp>
      <p:sp>
        <p:nvSpPr>
          <p:cNvPr id="2622" name="Google Shape;2622;p38"/>
          <p:cNvSpPr txBox="1"/>
          <p:nvPr>
            <p:ph idx="1" type="body"/>
          </p:nvPr>
        </p:nvSpPr>
        <p:spPr>
          <a:xfrm>
            <a:off x="855300" y="1553825"/>
            <a:ext cx="6240900" cy="28341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Char char="➢"/>
            </a:pPr>
            <a:r>
              <a:rPr lang="en"/>
              <a:t>Programming language</a:t>
            </a:r>
            <a:endParaRPr/>
          </a:p>
          <a:p>
            <a:pPr indent="-368300" lvl="0" marL="457200" rtl="0" algn="l">
              <a:spcBef>
                <a:spcPts val="1000"/>
              </a:spcBef>
              <a:spcAft>
                <a:spcPts val="0"/>
              </a:spcAft>
              <a:buSzPts val="2200"/>
              <a:buChar char="➢"/>
            </a:pPr>
            <a:r>
              <a:rPr lang="en"/>
              <a:t>It allows us to build dynamic features into our web pages</a:t>
            </a:r>
            <a:endParaRPr/>
          </a:p>
          <a:p>
            <a:pPr indent="-368300" lvl="0" marL="457200" rtl="0" algn="l">
              <a:spcBef>
                <a:spcPts val="1000"/>
              </a:spcBef>
              <a:spcAft>
                <a:spcPts val="0"/>
              </a:spcAft>
              <a:buSzPts val="2200"/>
              <a:buChar char="➢"/>
            </a:pPr>
            <a:r>
              <a:rPr lang="en"/>
              <a:t>Can change and update HTML and CSS</a:t>
            </a:r>
            <a:endParaRPr/>
          </a:p>
          <a:p>
            <a:pPr indent="-368300" lvl="0" marL="457200" rtl="0" algn="l">
              <a:spcBef>
                <a:spcPts val="1000"/>
              </a:spcBef>
              <a:spcAft>
                <a:spcPts val="0"/>
              </a:spcAft>
              <a:buSzPts val="2200"/>
              <a:buChar char="➢"/>
            </a:pPr>
            <a:r>
              <a:rPr lang="en"/>
              <a:t>Can calculate, retrieve and validate data</a:t>
            </a:r>
            <a:endParaRPr/>
          </a:p>
          <a:p>
            <a:pPr indent="0" lvl="0" marL="0" rtl="0" algn="l">
              <a:spcBef>
                <a:spcPts val="1000"/>
              </a:spcBef>
              <a:spcAft>
                <a:spcPts val="0"/>
              </a:spcAft>
              <a:buNone/>
            </a:pPr>
            <a:r>
              <a:t/>
            </a:r>
            <a:endParaRPr/>
          </a:p>
          <a:p>
            <a:pPr indent="0" lvl="0" marL="0" rtl="0" algn="l">
              <a:spcBef>
                <a:spcPts val="800"/>
              </a:spcBef>
              <a:spcAft>
                <a:spcPts val="800"/>
              </a:spcAft>
              <a:buNone/>
            </a:pPr>
            <a:r>
              <a:t/>
            </a:r>
            <a:endParaRPr/>
          </a:p>
        </p:txBody>
      </p:sp>
      <p:sp>
        <p:nvSpPr>
          <p:cNvPr id="2623" name="Google Shape;2623;p38"/>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56"/>
          <p:cNvSpPr/>
          <p:nvPr/>
        </p:nvSpPr>
        <p:spPr>
          <a:xfrm>
            <a:off x="720475" y="1487625"/>
            <a:ext cx="7221600" cy="24726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6"/>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80" name="Google Shape;2780;p56"/>
          <p:cNvSpPr txBox="1"/>
          <p:nvPr>
            <p:ph idx="4294967295" type="title"/>
          </p:nvPr>
        </p:nvSpPr>
        <p:spPr>
          <a:xfrm>
            <a:off x="796675" y="4112600"/>
            <a:ext cx="7145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solidFill>
                  <a:srgbClr val="566185"/>
                </a:solidFill>
                <a:latin typeface="Space Grotesk"/>
                <a:ea typeface="Space Grotesk"/>
                <a:cs typeface="Space Grotesk"/>
                <a:sym typeface="Space Grotesk"/>
              </a:rPr>
              <a:t>Dot notation lets you re-assign a particular value</a:t>
            </a:r>
            <a:endParaRPr sz="2200">
              <a:solidFill>
                <a:srgbClr val="8E7CC3"/>
              </a:solidFill>
            </a:endParaRPr>
          </a:p>
        </p:txBody>
      </p:sp>
      <p:sp>
        <p:nvSpPr>
          <p:cNvPr id="2781" name="Google Shape;2781;p56"/>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Reassign object properties?!</a:t>
            </a:r>
            <a:endParaRPr/>
          </a:p>
        </p:txBody>
      </p:sp>
      <p:sp>
        <p:nvSpPr>
          <p:cNvPr id="2782" name="Google Shape;2782;p56"/>
          <p:cNvSpPr txBox="1"/>
          <p:nvPr>
            <p:ph idx="4294967295" type="ctrTitle"/>
          </p:nvPr>
        </p:nvSpPr>
        <p:spPr>
          <a:xfrm>
            <a:off x="1007700" y="1788975"/>
            <a:ext cx="2766300" cy="177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i="1" lang="en" sz="1400">
                <a:solidFill>
                  <a:srgbClr val="C2FFDF"/>
                </a:solidFill>
                <a:latin typeface="Consolas"/>
                <a:ea typeface="Consolas"/>
                <a:cs typeface="Consolas"/>
                <a:sym typeface="Consolas"/>
              </a:rPr>
              <a:t>cons</a:t>
            </a:r>
            <a:r>
              <a:rPr i="1" lang="en" sz="1400">
                <a:solidFill>
                  <a:srgbClr val="C2FFDF"/>
                </a:solidFill>
                <a:latin typeface="Consolas"/>
                <a:ea typeface="Consolas"/>
                <a:cs typeface="Consolas"/>
                <a:sym typeface="Consolas"/>
              </a:rPr>
              <a:t>t</a:t>
            </a:r>
            <a:r>
              <a:rPr lang="en" sz="1400">
                <a:solidFill>
                  <a:srgbClr val="F8F8F2"/>
                </a:solidFill>
                <a:latin typeface="Consolas"/>
                <a:ea typeface="Consolas"/>
                <a:cs typeface="Consolas"/>
                <a:sym typeface="Consolas"/>
              </a:rPr>
              <a:t> cat </a:t>
            </a:r>
            <a:r>
              <a:rPr lang="en" sz="1400">
                <a:solidFill>
                  <a:srgbClr val="FFB8D1"/>
                </a:solidFill>
                <a:latin typeface="Consolas"/>
                <a:ea typeface="Consolas"/>
                <a:cs typeface="Consolas"/>
                <a:sym typeface="Consolas"/>
              </a:rPr>
              <a:t>=</a:t>
            </a:r>
            <a:r>
              <a:rPr lang="en" sz="1400">
                <a:solidFill>
                  <a:srgbClr val="F8F8F2"/>
                </a:solidFill>
                <a:latin typeface="Consolas"/>
                <a:ea typeface="Consolas"/>
                <a:cs typeface="Consolas"/>
                <a:sym typeface="Consolas"/>
              </a:rPr>
              <a:t> {</a:t>
            </a:r>
            <a:endParaRPr sz="14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400">
                <a:solidFill>
                  <a:srgbClr val="F8F8F2"/>
                </a:solidFill>
                <a:latin typeface="Consolas"/>
                <a:ea typeface="Consolas"/>
                <a:cs typeface="Consolas"/>
                <a:sym typeface="Consolas"/>
              </a:rPr>
              <a:t>    name: </a:t>
            </a:r>
            <a:r>
              <a:rPr lang="en" sz="1400">
                <a:solidFill>
                  <a:srgbClr val="FFEA00"/>
                </a:solidFill>
                <a:latin typeface="Consolas"/>
                <a:ea typeface="Consolas"/>
                <a:cs typeface="Consolas"/>
                <a:sym typeface="Consolas"/>
              </a:rPr>
              <a:t>"Pickle"</a:t>
            </a:r>
            <a:r>
              <a:rPr lang="en" sz="1400">
                <a:solidFill>
                  <a:srgbClr val="F8F8F2"/>
                </a:solidFill>
                <a:latin typeface="Consolas"/>
                <a:ea typeface="Consolas"/>
                <a:cs typeface="Consolas"/>
                <a:sym typeface="Consolas"/>
              </a:rPr>
              <a:t>,</a:t>
            </a:r>
            <a:endParaRPr sz="14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400">
                <a:solidFill>
                  <a:srgbClr val="F8F8F2"/>
                </a:solidFill>
                <a:latin typeface="Consolas"/>
                <a:ea typeface="Consolas"/>
                <a:cs typeface="Consolas"/>
                <a:sym typeface="Consolas"/>
              </a:rPr>
              <a:t>    legs: </a:t>
            </a:r>
            <a:r>
              <a:rPr lang="en" sz="1400">
                <a:solidFill>
                  <a:srgbClr val="C5A3FF"/>
                </a:solidFill>
                <a:latin typeface="Consolas"/>
                <a:ea typeface="Consolas"/>
                <a:cs typeface="Consolas"/>
                <a:sym typeface="Consolas"/>
              </a:rPr>
              <a:t>4</a:t>
            </a:r>
            <a:r>
              <a:rPr lang="en" sz="1400">
                <a:solidFill>
                  <a:srgbClr val="F8F8F2"/>
                </a:solidFill>
                <a:latin typeface="Consolas"/>
                <a:ea typeface="Consolas"/>
                <a:cs typeface="Consolas"/>
                <a:sym typeface="Consolas"/>
              </a:rPr>
              <a:t>,</a:t>
            </a:r>
            <a:endParaRPr sz="14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400">
                <a:solidFill>
                  <a:srgbClr val="F8F8F2"/>
                </a:solidFill>
                <a:latin typeface="Consolas"/>
                <a:ea typeface="Consolas"/>
                <a:cs typeface="Consolas"/>
                <a:sym typeface="Consolas"/>
              </a:rPr>
              <a:t>    cuteness: </a:t>
            </a:r>
            <a:r>
              <a:rPr lang="en" sz="1400">
                <a:solidFill>
                  <a:srgbClr val="FFF352"/>
                </a:solidFill>
                <a:latin typeface="Consolas"/>
                <a:ea typeface="Consolas"/>
                <a:cs typeface="Consolas"/>
                <a:sym typeface="Consolas"/>
              </a:rPr>
              <a:t>"90%"</a:t>
            </a:r>
            <a:endParaRPr sz="1400">
              <a:solidFill>
                <a:srgbClr val="FFF352"/>
              </a:solidFill>
              <a:latin typeface="Consolas"/>
              <a:ea typeface="Consolas"/>
              <a:cs typeface="Consolas"/>
              <a:sym typeface="Consolas"/>
            </a:endParaRPr>
          </a:p>
          <a:p>
            <a:pPr indent="0" lvl="0" marL="0" rtl="0" algn="l">
              <a:lnSpc>
                <a:spcPct val="115000"/>
              </a:lnSpc>
              <a:spcBef>
                <a:spcPts val="0"/>
              </a:spcBef>
              <a:spcAft>
                <a:spcPts val="0"/>
              </a:spcAft>
              <a:buNone/>
            </a:pPr>
            <a:r>
              <a:rPr lang="en" sz="1400">
                <a:solidFill>
                  <a:srgbClr val="F8F8F2"/>
                </a:solidFill>
                <a:latin typeface="Consolas"/>
                <a:ea typeface="Consolas"/>
                <a:cs typeface="Consolas"/>
                <a:sym typeface="Consolas"/>
              </a:rPr>
              <a:t>};</a:t>
            </a:r>
            <a:endParaRPr sz="14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4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400">
                <a:solidFill>
                  <a:srgbClr val="F8F8F2"/>
                </a:solidFill>
                <a:latin typeface="Consolas"/>
                <a:ea typeface="Consolas"/>
                <a:cs typeface="Consolas"/>
                <a:sym typeface="Consolas"/>
              </a:rPr>
              <a:t>cat.</a:t>
            </a:r>
            <a:r>
              <a:rPr lang="en" sz="1400">
                <a:solidFill>
                  <a:srgbClr val="F8F8F2"/>
                </a:solidFill>
                <a:latin typeface="Consolas"/>
                <a:ea typeface="Consolas"/>
                <a:cs typeface="Consolas"/>
                <a:sym typeface="Consolas"/>
              </a:rPr>
              <a:t>cuteness </a:t>
            </a:r>
            <a:r>
              <a:rPr lang="en" sz="1400">
                <a:solidFill>
                  <a:srgbClr val="FFB8D1"/>
                </a:solidFill>
                <a:latin typeface="Consolas"/>
                <a:ea typeface="Consolas"/>
                <a:cs typeface="Consolas"/>
                <a:sym typeface="Consolas"/>
              </a:rPr>
              <a:t>=</a:t>
            </a:r>
            <a:r>
              <a:rPr lang="en" sz="1400">
                <a:solidFill>
                  <a:srgbClr val="F8F8F2"/>
                </a:solidFill>
                <a:latin typeface="Consolas"/>
                <a:ea typeface="Consolas"/>
                <a:cs typeface="Consolas"/>
                <a:sym typeface="Consolas"/>
              </a:rPr>
              <a:t> </a:t>
            </a:r>
            <a:r>
              <a:rPr lang="en" sz="1400">
                <a:solidFill>
                  <a:srgbClr val="FFF352"/>
                </a:solidFill>
                <a:latin typeface="Consolas"/>
                <a:ea typeface="Consolas"/>
                <a:cs typeface="Consolas"/>
                <a:sym typeface="Consolas"/>
              </a:rPr>
              <a:t>"100%"</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35714"/>
              </a:lnSpc>
              <a:spcBef>
                <a:spcPts val="0"/>
              </a:spcBef>
              <a:spcAft>
                <a:spcPts val="0"/>
              </a:spcAft>
              <a:buNone/>
            </a:pPr>
            <a:r>
              <a:t/>
            </a:r>
            <a:endParaRPr i="1" sz="16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F8F8F2"/>
                </a:solidFill>
                <a:latin typeface="Consolas"/>
                <a:ea typeface="Consolas"/>
                <a:cs typeface="Consolas"/>
                <a:sym typeface="Consolas"/>
              </a:rPr>
              <a:t>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7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15000"/>
              </a:lnSpc>
              <a:spcBef>
                <a:spcPts val="0"/>
              </a:spcBef>
              <a:spcAft>
                <a:spcPts val="0"/>
              </a:spcAft>
              <a:buNone/>
            </a:pPr>
            <a:r>
              <a:t/>
            </a:r>
            <a:endParaRPr i="1" sz="2000">
              <a:solidFill>
                <a:srgbClr val="C2FFDF"/>
              </a:solidFill>
              <a:latin typeface="Consolas"/>
              <a:ea typeface="Consolas"/>
              <a:cs typeface="Consolas"/>
              <a:sym typeface="Consolas"/>
            </a:endParaRPr>
          </a:p>
          <a:p>
            <a:pPr indent="0" lvl="0" marL="0" rtl="0" algn="l">
              <a:spcBef>
                <a:spcPts val="0"/>
              </a:spcBef>
              <a:spcAft>
                <a:spcPts val="0"/>
              </a:spcAft>
              <a:buNone/>
            </a:pPr>
            <a:r>
              <a:t/>
            </a:r>
            <a:endParaRPr b="1" sz="25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6" name="Shape 2786"/>
        <p:cNvGrpSpPr/>
        <p:nvPr/>
      </p:nvGrpSpPr>
      <p:grpSpPr>
        <a:xfrm>
          <a:off x="0" y="0"/>
          <a:ext cx="0" cy="0"/>
          <a:chOff x="0" y="0"/>
          <a:chExt cx="0" cy="0"/>
        </a:xfrm>
      </p:grpSpPr>
      <p:sp>
        <p:nvSpPr>
          <p:cNvPr id="2787" name="Google Shape;2787;p57"/>
          <p:cNvSpPr txBox="1"/>
          <p:nvPr>
            <p:ph idx="4294967295" type="ctrTitle"/>
          </p:nvPr>
        </p:nvSpPr>
        <p:spPr>
          <a:xfrm>
            <a:off x="855300" y="2116750"/>
            <a:ext cx="743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JavaScript gotchas</a:t>
            </a:r>
            <a:endParaRPr sz="6000"/>
          </a:p>
        </p:txBody>
      </p:sp>
      <p:sp>
        <p:nvSpPr>
          <p:cNvPr id="2788" name="Google Shape;2788;p57"/>
          <p:cNvSpPr txBox="1"/>
          <p:nvPr>
            <p:ph idx="4294967295" type="subTitle"/>
          </p:nvPr>
        </p:nvSpPr>
        <p:spPr>
          <a:xfrm>
            <a:off x="855300" y="3411555"/>
            <a:ext cx="7433400" cy="784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900"/>
              <a:t>Sometimes JavaScript does some confusing things, </a:t>
            </a:r>
            <a:r>
              <a:rPr lang="en" sz="1900"/>
              <a:t>remember</a:t>
            </a:r>
            <a:r>
              <a:rPr lang="en" sz="1900"/>
              <a:t> computers are very literal. They’ll do what you ask them to!</a:t>
            </a:r>
            <a:endParaRPr sz="1900"/>
          </a:p>
        </p:txBody>
      </p:sp>
      <p:sp>
        <p:nvSpPr>
          <p:cNvPr id="2789" name="Google Shape;2789;p57"/>
          <p:cNvSpPr/>
          <p:nvPr/>
        </p:nvSpPr>
        <p:spPr>
          <a:xfrm>
            <a:off x="5659688" y="2561584"/>
            <a:ext cx="198765" cy="1897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0" name="Google Shape;2790;p57"/>
          <p:cNvGrpSpPr/>
          <p:nvPr/>
        </p:nvGrpSpPr>
        <p:grpSpPr>
          <a:xfrm>
            <a:off x="5198192" y="817552"/>
            <a:ext cx="1512402" cy="1512781"/>
            <a:chOff x="6654650" y="3665275"/>
            <a:chExt cx="409100" cy="409125"/>
          </a:xfrm>
        </p:grpSpPr>
        <p:sp>
          <p:nvSpPr>
            <p:cNvPr id="2791" name="Google Shape;2791;p57"/>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7"/>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3" name="Google Shape;2793;p57"/>
          <p:cNvSpPr/>
          <p:nvPr/>
        </p:nvSpPr>
        <p:spPr>
          <a:xfrm rot="2466855">
            <a:off x="4650530" y="701259"/>
            <a:ext cx="276136" cy="26366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7"/>
          <p:cNvSpPr/>
          <p:nvPr/>
        </p:nvSpPr>
        <p:spPr>
          <a:xfrm rot="-1609135">
            <a:off x="5050683" y="1057826"/>
            <a:ext cx="198710" cy="18973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7"/>
          <p:cNvSpPr/>
          <p:nvPr/>
        </p:nvSpPr>
        <p:spPr>
          <a:xfrm rot="2925883">
            <a:off x="6612543" y="1861803"/>
            <a:ext cx="148820" cy="14209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7"/>
          <p:cNvSpPr/>
          <p:nvPr/>
        </p:nvSpPr>
        <p:spPr>
          <a:xfrm rot="-1609533">
            <a:off x="5692051" y="666347"/>
            <a:ext cx="134065" cy="1280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7"/>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798" name="Google Shape;2798;p57"/>
          <p:cNvGrpSpPr/>
          <p:nvPr/>
        </p:nvGrpSpPr>
        <p:grpSpPr>
          <a:xfrm rot="5400000">
            <a:off x="1864911" y="-692198"/>
            <a:ext cx="711327" cy="4441016"/>
            <a:chOff x="967895" y="415018"/>
            <a:chExt cx="628714" cy="3926280"/>
          </a:xfrm>
        </p:grpSpPr>
        <p:sp>
          <p:nvSpPr>
            <p:cNvPr id="2799" name="Google Shape;2799;p57"/>
            <p:cNvSpPr/>
            <p:nvPr/>
          </p:nvSpPr>
          <p:spPr>
            <a:xfrm>
              <a:off x="1207102" y="963599"/>
              <a:ext cx="150300" cy="33777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0" name="Google Shape;2800;p57"/>
            <p:cNvGrpSpPr/>
            <p:nvPr/>
          </p:nvGrpSpPr>
          <p:grpSpPr>
            <a:xfrm>
              <a:off x="967895" y="415018"/>
              <a:ext cx="628714" cy="801374"/>
              <a:chOff x="1774126" y="766200"/>
              <a:chExt cx="1582467" cy="2017050"/>
            </a:xfrm>
          </p:grpSpPr>
          <p:sp>
            <p:nvSpPr>
              <p:cNvPr id="2801" name="Google Shape;2801;p5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2" name="Google Shape;2802;p5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3" name="Google Shape;2803;p5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4" name="Google Shape;2804;p5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5" name="Google Shape;2805;p5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6" name="Google Shape;2806;p5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7" name="Google Shape;2807;p5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8" name="Google Shape;2808;p5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58"/>
          <p:cNvSpPr/>
          <p:nvPr/>
        </p:nvSpPr>
        <p:spPr>
          <a:xfrm>
            <a:off x="720475" y="1487625"/>
            <a:ext cx="7221600" cy="24726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8"/>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15" name="Google Shape;2815;p58"/>
          <p:cNvSpPr txBox="1"/>
          <p:nvPr>
            <p:ph idx="4294967295" type="title"/>
          </p:nvPr>
        </p:nvSpPr>
        <p:spPr>
          <a:xfrm>
            <a:off x="796675" y="4112600"/>
            <a:ext cx="7011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solidFill>
                  <a:srgbClr val="566185"/>
                </a:solidFill>
                <a:latin typeface="Space Grotesk"/>
                <a:ea typeface="Space Grotesk"/>
                <a:cs typeface="Space Grotesk"/>
                <a:sym typeface="Space Grotesk"/>
              </a:rPr>
              <a:t>You can add strings together! (Concatenation)</a:t>
            </a:r>
            <a:endParaRPr sz="2200">
              <a:solidFill>
                <a:srgbClr val="8E7CC3"/>
              </a:solidFill>
            </a:endParaRPr>
          </a:p>
        </p:txBody>
      </p:sp>
      <p:sp>
        <p:nvSpPr>
          <p:cNvPr id="2816" name="Google Shape;2816;p58"/>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String manipulation</a:t>
            </a:r>
            <a:endParaRPr/>
          </a:p>
        </p:txBody>
      </p:sp>
      <p:sp>
        <p:nvSpPr>
          <p:cNvPr id="2817" name="Google Shape;2817;p58"/>
          <p:cNvSpPr txBox="1"/>
          <p:nvPr>
            <p:ph idx="4294967295" type="ctrTitle"/>
          </p:nvPr>
        </p:nvSpPr>
        <p:spPr>
          <a:xfrm>
            <a:off x="1007700" y="1788975"/>
            <a:ext cx="6670200" cy="1770900"/>
          </a:xfrm>
          <a:prstGeom prst="rect">
            <a:avLst/>
          </a:prstGeom>
        </p:spPr>
        <p:txBody>
          <a:bodyPr anchorCtr="0" anchor="t" bIns="0" lIns="0" spcFirstLastPara="1" rIns="0" wrap="square" tIns="0">
            <a:noAutofit/>
          </a:bodyPr>
          <a:lstStyle/>
          <a:p>
            <a:pPr indent="0" lvl="0" marL="0" rtl="0" algn="l">
              <a:lnSpc>
                <a:spcPct val="150000"/>
              </a:lnSpc>
              <a:spcBef>
                <a:spcPts val="0"/>
              </a:spcBef>
              <a:spcAft>
                <a:spcPts val="0"/>
              </a:spcAft>
              <a:buNone/>
            </a:pPr>
            <a:r>
              <a:rPr i="1" lang="en" sz="1250">
                <a:solidFill>
                  <a:srgbClr val="C2FFDF"/>
                </a:solidFill>
                <a:latin typeface="Consolas"/>
                <a:ea typeface="Consolas"/>
                <a:cs typeface="Consolas"/>
                <a:sym typeface="Consolas"/>
              </a:rPr>
              <a:t>const</a:t>
            </a:r>
            <a:r>
              <a:rPr lang="en" sz="1250">
                <a:solidFill>
                  <a:srgbClr val="F8F8F2"/>
                </a:solidFill>
                <a:latin typeface="Consolas"/>
                <a:ea typeface="Consolas"/>
                <a:cs typeface="Consolas"/>
                <a:sym typeface="Consolas"/>
              </a:rPr>
              <a:t> first </a:t>
            </a:r>
            <a:r>
              <a:rPr lang="en" sz="1250">
                <a:solidFill>
                  <a:srgbClr val="FFB8D1"/>
                </a:solidFill>
                <a:latin typeface="Consolas"/>
                <a:ea typeface="Consolas"/>
                <a:cs typeface="Consolas"/>
                <a:sym typeface="Consolas"/>
              </a:rPr>
              <a:t>=</a:t>
            </a:r>
            <a:r>
              <a:rPr lang="en" sz="1250">
                <a:solidFill>
                  <a:srgbClr val="F8F8F2"/>
                </a:solidFill>
                <a:latin typeface="Consolas"/>
                <a:ea typeface="Consolas"/>
                <a:cs typeface="Consolas"/>
                <a:sym typeface="Consolas"/>
              </a:rPr>
              <a:t> </a:t>
            </a:r>
            <a:r>
              <a:rPr lang="en" sz="1250">
                <a:solidFill>
                  <a:srgbClr val="FFEA00"/>
                </a:solidFill>
                <a:latin typeface="Consolas"/>
                <a:ea typeface="Consolas"/>
                <a:cs typeface="Consolas"/>
                <a:sym typeface="Consolas"/>
              </a:rPr>
              <a:t>"Hello"</a:t>
            </a:r>
            <a:r>
              <a:rPr lang="en" sz="1250">
                <a:solidFill>
                  <a:srgbClr val="F8F8F2"/>
                </a:solidFill>
                <a:latin typeface="Consolas"/>
                <a:ea typeface="Consolas"/>
                <a:cs typeface="Consolas"/>
                <a:sym typeface="Consolas"/>
              </a:rPr>
              <a:t>;</a:t>
            </a:r>
            <a:endParaRPr sz="1250">
              <a:solidFill>
                <a:srgbClr val="F8F8F2"/>
              </a:solidFill>
              <a:latin typeface="Consolas"/>
              <a:ea typeface="Consolas"/>
              <a:cs typeface="Consolas"/>
              <a:sym typeface="Consolas"/>
            </a:endParaRPr>
          </a:p>
          <a:p>
            <a:pPr indent="0" lvl="0" marL="0" rtl="0" algn="l">
              <a:lnSpc>
                <a:spcPct val="150000"/>
              </a:lnSpc>
              <a:spcBef>
                <a:spcPts val="0"/>
              </a:spcBef>
              <a:spcAft>
                <a:spcPts val="0"/>
              </a:spcAft>
              <a:buNone/>
            </a:pPr>
            <a:r>
              <a:rPr i="1" lang="en" sz="1250">
                <a:solidFill>
                  <a:srgbClr val="C2FFDF"/>
                </a:solidFill>
                <a:latin typeface="Consolas"/>
                <a:ea typeface="Consolas"/>
                <a:cs typeface="Consolas"/>
                <a:sym typeface="Consolas"/>
              </a:rPr>
              <a:t>const</a:t>
            </a:r>
            <a:r>
              <a:rPr lang="en" sz="1250">
                <a:solidFill>
                  <a:srgbClr val="F8F8F2"/>
                </a:solidFill>
                <a:latin typeface="Consolas"/>
                <a:ea typeface="Consolas"/>
                <a:cs typeface="Consolas"/>
                <a:sym typeface="Consolas"/>
              </a:rPr>
              <a:t> second </a:t>
            </a:r>
            <a:r>
              <a:rPr lang="en" sz="1250">
                <a:solidFill>
                  <a:srgbClr val="FFB8D1"/>
                </a:solidFill>
                <a:latin typeface="Consolas"/>
                <a:ea typeface="Consolas"/>
                <a:cs typeface="Consolas"/>
                <a:sym typeface="Consolas"/>
              </a:rPr>
              <a:t>=</a:t>
            </a:r>
            <a:r>
              <a:rPr lang="en" sz="1250">
                <a:solidFill>
                  <a:srgbClr val="F8F8F2"/>
                </a:solidFill>
                <a:latin typeface="Consolas"/>
                <a:ea typeface="Consolas"/>
                <a:cs typeface="Consolas"/>
                <a:sym typeface="Consolas"/>
              </a:rPr>
              <a:t> </a:t>
            </a:r>
            <a:r>
              <a:rPr lang="en" sz="1250">
                <a:solidFill>
                  <a:srgbClr val="FFEA00"/>
                </a:solidFill>
                <a:latin typeface="Consolas"/>
                <a:ea typeface="Consolas"/>
                <a:cs typeface="Consolas"/>
                <a:sym typeface="Consolas"/>
              </a:rPr>
              <a:t>"World"</a:t>
            </a:r>
            <a:r>
              <a:rPr lang="en" sz="1250">
                <a:solidFill>
                  <a:srgbClr val="F8F8F2"/>
                </a:solidFill>
                <a:latin typeface="Consolas"/>
                <a:ea typeface="Consolas"/>
                <a:cs typeface="Consolas"/>
                <a:sym typeface="Consolas"/>
              </a:rPr>
              <a:t>;</a:t>
            </a:r>
            <a:endParaRPr sz="1250">
              <a:solidFill>
                <a:srgbClr val="F8F8F2"/>
              </a:solidFill>
              <a:latin typeface="Consolas"/>
              <a:ea typeface="Consolas"/>
              <a:cs typeface="Consolas"/>
              <a:sym typeface="Consolas"/>
            </a:endParaRPr>
          </a:p>
          <a:p>
            <a:pPr indent="0" lvl="0" marL="0" rtl="0" algn="l">
              <a:lnSpc>
                <a:spcPct val="150000"/>
              </a:lnSpc>
              <a:spcBef>
                <a:spcPts val="0"/>
              </a:spcBef>
              <a:spcAft>
                <a:spcPts val="0"/>
              </a:spcAft>
              <a:buNone/>
            </a:pPr>
            <a:r>
              <a:rPr i="1" lang="en" sz="1250">
                <a:solidFill>
                  <a:srgbClr val="C2FFDF"/>
                </a:solidFill>
                <a:latin typeface="Consolas"/>
                <a:ea typeface="Consolas"/>
                <a:cs typeface="Consolas"/>
                <a:sym typeface="Consolas"/>
              </a:rPr>
              <a:t>const</a:t>
            </a:r>
            <a:r>
              <a:rPr lang="en" sz="1250">
                <a:solidFill>
                  <a:srgbClr val="F8F8F2"/>
                </a:solidFill>
                <a:latin typeface="Consolas"/>
                <a:ea typeface="Consolas"/>
                <a:cs typeface="Consolas"/>
                <a:sym typeface="Consolas"/>
              </a:rPr>
              <a:t> joined </a:t>
            </a:r>
            <a:r>
              <a:rPr lang="en" sz="1250">
                <a:solidFill>
                  <a:srgbClr val="FFB8D1"/>
                </a:solidFill>
                <a:latin typeface="Consolas"/>
                <a:ea typeface="Consolas"/>
                <a:cs typeface="Consolas"/>
                <a:sym typeface="Consolas"/>
              </a:rPr>
              <a:t>=</a:t>
            </a:r>
            <a:r>
              <a:rPr lang="en" sz="1250">
                <a:solidFill>
                  <a:srgbClr val="F8F8F2"/>
                </a:solidFill>
                <a:latin typeface="Consolas"/>
                <a:ea typeface="Consolas"/>
                <a:cs typeface="Consolas"/>
                <a:sym typeface="Consolas"/>
              </a:rPr>
              <a:t> first </a:t>
            </a:r>
            <a:r>
              <a:rPr lang="en" sz="1250">
                <a:solidFill>
                  <a:srgbClr val="FFB8D1"/>
                </a:solidFill>
                <a:latin typeface="Consolas"/>
                <a:ea typeface="Consolas"/>
                <a:cs typeface="Consolas"/>
                <a:sym typeface="Consolas"/>
              </a:rPr>
              <a:t>+</a:t>
            </a:r>
            <a:r>
              <a:rPr lang="en" sz="1250">
                <a:solidFill>
                  <a:srgbClr val="F8F8F2"/>
                </a:solidFill>
                <a:latin typeface="Consolas"/>
                <a:ea typeface="Consolas"/>
                <a:cs typeface="Consolas"/>
                <a:sym typeface="Consolas"/>
              </a:rPr>
              <a:t> second;          </a:t>
            </a:r>
            <a:r>
              <a:rPr lang="en" sz="1250">
                <a:solidFill>
                  <a:srgbClr val="E6C000"/>
                </a:solidFill>
                <a:latin typeface="Consolas"/>
                <a:ea typeface="Consolas"/>
                <a:cs typeface="Consolas"/>
                <a:sym typeface="Consolas"/>
              </a:rPr>
              <a:t>// joined is set to "HelloWorld"</a:t>
            </a:r>
            <a:endParaRPr sz="1250">
              <a:solidFill>
                <a:srgbClr val="E6C000"/>
              </a:solidFill>
              <a:latin typeface="Consolas"/>
              <a:ea typeface="Consolas"/>
              <a:cs typeface="Consolas"/>
              <a:sym typeface="Consolas"/>
            </a:endParaRPr>
          </a:p>
          <a:p>
            <a:pPr indent="0" lvl="0" marL="0" rtl="0" algn="l">
              <a:lnSpc>
                <a:spcPct val="150000"/>
              </a:lnSpc>
              <a:spcBef>
                <a:spcPts val="0"/>
              </a:spcBef>
              <a:spcAft>
                <a:spcPts val="0"/>
              </a:spcAft>
              <a:buNone/>
            </a:pPr>
            <a:r>
              <a:rPr i="1" lang="en" sz="1250">
                <a:solidFill>
                  <a:srgbClr val="C2FFDF"/>
                </a:solidFill>
                <a:latin typeface="Consolas"/>
                <a:ea typeface="Consolas"/>
                <a:cs typeface="Consolas"/>
                <a:sym typeface="Consolas"/>
              </a:rPr>
              <a:t>const</a:t>
            </a:r>
            <a:r>
              <a:rPr lang="en" sz="1250">
                <a:solidFill>
                  <a:srgbClr val="F8F8F2"/>
                </a:solidFill>
                <a:latin typeface="Consolas"/>
                <a:ea typeface="Consolas"/>
                <a:cs typeface="Consolas"/>
                <a:sym typeface="Consolas"/>
              </a:rPr>
              <a:t> withSpace </a:t>
            </a:r>
            <a:r>
              <a:rPr lang="en" sz="1250">
                <a:solidFill>
                  <a:srgbClr val="FFB8D1"/>
                </a:solidFill>
                <a:latin typeface="Consolas"/>
                <a:ea typeface="Consolas"/>
                <a:cs typeface="Consolas"/>
                <a:sym typeface="Consolas"/>
              </a:rPr>
              <a:t>=</a:t>
            </a:r>
            <a:r>
              <a:rPr lang="en" sz="1250">
                <a:solidFill>
                  <a:srgbClr val="F8F8F2"/>
                </a:solidFill>
                <a:latin typeface="Consolas"/>
                <a:ea typeface="Consolas"/>
                <a:cs typeface="Consolas"/>
                <a:sym typeface="Consolas"/>
              </a:rPr>
              <a:t> first </a:t>
            </a:r>
            <a:r>
              <a:rPr lang="en" sz="1250">
                <a:solidFill>
                  <a:srgbClr val="FFB8D1"/>
                </a:solidFill>
                <a:latin typeface="Consolas"/>
                <a:ea typeface="Consolas"/>
                <a:cs typeface="Consolas"/>
                <a:sym typeface="Consolas"/>
              </a:rPr>
              <a:t>+</a:t>
            </a:r>
            <a:r>
              <a:rPr lang="en" sz="1250">
                <a:solidFill>
                  <a:srgbClr val="F8F8F2"/>
                </a:solidFill>
                <a:latin typeface="Consolas"/>
                <a:ea typeface="Consolas"/>
                <a:cs typeface="Consolas"/>
                <a:sym typeface="Consolas"/>
              </a:rPr>
              <a:t> </a:t>
            </a:r>
            <a:r>
              <a:rPr lang="en" sz="1250">
                <a:solidFill>
                  <a:srgbClr val="FFEA00"/>
                </a:solidFill>
                <a:latin typeface="Consolas"/>
                <a:ea typeface="Consolas"/>
                <a:cs typeface="Consolas"/>
                <a:sym typeface="Consolas"/>
              </a:rPr>
              <a:t>" "</a:t>
            </a:r>
            <a:r>
              <a:rPr lang="en" sz="1250">
                <a:solidFill>
                  <a:srgbClr val="F8F8F2"/>
                </a:solidFill>
                <a:latin typeface="Consolas"/>
                <a:ea typeface="Consolas"/>
                <a:cs typeface="Consolas"/>
                <a:sym typeface="Consolas"/>
              </a:rPr>
              <a:t> </a:t>
            </a:r>
            <a:r>
              <a:rPr lang="en" sz="1250">
                <a:solidFill>
                  <a:srgbClr val="FFB8D1"/>
                </a:solidFill>
                <a:latin typeface="Consolas"/>
                <a:ea typeface="Consolas"/>
                <a:cs typeface="Consolas"/>
                <a:sym typeface="Consolas"/>
              </a:rPr>
              <a:t>+</a:t>
            </a:r>
            <a:r>
              <a:rPr lang="en" sz="1250">
                <a:solidFill>
                  <a:srgbClr val="F8F8F2"/>
                </a:solidFill>
                <a:latin typeface="Consolas"/>
                <a:ea typeface="Consolas"/>
                <a:cs typeface="Consolas"/>
                <a:sym typeface="Consolas"/>
              </a:rPr>
              <a:t> second; </a:t>
            </a:r>
            <a:r>
              <a:rPr lang="en" sz="1250">
                <a:solidFill>
                  <a:srgbClr val="E6C000"/>
                </a:solidFill>
                <a:latin typeface="Consolas"/>
                <a:ea typeface="Consolas"/>
                <a:cs typeface="Consolas"/>
                <a:sym typeface="Consolas"/>
              </a:rPr>
              <a:t>// withSpace is set to "Hello World"</a:t>
            </a:r>
            <a:endParaRPr sz="1250">
              <a:solidFill>
                <a:srgbClr val="E6C000"/>
              </a:solidFill>
              <a:latin typeface="Consolas"/>
              <a:ea typeface="Consolas"/>
              <a:cs typeface="Consolas"/>
              <a:sym typeface="Consolas"/>
            </a:endParaRPr>
          </a:p>
          <a:p>
            <a:pPr indent="0" lvl="0" marL="0" rtl="0" algn="l">
              <a:spcBef>
                <a:spcPts val="0"/>
              </a:spcBef>
              <a:spcAft>
                <a:spcPts val="0"/>
              </a:spcAft>
              <a:buNone/>
            </a:pPr>
            <a:r>
              <a:t/>
            </a:r>
            <a:endParaRPr i="1" sz="1400">
              <a:solidFill>
                <a:srgbClr val="C2FFDF"/>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59"/>
          <p:cNvSpPr/>
          <p:nvPr/>
        </p:nvSpPr>
        <p:spPr>
          <a:xfrm>
            <a:off x="720475" y="1487625"/>
            <a:ext cx="7304400" cy="24726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9"/>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24" name="Google Shape;2824;p59"/>
          <p:cNvSpPr txBox="1"/>
          <p:nvPr>
            <p:ph idx="4294967295" type="title"/>
          </p:nvPr>
        </p:nvSpPr>
        <p:spPr>
          <a:xfrm>
            <a:off x="796675" y="4112600"/>
            <a:ext cx="6299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solidFill>
                  <a:srgbClr val="566185"/>
                </a:solidFill>
                <a:latin typeface="Space Grotesk"/>
                <a:ea typeface="Space Grotesk"/>
                <a:cs typeface="Space Grotesk"/>
                <a:sym typeface="Space Grotesk"/>
              </a:rPr>
              <a:t>Variables are interpolated into the string</a:t>
            </a:r>
            <a:endParaRPr sz="2200">
              <a:solidFill>
                <a:srgbClr val="8E7CC3"/>
              </a:solidFill>
            </a:endParaRPr>
          </a:p>
        </p:txBody>
      </p:sp>
      <p:sp>
        <p:nvSpPr>
          <p:cNvPr id="2825" name="Google Shape;2825;p59"/>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Template literals - using a `</a:t>
            </a:r>
            <a:endParaRPr/>
          </a:p>
        </p:txBody>
      </p:sp>
      <p:sp>
        <p:nvSpPr>
          <p:cNvPr id="2826" name="Google Shape;2826;p59"/>
          <p:cNvSpPr txBox="1"/>
          <p:nvPr>
            <p:ph idx="4294967295" type="ctrTitle"/>
          </p:nvPr>
        </p:nvSpPr>
        <p:spPr>
          <a:xfrm>
            <a:off x="910925" y="1788975"/>
            <a:ext cx="6992400" cy="1770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200">
                <a:solidFill>
                  <a:srgbClr val="F8F8F2"/>
                </a:solidFill>
                <a:latin typeface="Consolas"/>
                <a:ea typeface="Consolas"/>
                <a:cs typeface="Consolas"/>
                <a:sym typeface="Consolas"/>
              </a:rPr>
              <a:t>console.</a:t>
            </a:r>
            <a:r>
              <a:rPr lang="en" sz="1200">
                <a:solidFill>
                  <a:srgbClr val="FFF352"/>
                </a:solidFill>
                <a:latin typeface="Consolas"/>
                <a:ea typeface="Consolas"/>
                <a:cs typeface="Consolas"/>
                <a:sym typeface="Consolas"/>
              </a:rPr>
              <a:t>log</a:t>
            </a:r>
            <a:r>
              <a:rPr lang="en" sz="1200">
                <a:solidFill>
                  <a:srgbClr val="F8F8F2"/>
                </a:solidFill>
                <a:latin typeface="Consolas"/>
                <a:ea typeface="Consolas"/>
                <a:cs typeface="Consolas"/>
                <a:sym typeface="Consolas"/>
              </a:rPr>
              <a:t>(</a:t>
            </a:r>
            <a:r>
              <a:rPr lang="en" sz="1200">
                <a:solidFill>
                  <a:srgbClr val="FFEA00"/>
                </a:solidFill>
                <a:latin typeface="Consolas"/>
                <a:ea typeface="Consolas"/>
                <a:cs typeface="Consolas"/>
                <a:sym typeface="Consolas"/>
              </a:rPr>
              <a:t>"I have a cat called "</a:t>
            </a:r>
            <a:r>
              <a:rPr lang="en" sz="1200">
                <a:solidFill>
                  <a:srgbClr val="F8F8F2"/>
                </a:solidFill>
                <a:latin typeface="Consolas"/>
                <a:ea typeface="Consolas"/>
                <a:cs typeface="Consolas"/>
                <a:sym typeface="Consolas"/>
              </a:rPr>
              <a:t> </a:t>
            </a:r>
            <a:r>
              <a:rPr lang="en" sz="1200">
                <a:solidFill>
                  <a:srgbClr val="FFB8D1"/>
                </a:solidFill>
                <a:latin typeface="Consolas"/>
                <a:ea typeface="Consolas"/>
                <a:cs typeface="Consolas"/>
                <a:sym typeface="Consolas"/>
              </a:rPr>
              <a:t>+</a:t>
            </a:r>
            <a:r>
              <a:rPr lang="en" sz="1200">
                <a:solidFill>
                  <a:srgbClr val="F8F8F2"/>
                </a:solidFill>
                <a:latin typeface="Consolas"/>
                <a:ea typeface="Consolas"/>
                <a:cs typeface="Consolas"/>
                <a:sym typeface="Consolas"/>
              </a:rPr>
              <a:t> cat.name </a:t>
            </a:r>
            <a:r>
              <a:rPr lang="en" sz="1200">
                <a:solidFill>
                  <a:srgbClr val="FFB8D1"/>
                </a:solidFill>
                <a:latin typeface="Consolas"/>
                <a:ea typeface="Consolas"/>
                <a:cs typeface="Consolas"/>
                <a:sym typeface="Consolas"/>
              </a:rPr>
              <a:t>+</a:t>
            </a:r>
            <a:r>
              <a:rPr lang="en" sz="1200">
                <a:solidFill>
                  <a:srgbClr val="F8F8F2"/>
                </a:solidFill>
                <a:latin typeface="Consolas"/>
                <a:ea typeface="Consolas"/>
                <a:cs typeface="Consolas"/>
                <a:sym typeface="Consolas"/>
              </a:rPr>
              <a:t> </a:t>
            </a:r>
            <a:r>
              <a:rPr lang="en" sz="1200">
                <a:solidFill>
                  <a:srgbClr val="FFEA00"/>
                </a:solidFill>
                <a:latin typeface="Consolas"/>
                <a:ea typeface="Consolas"/>
                <a:cs typeface="Consolas"/>
                <a:sym typeface="Consolas"/>
              </a:rPr>
              <a:t>" she has "</a:t>
            </a:r>
            <a:r>
              <a:rPr lang="en" sz="1200">
                <a:solidFill>
                  <a:srgbClr val="F8F8F2"/>
                </a:solidFill>
                <a:latin typeface="Consolas"/>
                <a:ea typeface="Consolas"/>
                <a:cs typeface="Consolas"/>
                <a:sym typeface="Consolas"/>
              </a:rPr>
              <a:t> </a:t>
            </a:r>
            <a:r>
              <a:rPr lang="en" sz="1200">
                <a:solidFill>
                  <a:srgbClr val="FFB8D1"/>
                </a:solidFill>
                <a:latin typeface="Consolas"/>
                <a:ea typeface="Consolas"/>
                <a:cs typeface="Consolas"/>
                <a:sym typeface="Consolas"/>
              </a:rPr>
              <a:t>+</a:t>
            </a:r>
            <a:r>
              <a:rPr lang="en" sz="1200">
                <a:solidFill>
                  <a:srgbClr val="F8F8F2"/>
                </a:solidFill>
                <a:latin typeface="Consolas"/>
                <a:ea typeface="Consolas"/>
                <a:cs typeface="Consolas"/>
                <a:sym typeface="Consolas"/>
              </a:rPr>
              <a:t> cat.legs </a:t>
            </a:r>
            <a:r>
              <a:rPr lang="en" sz="1200">
                <a:solidFill>
                  <a:srgbClr val="FFB8D1"/>
                </a:solidFill>
                <a:latin typeface="Consolas"/>
                <a:ea typeface="Consolas"/>
                <a:cs typeface="Consolas"/>
                <a:sym typeface="Consolas"/>
              </a:rPr>
              <a:t>+</a:t>
            </a:r>
            <a:r>
              <a:rPr lang="en" sz="1200">
                <a:solidFill>
                  <a:srgbClr val="F8F8F2"/>
                </a:solidFill>
                <a:latin typeface="Consolas"/>
                <a:ea typeface="Consolas"/>
                <a:cs typeface="Consolas"/>
                <a:sym typeface="Consolas"/>
              </a:rPr>
              <a:t> </a:t>
            </a:r>
            <a:r>
              <a:rPr lang="en" sz="1200">
                <a:solidFill>
                  <a:srgbClr val="FFEA00"/>
                </a:solidFill>
                <a:latin typeface="Consolas"/>
                <a:ea typeface="Consolas"/>
                <a:cs typeface="Consolas"/>
                <a:sym typeface="Consolas"/>
              </a:rPr>
              <a:t>" legs!"</a:t>
            </a:r>
            <a:r>
              <a:rPr lang="en"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2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rgbClr val="E6C000"/>
                </a:solidFill>
                <a:latin typeface="Consolas"/>
                <a:ea typeface="Consolas"/>
                <a:cs typeface="Consolas"/>
                <a:sym typeface="Consolas"/>
              </a:rPr>
              <a:t>// becomes</a:t>
            </a:r>
            <a:endParaRPr sz="1200">
              <a:solidFill>
                <a:srgbClr val="E6C000"/>
              </a:solidFill>
              <a:latin typeface="Consolas"/>
              <a:ea typeface="Consolas"/>
              <a:cs typeface="Consolas"/>
              <a:sym typeface="Consolas"/>
            </a:endParaRPr>
          </a:p>
          <a:p>
            <a:pPr indent="0" lvl="0" marL="0" rtl="0" algn="l">
              <a:spcBef>
                <a:spcPts val="0"/>
              </a:spcBef>
              <a:spcAft>
                <a:spcPts val="0"/>
              </a:spcAft>
              <a:buNone/>
            </a:pPr>
            <a:r>
              <a:t/>
            </a:r>
            <a:endParaRPr i="1" sz="1200">
              <a:solidFill>
                <a:srgbClr val="C2FFDF"/>
              </a:solidFill>
              <a:latin typeface="Consolas"/>
              <a:ea typeface="Consolas"/>
              <a:cs typeface="Consolas"/>
              <a:sym typeface="Consolas"/>
            </a:endParaRPr>
          </a:p>
          <a:p>
            <a:pPr indent="0" lvl="0" marL="0" rtl="0" algn="l">
              <a:spcBef>
                <a:spcPts val="0"/>
              </a:spcBef>
              <a:spcAft>
                <a:spcPts val="0"/>
              </a:spcAft>
              <a:buNone/>
            </a:pPr>
            <a:r>
              <a:t/>
            </a:r>
            <a:endParaRPr i="1" sz="12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rgbClr val="F8F8F2"/>
                </a:solidFill>
                <a:latin typeface="Consolas"/>
                <a:ea typeface="Consolas"/>
                <a:cs typeface="Consolas"/>
                <a:sym typeface="Consolas"/>
              </a:rPr>
              <a:t>console.</a:t>
            </a:r>
            <a:r>
              <a:rPr lang="en" sz="1200">
                <a:solidFill>
                  <a:srgbClr val="FFF352"/>
                </a:solidFill>
                <a:latin typeface="Consolas"/>
                <a:ea typeface="Consolas"/>
                <a:cs typeface="Consolas"/>
                <a:sym typeface="Consolas"/>
              </a:rPr>
              <a:t>log</a:t>
            </a:r>
            <a:r>
              <a:rPr lang="en" sz="1200">
                <a:solidFill>
                  <a:srgbClr val="F8F8F2"/>
                </a:solidFill>
                <a:latin typeface="Consolas"/>
                <a:ea typeface="Consolas"/>
                <a:cs typeface="Consolas"/>
                <a:sym typeface="Consolas"/>
              </a:rPr>
              <a:t>(</a:t>
            </a:r>
            <a:r>
              <a:rPr lang="en" sz="1200">
                <a:solidFill>
                  <a:srgbClr val="FFEA00"/>
                </a:solidFill>
                <a:latin typeface="Consolas"/>
                <a:ea typeface="Consolas"/>
                <a:cs typeface="Consolas"/>
                <a:sym typeface="Consolas"/>
              </a:rPr>
              <a:t>`I have a cat called ${cat.name} she has ${cat.legs} legs!`</a:t>
            </a:r>
            <a:r>
              <a:rPr lang="en" sz="1200">
                <a:solidFill>
                  <a:srgbClr val="F8F8F2"/>
                </a:solidFill>
                <a:latin typeface="Consolas"/>
                <a:ea typeface="Consolas"/>
                <a:cs typeface="Consolas"/>
                <a:sym typeface="Consolas"/>
              </a:rPr>
              <a:t>);</a:t>
            </a:r>
            <a:endParaRPr sz="1200">
              <a:solidFill>
                <a:srgbClr val="F8F8F2"/>
              </a:solidFill>
              <a:latin typeface="Consolas"/>
              <a:ea typeface="Consolas"/>
              <a:cs typeface="Consolas"/>
              <a:sym typeface="Consolas"/>
            </a:endParaRPr>
          </a:p>
          <a:p>
            <a:pPr indent="0" lvl="0" marL="0" rtl="0" algn="l">
              <a:spcBef>
                <a:spcPts val="0"/>
              </a:spcBef>
              <a:spcAft>
                <a:spcPts val="0"/>
              </a:spcAft>
              <a:buNone/>
            </a:pPr>
            <a:r>
              <a:t/>
            </a:r>
            <a:endParaRPr i="1" sz="1200">
              <a:solidFill>
                <a:srgbClr val="C2FFDF"/>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0" name="Shape 2830"/>
        <p:cNvGrpSpPr/>
        <p:nvPr/>
      </p:nvGrpSpPr>
      <p:grpSpPr>
        <a:xfrm>
          <a:off x="0" y="0"/>
          <a:ext cx="0" cy="0"/>
          <a:chOff x="0" y="0"/>
          <a:chExt cx="0" cy="0"/>
        </a:xfrm>
      </p:grpSpPr>
      <p:sp>
        <p:nvSpPr>
          <p:cNvPr id="2831" name="Google Shape;2831;p60"/>
          <p:cNvSpPr txBox="1"/>
          <p:nvPr>
            <p:ph type="ctrTitle"/>
          </p:nvPr>
        </p:nvSpPr>
        <p:spPr>
          <a:xfrm>
            <a:off x="1632600" y="1673063"/>
            <a:ext cx="5878800" cy="1303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Operations on differing types</a:t>
            </a:r>
            <a:endParaRPr/>
          </a:p>
        </p:txBody>
      </p:sp>
      <p:sp>
        <p:nvSpPr>
          <p:cNvPr id="2832" name="Google Shape;2832;p60"/>
          <p:cNvSpPr txBox="1"/>
          <p:nvPr>
            <p:ph idx="1" type="subTitle"/>
          </p:nvPr>
        </p:nvSpPr>
        <p:spPr>
          <a:xfrm>
            <a:off x="1632600" y="3073838"/>
            <a:ext cx="5878800" cy="396600"/>
          </a:xfrm>
          <a:prstGeom prst="rect">
            <a:avLst/>
          </a:prstGeom>
        </p:spPr>
        <p:txBody>
          <a:bodyPr anchorCtr="0" anchor="t" bIns="0" lIns="0" spcFirstLastPara="1" rIns="0" wrap="square" tIns="0">
            <a:noAutofit/>
          </a:bodyPr>
          <a:lstStyle/>
          <a:p>
            <a:pPr indent="0" lvl="0" marL="0" rtl="0" algn="ctr">
              <a:spcBef>
                <a:spcPts val="0"/>
              </a:spcBef>
              <a:spcAft>
                <a:spcPts val="800"/>
              </a:spcAft>
              <a:buNone/>
            </a:pPr>
            <a:r>
              <a:rPr lang="en"/>
              <a:t>Can get confusing 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6" name="Shape 2836"/>
        <p:cNvGrpSpPr/>
        <p:nvPr/>
      </p:nvGrpSpPr>
      <p:grpSpPr>
        <a:xfrm>
          <a:off x="0" y="0"/>
          <a:ext cx="0" cy="0"/>
          <a:chOff x="0" y="0"/>
          <a:chExt cx="0" cy="0"/>
        </a:xfrm>
      </p:grpSpPr>
      <p:sp>
        <p:nvSpPr>
          <p:cNvPr id="2837" name="Google Shape;2837;p61"/>
          <p:cNvSpPr/>
          <p:nvPr/>
        </p:nvSpPr>
        <p:spPr>
          <a:xfrm>
            <a:off x="720475" y="1487625"/>
            <a:ext cx="7221600" cy="24726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1"/>
          <p:cNvSpPr txBox="1"/>
          <p:nvPr>
            <p:ph idx="4294967295" type="title"/>
          </p:nvPr>
        </p:nvSpPr>
        <p:spPr>
          <a:xfrm>
            <a:off x="796675" y="4112600"/>
            <a:ext cx="7011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solidFill>
                  <a:srgbClr val="566185"/>
                </a:solidFill>
                <a:latin typeface="Space Grotesk"/>
                <a:ea typeface="Space Grotesk"/>
                <a:cs typeface="Space Grotesk"/>
                <a:sym typeface="Space Grotesk"/>
              </a:rPr>
              <a:t>Double check your types, use === where necessary</a:t>
            </a:r>
            <a:endParaRPr sz="2200">
              <a:solidFill>
                <a:srgbClr val="8E7CC3"/>
              </a:solidFill>
            </a:endParaRPr>
          </a:p>
        </p:txBody>
      </p:sp>
      <p:sp>
        <p:nvSpPr>
          <p:cNvPr id="2839" name="Google Shape;2839;p61"/>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happens?</a:t>
            </a:r>
            <a:endParaRPr/>
          </a:p>
        </p:txBody>
      </p:sp>
      <p:sp>
        <p:nvSpPr>
          <p:cNvPr id="2840" name="Google Shape;2840;p61"/>
          <p:cNvSpPr txBox="1"/>
          <p:nvPr>
            <p:ph type="ctrTitle"/>
          </p:nvPr>
        </p:nvSpPr>
        <p:spPr>
          <a:xfrm>
            <a:off x="1007700" y="1788975"/>
            <a:ext cx="6670200" cy="1770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550">
                <a:solidFill>
                  <a:srgbClr val="FFEA00"/>
                </a:solidFill>
                <a:latin typeface="Consolas"/>
                <a:ea typeface="Consolas"/>
                <a:cs typeface="Consolas"/>
                <a:sym typeface="Consolas"/>
              </a:rPr>
              <a:t>"1"</a:t>
            </a:r>
            <a:r>
              <a:rPr lang="en" sz="1550">
                <a:solidFill>
                  <a:srgbClr val="F8F8F2"/>
                </a:solidFill>
                <a:latin typeface="Consolas"/>
                <a:ea typeface="Consolas"/>
                <a:cs typeface="Consolas"/>
                <a:sym typeface="Consolas"/>
              </a:rPr>
              <a:t> </a:t>
            </a:r>
            <a:r>
              <a:rPr lang="en" sz="1550">
                <a:solidFill>
                  <a:srgbClr val="FFB8D1"/>
                </a:solidFill>
                <a:latin typeface="Consolas"/>
                <a:ea typeface="Consolas"/>
                <a:cs typeface="Consolas"/>
                <a:sym typeface="Consolas"/>
              </a:rPr>
              <a: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"2"</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C5A3FF"/>
                </a:solidFill>
                <a:latin typeface="Consolas"/>
                <a:ea typeface="Consolas"/>
                <a:cs typeface="Consolas"/>
                <a:sym typeface="Consolas"/>
              </a:rPr>
              <a:t>1</a:t>
            </a:r>
            <a:r>
              <a:rPr lang="en" sz="1550">
                <a:solidFill>
                  <a:srgbClr val="F8F8F2"/>
                </a:solidFill>
                <a:latin typeface="Consolas"/>
                <a:ea typeface="Consolas"/>
                <a:cs typeface="Consolas"/>
                <a:sym typeface="Consolas"/>
              </a:rPr>
              <a:t> </a:t>
            </a:r>
            <a:r>
              <a:rPr lang="en" sz="1550">
                <a:solidFill>
                  <a:srgbClr val="FFB8D1"/>
                </a:solidFill>
                <a:latin typeface="Consolas"/>
                <a:ea typeface="Consolas"/>
                <a:cs typeface="Consolas"/>
                <a:sym typeface="Consolas"/>
              </a:rPr>
              <a: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"2"</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C5A3FF"/>
                </a:solidFill>
                <a:latin typeface="Consolas"/>
                <a:ea typeface="Consolas"/>
                <a:cs typeface="Consolas"/>
                <a:sym typeface="Consolas"/>
              </a:rPr>
              <a:t>1</a:t>
            </a:r>
            <a:r>
              <a:rPr lang="en" sz="1550">
                <a:solidFill>
                  <a:srgbClr val="F8F8F2"/>
                </a:solidFill>
                <a:latin typeface="Consolas"/>
                <a:ea typeface="Consolas"/>
                <a:cs typeface="Consolas"/>
                <a:sym typeface="Consolas"/>
              </a:rPr>
              <a:t> </a:t>
            </a:r>
            <a:r>
              <a:rPr lang="en" sz="1550">
                <a:solidFill>
                  <a:srgbClr val="FFB8D1"/>
                </a:solidFill>
                <a:latin typeface="Consolas"/>
                <a:ea typeface="Consolas"/>
                <a:cs typeface="Consolas"/>
                <a:sym typeface="Consolas"/>
              </a:rPr>
              <a:t>&gt;=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"1"</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C5A3FF"/>
                </a:solidFill>
                <a:latin typeface="Consolas"/>
                <a:ea typeface="Consolas"/>
                <a:cs typeface="Consolas"/>
                <a:sym typeface="Consolas"/>
              </a:rPr>
              <a:t>2</a:t>
            </a:r>
            <a:r>
              <a:rPr lang="en" sz="1550">
                <a:solidFill>
                  <a:srgbClr val="F8F8F2"/>
                </a:solidFill>
                <a:latin typeface="Consolas"/>
                <a:ea typeface="Consolas"/>
                <a:cs typeface="Consolas"/>
                <a:sym typeface="Consolas"/>
              </a:rPr>
              <a:t> </a:t>
            </a:r>
            <a:r>
              <a:rPr lang="en" sz="1550">
                <a:solidFill>
                  <a:srgbClr val="FFB8D1"/>
                </a:solidFill>
                <a:latin typeface="Consolas"/>
                <a:ea typeface="Consolas"/>
                <a:cs typeface="Consolas"/>
                <a:sym typeface="Consolas"/>
              </a:rPr>
              <a:t>&gt;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"1"</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C5A3FF"/>
                </a:solidFill>
                <a:latin typeface="Consolas"/>
                <a:ea typeface="Consolas"/>
                <a:cs typeface="Consolas"/>
                <a:sym typeface="Consolas"/>
              </a:rPr>
              <a:t>true</a:t>
            </a:r>
            <a:r>
              <a:rPr lang="en" sz="1550">
                <a:solidFill>
                  <a:srgbClr val="F8F8F2"/>
                </a:solidFill>
                <a:latin typeface="Consolas"/>
                <a:ea typeface="Consolas"/>
                <a:cs typeface="Consolas"/>
                <a:sym typeface="Consolas"/>
              </a:rPr>
              <a:t> </a:t>
            </a:r>
            <a:r>
              <a:rPr lang="en" sz="1550">
                <a:solidFill>
                  <a:srgbClr val="FFB8D1"/>
                </a:solidFill>
                <a:latin typeface="Consolas"/>
                <a:ea typeface="Consolas"/>
                <a:cs typeface="Consolas"/>
                <a:sym typeface="Consolas"/>
              </a:rPr>
              <a:t>+</a:t>
            </a:r>
            <a:r>
              <a:rPr lang="en" sz="1550">
                <a:solidFill>
                  <a:srgbClr val="F8F8F2"/>
                </a:solidFill>
                <a:latin typeface="Consolas"/>
                <a:ea typeface="Consolas"/>
                <a:cs typeface="Consolas"/>
                <a:sym typeface="Consolas"/>
              </a:rPr>
              <a:t> </a:t>
            </a:r>
            <a:r>
              <a:rPr lang="en" sz="1550">
                <a:solidFill>
                  <a:srgbClr val="C5A3FF"/>
                </a:solidFill>
                <a:latin typeface="Consolas"/>
                <a:ea typeface="Consolas"/>
                <a:cs typeface="Consolas"/>
                <a:sym typeface="Consolas"/>
              </a:rPr>
              <a:t>1</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C5A3FF"/>
                </a:solidFill>
                <a:latin typeface="Consolas"/>
                <a:ea typeface="Consolas"/>
                <a:cs typeface="Consolas"/>
                <a:sym typeface="Consolas"/>
              </a:rPr>
              <a:t>true</a:t>
            </a:r>
            <a:r>
              <a:rPr lang="en" sz="1550">
                <a:solidFill>
                  <a:srgbClr val="F8F8F2"/>
                </a:solidFill>
                <a:latin typeface="Consolas"/>
                <a:ea typeface="Consolas"/>
                <a:cs typeface="Consolas"/>
                <a:sym typeface="Consolas"/>
              </a:rPr>
              <a:t> </a:t>
            </a:r>
            <a:r>
              <a:rPr lang="en" sz="1550">
                <a:solidFill>
                  <a:srgbClr val="FFB8D1"/>
                </a:solidFill>
                <a:latin typeface="Consolas"/>
                <a:ea typeface="Consolas"/>
                <a:cs typeface="Consolas"/>
                <a:sym typeface="Consolas"/>
              </a:rPr>
              <a:t>+</a:t>
            </a:r>
            <a:r>
              <a:rPr lang="en" sz="1550">
                <a:solidFill>
                  <a:srgbClr val="F8F8F2"/>
                </a:solidFill>
                <a:latin typeface="Consolas"/>
                <a:ea typeface="Consolas"/>
                <a:cs typeface="Consolas"/>
                <a:sym typeface="Consolas"/>
              </a:rPr>
              <a:t> </a:t>
            </a:r>
            <a:r>
              <a:rPr lang="en" sz="1550">
                <a:solidFill>
                  <a:srgbClr val="FFEA00"/>
                </a:solidFill>
                <a:latin typeface="Consolas"/>
                <a:ea typeface="Consolas"/>
                <a:cs typeface="Consolas"/>
                <a:sym typeface="Consolas"/>
              </a:rPr>
              <a:t>"hello"</a:t>
            </a: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spcBef>
                <a:spcPts val="0"/>
              </a:spcBef>
              <a:spcAft>
                <a:spcPts val="0"/>
              </a:spcAft>
              <a:buNone/>
            </a:pPr>
            <a:r>
              <a:t/>
            </a:r>
            <a:endParaRPr i="1" sz="1400">
              <a:solidFill>
                <a:srgbClr val="C2FFDF"/>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4" name="Shape 2844"/>
        <p:cNvGrpSpPr/>
        <p:nvPr/>
      </p:nvGrpSpPr>
      <p:grpSpPr>
        <a:xfrm>
          <a:off x="0" y="0"/>
          <a:ext cx="0" cy="0"/>
          <a:chOff x="0" y="0"/>
          <a:chExt cx="0" cy="0"/>
        </a:xfrm>
      </p:grpSpPr>
      <p:sp>
        <p:nvSpPr>
          <p:cNvPr id="2845" name="Google Shape;2845;p62"/>
          <p:cNvSpPr txBox="1"/>
          <p:nvPr>
            <p:ph idx="1" type="body"/>
          </p:nvPr>
        </p:nvSpPr>
        <p:spPr>
          <a:xfrm>
            <a:off x="0" y="2161800"/>
            <a:ext cx="9144000" cy="819900"/>
          </a:xfrm>
          <a:prstGeom prst="rect">
            <a:avLst/>
          </a:prstGeom>
        </p:spPr>
        <p:txBody>
          <a:bodyPr anchorCtr="0" anchor="ctr" bIns="0" lIns="0" spcFirstLastPara="1" rIns="0" wrap="square" tIns="0">
            <a:noAutofit/>
          </a:bodyPr>
          <a:lstStyle/>
          <a:p>
            <a:pPr indent="0" lvl="0" marL="0" rtl="0" algn="ctr">
              <a:spcBef>
                <a:spcPts val="0"/>
              </a:spcBef>
              <a:spcAft>
                <a:spcPts val="800"/>
              </a:spcAft>
              <a:buNone/>
            </a:pPr>
            <a:r>
              <a:rPr lang="en" sz="4400"/>
              <a:t>Extra work </a:t>
            </a:r>
            <a:br>
              <a:rPr lang="en" sz="4400"/>
            </a:br>
            <a:r>
              <a:rPr lang="en" sz="4400"/>
              <a:t>(if you want it)</a:t>
            </a:r>
            <a:br>
              <a:rPr lang="en" sz="4400"/>
            </a:br>
            <a:br>
              <a:rPr lang="en" sz="4400"/>
            </a:br>
            <a:r>
              <a:rPr lang="en" sz="1900" u="sng">
                <a:solidFill>
                  <a:srgbClr val="FFFFFF"/>
                </a:solidFill>
                <a:latin typeface="Arial"/>
                <a:ea typeface="Arial"/>
                <a:cs typeface="Arial"/>
                <a:sym typeface="Arial"/>
                <a:hlinkClick r:id="rId3">
                  <a:extLst>
                    <a:ext uri="{A12FA001-AC4F-418D-AE19-62706E023703}">
                      <ahyp:hlinkClr val="tx"/>
                    </a:ext>
                  </a:extLst>
                </a:hlinkClick>
              </a:rPr>
              <a:t>https://node-girls.gitbook.io/beginners-javascript/tutorial/step-1-hello-world</a:t>
            </a:r>
            <a:endParaRPr sz="5200">
              <a:solidFill>
                <a:srgbClr val="FFFFFF"/>
              </a:solidFill>
            </a:endParaRPr>
          </a:p>
        </p:txBody>
      </p:sp>
      <p:sp>
        <p:nvSpPr>
          <p:cNvPr id="2846" name="Google Shape;2846;p62"/>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0" name="Shape 2850"/>
        <p:cNvGrpSpPr/>
        <p:nvPr/>
      </p:nvGrpSpPr>
      <p:grpSpPr>
        <a:xfrm>
          <a:off x="0" y="0"/>
          <a:ext cx="0" cy="0"/>
          <a:chOff x="0" y="0"/>
          <a:chExt cx="0" cy="0"/>
        </a:xfrm>
      </p:grpSpPr>
      <p:sp>
        <p:nvSpPr>
          <p:cNvPr id="2851" name="Google Shape;2851;p63"/>
          <p:cNvSpPr txBox="1"/>
          <p:nvPr>
            <p:ph type="ctrTitle"/>
          </p:nvPr>
        </p:nvSpPr>
        <p:spPr>
          <a:xfrm>
            <a:off x="1735675" y="1991825"/>
            <a:ext cx="56727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JavaScript</a:t>
            </a:r>
            <a:endParaRPr/>
          </a:p>
          <a:p>
            <a:pPr indent="0" lvl="0" marL="0" rtl="0" algn="ctr">
              <a:spcBef>
                <a:spcPts val="0"/>
              </a:spcBef>
              <a:spcAft>
                <a:spcPts val="0"/>
              </a:spcAft>
              <a:buNone/>
            </a:pPr>
            <a:r>
              <a:rPr lang="en"/>
              <a:t>Functions and Methods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5" name="Shape 2855"/>
        <p:cNvGrpSpPr/>
        <p:nvPr/>
      </p:nvGrpSpPr>
      <p:grpSpPr>
        <a:xfrm>
          <a:off x="0" y="0"/>
          <a:ext cx="0" cy="0"/>
          <a:chOff x="0" y="0"/>
          <a:chExt cx="0" cy="0"/>
        </a:xfrm>
      </p:grpSpPr>
      <p:sp>
        <p:nvSpPr>
          <p:cNvPr id="2856" name="Google Shape;2856;p64"/>
          <p:cNvSpPr/>
          <p:nvPr/>
        </p:nvSpPr>
        <p:spPr>
          <a:xfrm>
            <a:off x="0" y="1922150"/>
            <a:ext cx="9144000" cy="3221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64"/>
          <p:cNvSpPr txBox="1"/>
          <p:nvPr>
            <p:ph idx="4294967295" type="ctrTitle"/>
          </p:nvPr>
        </p:nvSpPr>
        <p:spPr>
          <a:xfrm>
            <a:off x="495575" y="2550975"/>
            <a:ext cx="7884300" cy="22284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550">
                <a:solidFill>
                  <a:srgbClr val="C2FFDF"/>
                </a:solidFill>
                <a:latin typeface="Consolas"/>
                <a:ea typeface="Consolas"/>
                <a:cs typeface="Consolas"/>
                <a:sym typeface="Consolas"/>
              </a:rPr>
              <a:t>function</a:t>
            </a:r>
            <a:r>
              <a:rPr lang="en" sz="1550">
                <a:solidFill>
                  <a:srgbClr val="F8F8F2"/>
                </a:solidFill>
                <a:latin typeface="Consolas"/>
                <a:ea typeface="Consolas"/>
                <a:cs typeface="Consolas"/>
                <a:sym typeface="Consolas"/>
              </a:rPr>
              <a:t> </a:t>
            </a:r>
            <a:r>
              <a:rPr lang="en" sz="1550">
                <a:solidFill>
                  <a:srgbClr val="FFF352"/>
                </a:solidFill>
                <a:latin typeface="Consolas"/>
                <a:ea typeface="Consolas"/>
                <a:cs typeface="Consolas"/>
                <a:sym typeface="Consolas"/>
              </a:rPr>
              <a:t>sayHello</a:t>
            </a:r>
            <a:r>
              <a:rPr lang="en" sz="1550">
                <a:solidFill>
                  <a:srgbClr val="F8F8F2"/>
                </a:solidFill>
                <a:latin typeface="Consolas"/>
                <a:ea typeface="Consolas"/>
                <a:cs typeface="Consolas"/>
                <a:sym typeface="Consolas"/>
              </a:rPr>
              <a:t>() {               </a:t>
            </a:r>
            <a:r>
              <a:rPr lang="en" sz="1550">
                <a:solidFill>
                  <a:srgbClr val="E6C000"/>
                </a:solidFill>
                <a:latin typeface="Consolas"/>
                <a:ea typeface="Consolas"/>
                <a:cs typeface="Consolas"/>
                <a:sym typeface="Consolas"/>
              </a:rPr>
              <a:t>// Function definition</a:t>
            </a:r>
            <a:endParaRPr sz="155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F8F8F2"/>
                </a:solidFill>
                <a:latin typeface="Consolas"/>
                <a:ea typeface="Consolas"/>
                <a:cs typeface="Consolas"/>
                <a:sym typeface="Consolas"/>
              </a:rPr>
              <a:t>  console.</a:t>
            </a:r>
            <a:r>
              <a:rPr lang="en" sz="1550">
                <a:solidFill>
                  <a:srgbClr val="FFF352"/>
                </a:solidFill>
                <a:latin typeface="Consolas"/>
                <a:ea typeface="Consolas"/>
                <a:cs typeface="Consolas"/>
                <a:sym typeface="Consolas"/>
              </a:rPr>
              <a:t>log</a:t>
            </a:r>
            <a:r>
              <a:rPr lang="en" sz="1550">
                <a:solidFill>
                  <a:srgbClr val="F8F8F2"/>
                </a:solidFill>
                <a:latin typeface="Consolas"/>
                <a:ea typeface="Consolas"/>
                <a:cs typeface="Consolas"/>
                <a:sym typeface="Consolas"/>
              </a:rPr>
              <a:t>(</a:t>
            </a:r>
            <a:r>
              <a:rPr lang="en" sz="1550">
                <a:solidFill>
                  <a:srgbClr val="FFEA00"/>
                </a:solidFill>
                <a:latin typeface="Consolas"/>
                <a:ea typeface="Consolas"/>
                <a:cs typeface="Consolas"/>
                <a:sym typeface="Consolas"/>
              </a:rPr>
              <a:t>'Hello, world!'</a:t>
            </a:r>
            <a:r>
              <a:rPr lang="en" sz="1550">
                <a:solidFill>
                  <a:srgbClr val="F8F8F2"/>
                </a:solidFill>
                <a:latin typeface="Consolas"/>
                <a:ea typeface="Consolas"/>
                <a:cs typeface="Consolas"/>
                <a:sym typeface="Consolas"/>
              </a:rPr>
              <a:t>);     </a:t>
            </a:r>
            <a:r>
              <a:rPr lang="en" sz="1550">
                <a:solidFill>
                  <a:srgbClr val="E6C000"/>
                </a:solidFill>
                <a:latin typeface="Consolas"/>
                <a:ea typeface="Consolas"/>
                <a:cs typeface="Consolas"/>
                <a:sym typeface="Consolas"/>
              </a:rPr>
              <a:t>// Not run until function is called</a:t>
            </a:r>
            <a:endParaRPr sz="155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F8F8F2"/>
                </a:solidFill>
                <a:latin typeface="Consolas"/>
                <a:ea typeface="Consolas"/>
                <a:cs typeface="Consolas"/>
                <a:sym typeface="Consolas"/>
              </a:rPr>
              <a:t>}</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F8F8F2"/>
                </a:solidFill>
                <a:latin typeface="Consolas"/>
                <a:ea typeface="Consolas"/>
                <a:cs typeface="Consolas"/>
                <a:sym typeface="Consolas"/>
              </a:rPr>
              <a:t>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FFF352"/>
                </a:solidFill>
                <a:latin typeface="Consolas"/>
                <a:ea typeface="Consolas"/>
                <a:cs typeface="Consolas"/>
                <a:sym typeface="Consolas"/>
              </a:rPr>
              <a:t>sayHello</a:t>
            </a:r>
            <a:r>
              <a:rPr lang="en" sz="1550">
                <a:solidFill>
                  <a:srgbClr val="F8F8F2"/>
                </a:solidFill>
                <a:latin typeface="Consolas"/>
                <a:ea typeface="Consolas"/>
                <a:cs typeface="Consolas"/>
                <a:sym typeface="Consolas"/>
              </a:rPr>
              <a:t>();                         </a:t>
            </a:r>
            <a:r>
              <a:rPr lang="en" sz="1550">
                <a:solidFill>
                  <a:srgbClr val="E6C000"/>
                </a:solidFill>
                <a:latin typeface="Consolas"/>
                <a:ea typeface="Consolas"/>
                <a:cs typeface="Consolas"/>
                <a:sym typeface="Consolas"/>
              </a:rPr>
              <a:t>// function is called (or invoked)</a:t>
            </a:r>
            <a:endParaRPr sz="155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5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550">
                <a:solidFill>
                  <a:srgbClr val="E6C000"/>
                </a:solidFill>
                <a:latin typeface="Consolas"/>
                <a:ea typeface="Consolas"/>
                <a:cs typeface="Consolas"/>
                <a:sym typeface="Consolas"/>
              </a:rPr>
              <a:t>                                    // “Hello, world!” logged to console</a:t>
            </a:r>
            <a:endParaRPr sz="165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050">
              <a:solidFill>
                <a:srgbClr val="C2FFDF"/>
              </a:solidFill>
              <a:highlight>
                <a:srgbClr val="5A5475"/>
              </a:highlight>
              <a:latin typeface="Consolas"/>
              <a:ea typeface="Consolas"/>
              <a:cs typeface="Consolas"/>
              <a:sym typeface="Consolas"/>
            </a:endParaRPr>
          </a:p>
          <a:p>
            <a:pPr indent="0" lvl="0" marL="0" rtl="0" algn="l">
              <a:spcBef>
                <a:spcPts val="0"/>
              </a:spcBef>
              <a:spcAft>
                <a:spcPts val="0"/>
              </a:spcAft>
              <a:buNone/>
            </a:pPr>
            <a:r>
              <a:t/>
            </a:r>
            <a:endParaRPr i="1" sz="1700">
              <a:solidFill>
                <a:srgbClr val="C2FFDF"/>
              </a:solidFill>
              <a:latin typeface="Consolas"/>
              <a:ea typeface="Consolas"/>
              <a:cs typeface="Consolas"/>
              <a:sym typeface="Consolas"/>
            </a:endParaRPr>
          </a:p>
        </p:txBody>
      </p:sp>
      <p:sp>
        <p:nvSpPr>
          <p:cNvPr id="2858" name="Google Shape;2858;p64"/>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does a function look like?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2" name="Shape 2862"/>
        <p:cNvGrpSpPr/>
        <p:nvPr/>
      </p:nvGrpSpPr>
      <p:grpSpPr>
        <a:xfrm>
          <a:off x="0" y="0"/>
          <a:ext cx="0" cy="0"/>
          <a:chOff x="0" y="0"/>
          <a:chExt cx="0" cy="0"/>
        </a:xfrm>
      </p:grpSpPr>
      <p:sp>
        <p:nvSpPr>
          <p:cNvPr id="2863" name="Google Shape;2863;p65"/>
          <p:cNvSpPr/>
          <p:nvPr/>
        </p:nvSpPr>
        <p:spPr>
          <a:xfrm>
            <a:off x="0" y="1922150"/>
            <a:ext cx="9144000" cy="3221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65"/>
          <p:cNvSpPr txBox="1"/>
          <p:nvPr>
            <p:ph idx="4294967295" type="ctrTitle"/>
          </p:nvPr>
        </p:nvSpPr>
        <p:spPr>
          <a:xfrm>
            <a:off x="495575" y="2397675"/>
            <a:ext cx="7884300" cy="23055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FFF352"/>
                </a:solidFill>
                <a:latin typeface="Consolas"/>
                <a:ea typeface="Consolas"/>
                <a:cs typeface="Consolas"/>
                <a:sym typeface="Consolas"/>
              </a:rPr>
              <a:t>something</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This works fine!</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something</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"something was called"</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F352"/>
                </a:solidFill>
                <a:latin typeface="Consolas"/>
                <a:ea typeface="Consolas"/>
                <a:cs typeface="Consolas"/>
                <a:sym typeface="Consolas"/>
              </a:rPr>
              <a:t>something</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This works fine too!</a:t>
            </a:r>
            <a:endParaRPr sz="1600">
              <a:solidFill>
                <a:srgbClr val="E6C000"/>
              </a:solidFill>
              <a:latin typeface="Consolas"/>
              <a:ea typeface="Consolas"/>
              <a:cs typeface="Consolas"/>
              <a:sym typeface="Consolas"/>
            </a:endParaRPr>
          </a:p>
          <a:p>
            <a:pPr indent="0" lvl="0" marL="0" rtl="0" algn="l">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2865" name="Google Shape;2865;p65"/>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Where can I call my function?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7" name="Shape 2627"/>
        <p:cNvGrpSpPr/>
        <p:nvPr/>
      </p:nvGrpSpPr>
      <p:grpSpPr>
        <a:xfrm>
          <a:off x="0" y="0"/>
          <a:ext cx="0" cy="0"/>
          <a:chOff x="0" y="0"/>
          <a:chExt cx="0" cy="0"/>
        </a:xfrm>
      </p:grpSpPr>
      <p:pic>
        <p:nvPicPr>
          <p:cNvPr id="2628" name="Google Shape;2628;p39"/>
          <p:cNvPicPr preferRelativeResize="0"/>
          <p:nvPr/>
        </p:nvPicPr>
        <p:blipFill rotWithShape="1">
          <a:blip r:embed="rId3">
            <a:alphaModFix/>
          </a:blip>
          <a:srcRect b="5301" l="0" r="0" t="5301"/>
          <a:stretch/>
        </p:blipFill>
        <p:spPr>
          <a:xfrm>
            <a:off x="3149321" y="2037704"/>
            <a:ext cx="6600848" cy="3105802"/>
          </a:xfrm>
          <a:custGeom>
            <a:rect b="b" l="l" r="r" t="t"/>
            <a:pathLst>
              <a:path extrusionOk="0" h="21433" w="20752">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
        <p:nvSpPr>
          <p:cNvPr id="2629" name="Google Shape;2629;p39"/>
          <p:cNvSpPr txBox="1"/>
          <p:nvPr>
            <p:ph idx="1" type="body"/>
          </p:nvPr>
        </p:nvSpPr>
        <p:spPr>
          <a:xfrm>
            <a:off x="550500" y="1706225"/>
            <a:ext cx="1175700" cy="20187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b="1" lang="en" sz="1600">
                <a:latin typeface="Space Grotesk"/>
                <a:ea typeface="Space Grotesk"/>
                <a:cs typeface="Space Grotesk"/>
                <a:sym typeface="Space Grotesk"/>
              </a:rPr>
              <a:t>JS</a:t>
            </a:r>
            <a:endParaRPr b="1" sz="1600">
              <a:latin typeface="Space Grotesk"/>
              <a:ea typeface="Space Grotesk"/>
              <a:cs typeface="Space Grotesk"/>
              <a:sym typeface="Space Grotesk"/>
            </a:endParaRPr>
          </a:p>
          <a:p>
            <a:pPr indent="0" lvl="0" marL="0" rtl="0" algn="r">
              <a:spcBef>
                <a:spcPts val="800"/>
              </a:spcBef>
              <a:spcAft>
                <a:spcPts val="0"/>
              </a:spcAft>
              <a:buNone/>
            </a:pPr>
            <a:r>
              <a:rPr b="1" lang="en" sz="1600">
                <a:latin typeface="Space Grotesk"/>
                <a:ea typeface="Space Grotesk"/>
                <a:cs typeface="Space Grotesk"/>
                <a:sym typeface="Space Grotesk"/>
              </a:rPr>
              <a:t>CSS</a:t>
            </a:r>
            <a:endParaRPr b="1" sz="1600">
              <a:latin typeface="Space Grotesk"/>
              <a:ea typeface="Space Grotesk"/>
              <a:cs typeface="Space Grotesk"/>
              <a:sym typeface="Space Grotesk"/>
            </a:endParaRPr>
          </a:p>
          <a:p>
            <a:pPr indent="0" lvl="0" marL="0" rtl="0" algn="r">
              <a:spcBef>
                <a:spcPts val="800"/>
              </a:spcBef>
              <a:spcAft>
                <a:spcPts val="0"/>
              </a:spcAft>
              <a:buNone/>
            </a:pPr>
            <a:r>
              <a:rPr b="1" lang="en" sz="1600">
                <a:latin typeface="Space Grotesk"/>
                <a:ea typeface="Space Grotesk"/>
                <a:cs typeface="Space Grotesk"/>
                <a:sym typeface="Space Grotesk"/>
              </a:rPr>
              <a:t>HTML</a:t>
            </a:r>
            <a:endParaRPr b="1" sz="1600">
              <a:latin typeface="Space Grotesk"/>
              <a:ea typeface="Space Grotesk"/>
              <a:cs typeface="Space Grotesk"/>
              <a:sym typeface="Space Grotesk"/>
            </a:endParaRPr>
          </a:p>
          <a:p>
            <a:pPr indent="0" lvl="0" marL="0" rtl="0" algn="r">
              <a:spcBef>
                <a:spcPts val="800"/>
              </a:spcBef>
              <a:spcAft>
                <a:spcPts val="0"/>
              </a:spcAft>
              <a:buNone/>
            </a:pPr>
            <a:r>
              <a:rPr b="1" lang="en" sz="1600">
                <a:latin typeface="Space Grotesk"/>
                <a:ea typeface="Space Grotesk"/>
                <a:cs typeface="Space Grotesk"/>
                <a:sym typeface="Space Grotesk"/>
              </a:rPr>
              <a:t>HTTP</a:t>
            </a:r>
            <a:endParaRPr b="1" sz="1600">
              <a:latin typeface="Space Grotesk"/>
              <a:ea typeface="Space Grotesk"/>
              <a:cs typeface="Space Grotesk"/>
              <a:sym typeface="Space Grotesk"/>
            </a:endParaRPr>
          </a:p>
          <a:p>
            <a:pPr indent="0" lvl="0" marL="0" rtl="0" algn="r">
              <a:spcBef>
                <a:spcPts val="800"/>
              </a:spcBef>
              <a:spcAft>
                <a:spcPts val="800"/>
              </a:spcAft>
              <a:buNone/>
            </a:pPr>
            <a:r>
              <a:rPr b="1" lang="en" sz="1600">
                <a:latin typeface="Space Grotesk"/>
                <a:ea typeface="Space Grotesk"/>
                <a:cs typeface="Space Grotesk"/>
                <a:sym typeface="Space Grotesk"/>
              </a:rPr>
              <a:t>TCP/IP</a:t>
            </a:r>
            <a:endParaRPr b="1" sz="1600">
              <a:latin typeface="Space Grotesk"/>
              <a:ea typeface="Space Grotesk"/>
              <a:cs typeface="Space Grotesk"/>
              <a:sym typeface="Space Grotesk"/>
            </a:endParaRPr>
          </a:p>
        </p:txBody>
      </p:sp>
      <p:sp>
        <p:nvSpPr>
          <p:cNvPr id="2630" name="Google Shape;2630;p39"/>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31" name="Google Shape;2631;p39"/>
          <p:cNvSpPr txBox="1"/>
          <p:nvPr>
            <p:ph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JavaScript?</a:t>
            </a:r>
            <a:endParaRPr/>
          </a:p>
        </p:txBody>
      </p:sp>
      <p:cxnSp>
        <p:nvCxnSpPr>
          <p:cNvPr id="2632" name="Google Shape;2632;p39"/>
          <p:cNvCxnSpPr/>
          <p:nvPr/>
        </p:nvCxnSpPr>
        <p:spPr>
          <a:xfrm>
            <a:off x="1844950" y="1823975"/>
            <a:ext cx="4381800" cy="1418700"/>
          </a:xfrm>
          <a:prstGeom prst="bentConnector3">
            <a:avLst>
              <a:gd fmla="val 75278" name="adj1"/>
            </a:avLst>
          </a:prstGeom>
          <a:noFill/>
          <a:ln cap="flat" cmpd="sng" w="28575">
            <a:solidFill>
              <a:srgbClr val="FFFFFF"/>
            </a:solidFill>
            <a:prstDash val="solid"/>
            <a:round/>
            <a:headEnd len="med" w="med" type="none"/>
            <a:tailEnd len="med" w="med" type="none"/>
          </a:ln>
        </p:spPr>
      </p:cxnSp>
      <p:cxnSp>
        <p:nvCxnSpPr>
          <p:cNvPr id="2633" name="Google Shape;2633;p39"/>
          <p:cNvCxnSpPr/>
          <p:nvPr/>
        </p:nvCxnSpPr>
        <p:spPr>
          <a:xfrm>
            <a:off x="1836625" y="2205525"/>
            <a:ext cx="4353900" cy="1418700"/>
          </a:xfrm>
          <a:prstGeom prst="bentConnector3">
            <a:avLst>
              <a:gd fmla="val 66161" name="adj1"/>
            </a:avLst>
          </a:prstGeom>
          <a:noFill/>
          <a:ln cap="flat" cmpd="sng" w="28575">
            <a:solidFill>
              <a:srgbClr val="FFFFFF"/>
            </a:solidFill>
            <a:prstDash val="solid"/>
            <a:round/>
            <a:headEnd len="med" w="med" type="none"/>
            <a:tailEnd len="med" w="med" type="none"/>
          </a:ln>
        </p:spPr>
      </p:cxnSp>
      <p:cxnSp>
        <p:nvCxnSpPr>
          <p:cNvPr id="2634" name="Google Shape;2634;p39"/>
          <p:cNvCxnSpPr/>
          <p:nvPr/>
        </p:nvCxnSpPr>
        <p:spPr>
          <a:xfrm>
            <a:off x="1836625" y="2586525"/>
            <a:ext cx="4592700" cy="1368900"/>
          </a:xfrm>
          <a:prstGeom prst="bentConnector3">
            <a:avLst>
              <a:gd fmla="val 50000" name="adj1"/>
            </a:avLst>
          </a:prstGeom>
          <a:noFill/>
          <a:ln cap="flat" cmpd="sng" w="28575">
            <a:solidFill>
              <a:srgbClr val="FFFFFF"/>
            </a:solidFill>
            <a:prstDash val="solid"/>
            <a:round/>
            <a:headEnd len="med" w="med" type="none"/>
            <a:tailEnd len="med" w="med" type="none"/>
          </a:ln>
        </p:spPr>
      </p:cxnSp>
      <p:cxnSp>
        <p:nvCxnSpPr>
          <p:cNvPr id="2635" name="Google Shape;2635;p39"/>
          <p:cNvCxnSpPr/>
          <p:nvPr/>
        </p:nvCxnSpPr>
        <p:spPr>
          <a:xfrm>
            <a:off x="1836625" y="2967525"/>
            <a:ext cx="4816500" cy="1225500"/>
          </a:xfrm>
          <a:prstGeom prst="bentConnector3">
            <a:avLst>
              <a:gd fmla="val 40509" name="adj1"/>
            </a:avLst>
          </a:prstGeom>
          <a:noFill/>
          <a:ln cap="flat" cmpd="sng" w="28575">
            <a:solidFill>
              <a:srgbClr val="FFFFFF"/>
            </a:solidFill>
            <a:prstDash val="solid"/>
            <a:round/>
            <a:headEnd len="med" w="med" type="none"/>
            <a:tailEnd len="med" w="med" type="none"/>
          </a:ln>
        </p:spPr>
      </p:cxnSp>
      <p:cxnSp>
        <p:nvCxnSpPr>
          <p:cNvPr id="2636" name="Google Shape;2636;p39"/>
          <p:cNvCxnSpPr/>
          <p:nvPr/>
        </p:nvCxnSpPr>
        <p:spPr>
          <a:xfrm>
            <a:off x="1836625" y="3371950"/>
            <a:ext cx="5158800" cy="1100700"/>
          </a:xfrm>
          <a:prstGeom prst="bentConnector3">
            <a:avLst>
              <a:gd fmla="val 31183" name="adj1"/>
            </a:avLst>
          </a:prstGeom>
          <a:noFill/>
          <a:ln cap="flat" cmpd="sng" w="28575">
            <a:solidFill>
              <a:srgbClr val="FFFFFF"/>
            </a:solidFill>
            <a:prstDash val="solid"/>
            <a:round/>
            <a:headEnd len="med" w="med" type="none"/>
            <a:tailEnd len="med" w="med" type="none"/>
          </a:ln>
        </p:spPr>
      </p:cxnSp>
      <p:sp>
        <p:nvSpPr>
          <p:cNvPr id="2637" name="Google Shape;2637;p39"/>
          <p:cNvSpPr/>
          <p:nvPr/>
        </p:nvSpPr>
        <p:spPr>
          <a:xfrm>
            <a:off x="6135849" y="3186976"/>
            <a:ext cx="108300" cy="108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9"/>
          <p:cNvSpPr/>
          <p:nvPr/>
        </p:nvSpPr>
        <p:spPr>
          <a:xfrm>
            <a:off x="6177107" y="3567976"/>
            <a:ext cx="108300" cy="108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9"/>
          <p:cNvSpPr/>
          <p:nvPr/>
        </p:nvSpPr>
        <p:spPr>
          <a:xfrm>
            <a:off x="6370765" y="3893742"/>
            <a:ext cx="108300" cy="108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9"/>
          <p:cNvSpPr/>
          <p:nvPr/>
        </p:nvSpPr>
        <p:spPr>
          <a:xfrm>
            <a:off x="6607026" y="4136319"/>
            <a:ext cx="108300" cy="108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9"/>
          <p:cNvSpPr/>
          <p:nvPr/>
        </p:nvSpPr>
        <p:spPr>
          <a:xfrm>
            <a:off x="6932792" y="4413165"/>
            <a:ext cx="108300" cy="108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9"/>
          <p:cNvSpPr txBox="1"/>
          <p:nvPr/>
        </p:nvSpPr>
        <p:spPr>
          <a:xfrm>
            <a:off x="550500" y="4413175"/>
            <a:ext cx="183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latin typeface="Space Grotesk Light"/>
                <a:ea typeface="Space Grotesk Light"/>
                <a:cs typeface="Space Grotesk Light"/>
                <a:sym typeface="Space Grotesk Light"/>
                <a:hlinkClick r:id="rId4"/>
              </a:rPr>
              <a:t>https://speaking.adactio.com/ZCJ61M#stjS2Wh</a:t>
            </a:r>
            <a:endParaRPr sz="900">
              <a:latin typeface="Space Grotesk Light"/>
              <a:ea typeface="Space Grotesk Light"/>
              <a:cs typeface="Space Grotesk Light"/>
              <a:sym typeface="Space Grotesk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9" name="Shape 2869"/>
        <p:cNvGrpSpPr/>
        <p:nvPr/>
      </p:nvGrpSpPr>
      <p:grpSpPr>
        <a:xfrm>
          <a:off x="0" y="0"/>
          <a:ext cx="0" cy="0"/>
          <a:chOff x="0" y="0"/>
          <a:chExt cx="0" cy="0"/>
        </a:xfrm>
      </p:grpSpPr>
      <p:sp>
        <p:nvSpPr>
          <p:cNvPr id="2870" name="Google Shape;2870;p66"/>
          <p:cNvSpPr txBox="1"/>
          <p:nvPr>
            <p:ph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Functions best practices</a:t>
            </a:r>
            <a:endParaRPr/>
          </a:p>
        </p:txBody>
      </p:sp>
      <p:sp>
        <p:nvSpPr>
          <p:cNvPr id="2871" name="Google Shape;2871;p66"/>
          <p:cNvSpPr txBox="1"/>
          <p:nvPr>
            <p:ph idx="1" type="body"/>
          </p:nvPr>
        </p:nvSpPr>
        <p:spPr>
          <a:xfrm>
            <a:off x="855300" y="1553825"/>
            <a:ext cx="6240900" cy="2834100"/>
          </a:xfrm>
          <a:prstGeom prst="rect">
            <a:avLst/>
          </a:prstGeom>
        </p:spPr>
        <p:txBody>
          <a:bodyPr anchorCtr="0" anchor="t" bIns="0" lIns="0" spcFirstLastPara="1" rIns="0" wrap="square" tIns="0">
            <a:noAutofit/>
          </a:bodyPr>
          <a:lstStyle/>
          <a:p>
            <a:pPr indent="-368300" lvl="0" marL="457200" rtl="0" algn="l">
              <a:spcBef>
                <a:spcPts val="1000"/>
              </a:spcBef>
              <a:spcAft>
                <a:spcPts val="0"/>
              </a:spcAft>
              <a:buSzPts val="2200"/>
              <a:buChar char="➢"/>
            </a:pPr>
            <a:r>
              <a:rPr lang="en"/>
              <a:t>Give your functions </a:t>
            </a:r>
            <a:r>
              <a:rPr b="1" lang="en">
                <a:latin typeface="Space Grotesk"/>
                <a:ea typeface="Space Grotesk"/>
                <a:cs typeface="Space Grotesk"/>
                <a:sym typeface="Space Grotesk"/>
              </a:rPr>
              <a:t>descriptive names</a:t>
            </a:r>
            <a:r>
              <a:rPr lang="en"/>
              <a:t> so that you know what the function will do</a:t>
            </a:r>
            <a:endParaRPr/>
          </a:p>
          <a:p>
            <a:pPr indent="-368300" lvl="0" marL="457200" rtl="0" algn="l">
              <a:spcBef>
                <a:spcPts val="1000"/>
              </a:spcBef>
              <a:spcAft>
                <a:spcPts val="0"/>
              </a:spcAft>
              <a:buSzPts val="2200"/>
              <a:buChar char="➢"/>
            </a:pPr>
            <a:r>
              <a:rPr lang="en"/>
              <a:t>Use </a:t>
            </a:r>
            <a:r>
              <a:rPr b="1" lang="en">
                <a:latin typeface="Space Grotesk"/>
                <a:ea typeface="Space Grotesk"/>
                <a:cs typeface="Space Grotesk"/>
                <a:sym typeface="Space Grotesk"/>
              </a:rPr>
              <a:t>camelCasing</a:t>
            </a:r>
            <a:r>
              <a:rPr lang="en"/>
              <a:t> to combine words</a:t>
            </a:r>
            <a:endParaRPr/>
          </a:p>
          <a:p>
            <a:pPr indent="-368300" lvl="0" marL="457200" rtl="0" algn="l">
              <a:spcBef>
                <a:spcPts val="1000"/>
              </a:spcBef>
              <a:spcAft>
                <a:spcPts val="1000"/>
              </a:spcAft>
              <a:buSzPts val="2200"/>
              <a:buChar char="➢"/>
            </a:pPr>
            <a:r>
              <a:rPr lang="en"/>
              <a:t>Keep your functions focused on a specific task</a:t>
            </a:r>
            <a:endParaRPr/>
          </a:p>
        </p:txBody>
      </p:sp>
      <p:sp>
        <p:nvSpPr>
          <p:cNvPr id="2872" name="Google Shape;2872;p66"/>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6" name="Shape 2876"/>
        <p:cNvGrpSpPr/>
        <p:nvPr/>
      </p:nvGrpSpPr>
      <p:grpSpPr>
        <a:xfrm>
          <a:off x="0" y="0"/>
          <a:ext cx="0" cy="0"/>
          <a:chOff x="0" y="0"/>
          <a:chExt cx="0" cy="0"/>
        </a:xfrm>
      </p:grpSpPr>
      <p:sp>
        <p:nvSpPr>
          <p:cNvPr id="2877" name="Google Shape;2877;p67"/>
          <p:cNvSpPr/>
          <p:nvPr/>
        </p:nvSpPr>
        <p:spPr>
          <a:xfrm>
            <a:off x="0" y="1922150"/>
            <a:ext cx="9144000" cy="3221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67"/>
          <p:cNvSpPr txBox="1"/>
          <p:nvPr>
            <p:ph idx="4294967295" type="ctrTitle"/>
          </p:nvPr>
        </p:nvSpPr>
        <p:spPr>
          <a:xfrm>
            <a:off x="495575" y="2397675"/>
            <a:ext cx="7884300" cy="23055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sayHello</a:t>
            </a:r>
            <a:r>
              <a:rPr lang="en" sz="1600">
                <a:solidFill>
                  <a:srgbClr val="F8F8F2"/>
                </a:solidFill>
                <a:latin typeface="Consolas"/>
                <a:ea typeface="Consolas"/>
                <a:cs typeface="Consolas"/>
                <a:sym typeface="Consolas"/>
              </a:rPr>
              <a:t>(</a:t>
            </a:r>
            <a:r>
              <a:rPr i="1" lang="en" sz="1600">
                <a:solidFill>
                  <a:srgbClr val="FF857F"/>
                </a:solidFill>
                <a:latin typeface="Consolas"/>
                <a:ea typeface="Consolas"/>
                <a:cs typeface="Consolas"/>
                <a:sym typeface="Consolas"/>
              </a:rPr>
              <a:t>name</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'Hello '</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name);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F352"/>
                </a:solidFill>
                <a:latin typeface="Consolas"/>
                <a:ea typeface="Consolas"/>
                <a:cs typeface="Consolas"/>
                <a:sym typeface="Consolas"/>
              </a:rPr>
              <a:t>sayHello</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"Pickle"</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Logs "Hello Pickle"</a:t>
            </a:r>
            <a:endParaRPr sz="1600">
              <a:solidFill>
                <a:srgbClr val="E6C000"/>
              </a:solidFill>
              <a:latin typeface="Consolas"/>
              <a:ea typeface="Consolas"/>
              <a:cs typeface="Consolas"/>
              <a:sym typeface="Consolas"/>
            </a:endParaRPr>
          </a:p>
          <a:p>
            <a:pPr indent="0" lvl="0" marL="0" rtl="0" algn="l">
              <a:spcBef>
                <a:spcPts val="0"/>
              </a:spcBef>
              <a:spcAft>
                <a:spcPts val="0"/>
              </a:spcAft>
              <a:buNone/>
            </a:pPr>
            <a:r>
              <a:t/>
            </a:r>
            <a:endParaRPr sz="1600">
              <a:solidFill>
                <a:srgbClr val="FFF352"/>
              </a:solidFill>
              <a:latin typeface="Consolas"/>
              <a:ea typeface="Consolas"/>
              <a:cs typeface="Consolas"/>
              <a:sym typeface="Consolas"/>
            </a:endParaRPr>
          </a:p>
        </p:txBody>
      </p:sp>
      <p:sp>
        <p:nvSpPr>
          <p:cNvPr id="2879" name="Google Shape;2879;p67"/>
          <p:cNvSpPr txBox="1"/>
          <p:nvPr>
            <p:ph idx="4294967295" type="title"/>
          </p:nvPr>
        </p:nvSpPr>
        <p:spPr>
          <a:xfrm>
            <a:off x="855300" y="8360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a:t>Passing information to a function using parameters</a:t>
            </a:r>
            <a:endParaRPr/>
          </a:p>
        </p:txBody>
      </p:sp>
      <p:sp>
        <p:nvSpPr>
          <p:cNvPr id="2880" name="Google Shape;2880;p67"/>
          <p:cNvSpPr/>
          <p:nvPr/>
        </p:nvSpPr>
        <p:spPr>
          <a:xfrm>
            <a:off x="2740825" y="2126800"/>
            <a:ext cx="3479425" cy="489450"/>
          </a:xfrm>
          <a:custGeom>
            <a:rect b="b" l="l" r="r" t="t"/>
            <a:pathLst>
              <a:path extrusionOk="0" h="19578" w="139177">
                <a:moveTo>
                  <a:pt x="139177" y="19578"/>
                </a:moveTo>
                <a:cubicBezTo>
                  <a:pt x="133152" y="10540"/>
                  <a:pt x="119543" y="9749"/>
                  <a:pt x="108921" y="7475"/>
                </a:cubicBezTo>
                <a:cubicBezTo>
                  <a:pt x="83281" y="1985"/>
                  <a:pt x="56834" y="0"/>
                  <a:pt x="30612" y="0"/>
                </a:cubicBezTo>
                <a:cubicBezTo>
                  <a:pt x="24305" y="0"/>
                  <a:pt x="17843" y="1306"/>
                  <a:pt x="12102" y="3916"/>
                </a:cubicBezTo>
                <a:cubicBezTo>
                  <a:pt x="8926" y="5360"/>
                  <a:pt x="6351" y="7872"/>
                  <a:pt x="3560" y="9967"/>
                </a:cubicBezTo>
                <a:cubicBezTo>
                  <a:pt x="2876" y="10481"/>
                  <a:pt x="2029" y="11996"/>
                  <a:pt x="1424" y="11391"/>
                </a:cubicBezTo>
                <a:cubicBezTo>
                  <a:pt x="442" y="10409"/>
                  <a:pt x="621" y="8717"/>
                  <a:pt x="0" y="7475"/>
                </a:cubicBezTo>
              </a:path>
            </a:pathLst>
          </a:custGeom>
          <a:noFill/>
          <a:ln cap="flat" cmpd="sng" w="19050">
            <a:solidFill>
              <a:srgbClr val="FF857F"/>
            </a:solidFill>
            <a:prstDash val="solid"/>
            <a:round/>
            <a:headEnd len="med" w="med" type="none"/>
            <a:tailEnd len="med" w="med" type="none"/>
          </a:ln>
        </p:spPr>
      </p:sp>
      <p:sp>
        <p:nvSpPr>
          <p:cNvPr id="2881" name="Google Shape;2881;p67"/>
          <p:cNvSpPr/>
          <p:nvPr/>
        </p:nvSpPr>
        <p:spPr>
          <a:xfrm>
            <a:off x="2785326" y="2411576"/>
            <a:ext cx="169075" cy="19675"/>
          </a:xfrm>
          <a:custGeom>
            <a:rect b="b" l="l" r="r" t="t"/>
            <a:pathLst>
              <a:path extrusionOk="0" h="787" w="6763">
                <a:moveTo>
                  <a:pt x="0" y="712"/>
                </a:moveTo>
                <a:cubicBezTo>
                  <a:pt x="2267" y="712"/>
                  <a:pt x="4736" y="1014"/>
                  <a:pt x="6763" y="0"/>
                </a:cubicBezTo>
              </a:path>
            </a:pathLst>
          </a:custGeom>
          <a:noFill/>
          <a:ln cap="flat" cmpd="sng" w="19050">
            <a:solidFill>
              <a:srgbClr val="FF857F"/>
            </a:solidFill>
            <a:prstDash val="solid"/>
            <a:round/>
            <a:headEnd len="med" w="med" type="none"/>
            <a:tailEnd len="med" w="med" type="none"/>
          </a:ln>
        </p:spPr>
      </p:sp>
      <p:sp>
        <p:nvSpPr>
          <p:cNvPr id="2882" name="Google Shape;2882;p67"/>
          <p:cNvSpPr txBox="1"/>
          <p:nvPr/>
        </p:nvSpPr>
        <p:spPr>
          <a:xfrm rot="-267780">
            <a:off x="5802059" y="2431189"/>
            <a:ext cx="1414890" cy="52329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857F"/>
                </a:solidFill>
                <a:latin typeface="Caveat"/>
                <a:ea typeface="Caveat"/>
                <a:cs typeface="Caveat"/>
                <a:sym typeface="Caveat"/>
              </a:rPr>
              <a:t>parameter</a:t>
            </a:r>
            <a:endParaRPr sz="2200">
              <a:solidFill>
                <a:srgbClr val="FF857F"/>
              </a:solidFill>
              <a:latin typeface="Caveat"/>
              <a:ea typeface="Caveat"/>
              <a:cs typeface="Caveat"/>
              <a:sym typeface="Caveat"/>
            </a:endParaRPr>
          </a:p>
        </p:txBody>
      </p:sp>
      <p:sp>
        <p:nvSpPr>
          <p:cNvPr id="2883" name="Google Shape;2883;p67"/>
          <p:cNvSpPr/>
          <p:nvPr/>
        </p:nvSpPr>
        <p:spPr>
          <a:xfrm>
            <a:off x="1984425" y="4057850"/>
            <a:ext cx="2553950" cy="765275"/>
          </a:xfrm>
          <a:custGeom>
            <a:rect b="b" l="l" r="r" t="t"/>
            <a:pathLst>
              <a:path extrusionOk="0" h="30611" w="102158">
                <a:moveTo>
                  <a:pt x="0" y="0"/>
                </a:moveTo>
                <a:cubicBezTo>
                  <a:pt x="9572" y="11486"/>
                  <a:pt x="21802" y="22713"/>
                  <a:pt x="36307" y="26340"/>
                </a:cubicBezTo>
                <a:cubicBezTo>
                  <a:pt x="57639" y="31674"/>
                  <a:pt x="80169" y="30256"/>
                  <a:pt x="102158" y="30256"/>
                </a:cubicBezTo>
              </a:path>
            </a:pathLst>
          </a:custGeom>
          <a:noFill/>
          <a:ln cap="flat" cmpd="sng" w="19050">
            <a:solidFill>
              <a:srgbClr val="FF857F"/>
            </a:solidFill>
            <a:prstDash val="solid"/>
            <a:round/>
            <a:headEnd len="med" w="med" type="none"/>
            <a:tailEnd len="med" w="med" type="none"/>
          </a:ln>
        </p:spPr>
      </p:sp>
      <p:sp>
        <p:nvSpPr>
          <p:cNvPr id="2884" name="Google Shape;2884;p67"/>
          <p:cNvSpPr/>
          <p:nvPr/>
        </p:nvSpPr>
        <p:spPr>
          <a:xfrm>
            <a:off x="1939298" y="4024790"/>
            <a:ext cx="232000" cy="211025"/>
          </a:xfrm>
          <a:custGeom>
            <a:rect b="b" l="l" r="r" t="t"/>
            <a:pathLst>
              <a:path extrusionOk="0" h="8441" w="9280">
                <a:moveTo>
                  <a:pt x="25" y="8441"/>
                </a:moveTo>
                <a:cubicBezTo>
                  <a:pt x="697" y="5754"/>
                  <a:pt x="-1123" y="1283"/>
                  <a:pt x="1449" y="254"/>
                </a:cubicBezTo>
                <a:cubicBezTo>
                  <a:pt x="3992" y="-763"/>
                  <a:pt x="6541" y="2746"/>
                  <a:pt x="9280" y="2746"/>
                </a:cubicBezTo>
              </a:path>
            </a:pathLst>
          </a:custGeom>
          <a:noFill/>
          <a:ln cap="flat" cmpd="sng" w="19050">
            <a:solidFill>
              <a:srgbClr val="FF857F"/>
            </a:solidFill>
            <a:prstDash val="solid"/>
            <a:round/>
            <a:headEnd len="med" w="med" type="none"/>
            <a:tailEnd len="med" w="med" type="none"/>
          </a:ln>
        </p:spPr>
      </p:sp>
      <p:sp>
        <p:nvSpPr>
          <p:cNvPr id="2885" name="Google Shape;2885;p67"/>
          <p:cNvSpPr txBox="1"/>
          <p:nvPr/>
        </p:nvSpPr>
        <p:spPr>
          <a:xfrm rot="-729">
            <a:off x="4521191" y="4496286"/>
            <a:ext cx="141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857F"/>
                </a:solidFill>
                <a:latin typeface="Caveat"/>
                <a:ea typeface="Caveat"/>
                <a:cs typeface="Caveat"/>
                <a:sym typeface="Caveat"/>
              </a:rPr>
              <a:t>argument</a:t>
            </a:r>
            <a:endParaRPr sz="2200">
              <a:solidFill>
                <a:srgbClr val="FF857F"/>
              </a:solidFill>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0"/>
                                        </p:tgtEl>
                                        <p:attrNameLst>
                                          <p:attrName>style.visibility</p:attrName>
                                        </p:attrNameLst>
                                      </p:cBhvr>
                                      <p:to>
                                        <p:strVal val="visible"/>
                                      </p:to>
                                    </p:set>
                                    <p:animEffect filter="fade" transition="in">
                                      <p:cBhvr>
                                        <p:cTn dur="1000"/>
                                        <p:tgtEl>
                                          <p:spTgt spid="2880"/>
                                        </p:tgtEl>
                                      </p:cBhvr>
                                    </p:animEffect>
                                  </p:childTnLst>
                                </p:cTn>
                              </p:par>
                              <p:par>
                                <p:cTn fill="hold" nodeType="withEffect" presetClass="entr" presetID="10" presetSubtype="0">
                                  <p:stCondLst>
                                    <p:cond delay="0"/>
                                  </p:stCondLst>
                                  <p:childTnLst>
                                    <p:set>
                                      <p:cBhvr>
                                        <p:cTn dur="1" fill="hold">
                                          <p:stCondLst>
                                            <p:cond delay="0"/>
                                          </p:stCondLst>
                                        </p:cTn>
                                        <p:tgtEl>
                                          <p:spTgt spid="2881"/>
                                        </p:tgtEl>
                                        <p:attrNameLst>
                                          <p:attrName>style.visibility</p:attrName>
                                        </p:attrNameLst>
                                      </p:cBhvr>
                                      <p:to>
                                        <p:strVal val="visible"/>
                                      </p:to>
                                    </p:set>
                                    <p:animEffect filter="fade" transition="in">
                                      <p:cBhvr>
                                        <p:cTn dur="1000"/>
                                        <p:tgtEl>
                                          <p:spTgt spid="2881"/>
                                        </p:tgtEl>
                                      </p:cBhvr>
                                    </p:animEffect>
                                  </p:childTnLst>
                                </p:cTn>
                              </p:par>
                              <p:par>
                                <p:cTn fill="hold" nodeType="withEffect" presetClass="entr" presetID="10" presetSubtype="0">
                                  <p:stCondLst>
                                    <p:cond delay="0"/>
                                  </p:stCondLst>
                                  <p:childTnLst>
                                    <p:set>
                                      <p:cBhvr>
                                        <p:cTn dur="1" fill="hold">
                                          <p:stCondLst>
                                            <p:cond delay="0"/>
                                          </p:stCondLst>
                                        </p:cTn>
                                        <p:tgtEl>
                                          <p:spTgt spid="2882"/>
                                        </p:tgtEl>
                                        <p:attrNameLst>
                                          <p:attrName>style.visibility</p:attrName>
                                        </p:attrNameLst>
                                      </p:cBhvr>
                                      <p:to>
                                        <p:strVal val="visible"/>
                                      </p:to>
                                    </p:set>
                                    <p:animEffect filter="fade" transition="in">
                                      <p:cBhvr>
                                        <p:cTn dur="1000"/>
                                        <p:tgtEl>
                                          <p:spTgt spid="28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3"/>
                                        </p:tgtEl>
                                        <p:attrNameLst>
                                          <p:attrName>style.visibility</p:attrName>
                                        </p:attrNameLst>
                                      </p:cBhvr>
                                      <p:to>
                                        <p:strVal val="visible"/>
                                      </p:to>
                                    </p:set>
                                    <p:animEffect filter="fade" transition="in">
                                      <p:cBhvr>
                                        <p:cTn dur="1000"/>
                                        <p:tgtEl>
                                          <p:spTgt spid="2883"/>
                                        </p:tgtEl>
                                      </p:cBhvr>
                                    </p:animEffect>
                                  </p:childTnLst>
                                </p:cTn>
                              </p:par>
                              <p:par>
                                <p:cTn fill="hold" nodeType="withEffect" presetClass="entr" presetID="10" presetSubtype="0">
                                  <p:stCondLst>
                                    <p:cond delay="0"/>
                                  </p:stCondLst>
                                  <p:childTnLst>
                                    <p:set>
                                      <p:cBhvr>
                                        <p:cTn dur="1" fill="hold">
                                          <p:stCondLst>
                                            <p:cond delay="0"/>
                                          </p:stCondLst>
                                        </p:cTn>
                                        <p:tgtEl>
                                          <p:spTgt spid="2884"/>
                                        </p:tgtEl>
                                        <p:attrNameLst>
                                          <p:attrName>style.visibility</p:attrName>
                                        </p:attrNameLst>
                                      </p:cBhvr>
                                      <p:to>
                                        <p:strVal val="visible"/>
                                      </p:to>
                                    </p:set>
                                    <p:animEffect filter="fade" transition="in">
                                      <p:cBhvr>
                                        <p:cTn dur="1000"/>
                                        <p:tgtEl>
                                          <p:spTgt spid="2884"/>
                                        </p:tgtEl>
                                      </p:cBhvr>
                                    </p:animEffect>
                                  </p:childTnLst>
                                </p:cTn>
                              </p:par>
                              <p:par>
                                <p:cTn fill="hold" nodeType="withEffect" presetClass="entr" presetID="10" presetSubtype="0">
                                  <p:stCondLst>
                                    <p:cond delay="0"/>
                                  </p:stCondLst>
                                  <p:childTnLst>
                                    <p:set>
                                      <p:cBhvr>
                                        <p:cTn dur="1" fill="hold">
                                          <p:stCondLst>
                                            <p:cond delay="0"/>
                                          </p:stCondLst>
                                        </p:cTn>
                                        <p:tgtEl>
                                          <p:spTgt spid="2885"/>
                                        </p:tgtEl>
                                        <p:attrNameLst>
                                          <p:attrName>style.visibility</p:attrName>
                                        </p:attrNameLst>
                                      </p:cBhvr>
                                      <p:to>
                                        <p:strVal val="visible"/>
                                      </p:to>
                                    </p:set>
                                    <p:animEffect filter="fade" transition="in">
                                      <p:cBhvr>
                                        <p:cTn dur="1000"/>
                                        <p:tgtEl>
                                          <p:spTgt spid="28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68"/>
          <p:cNvSpPr/>
          <p:nvPr/>
        </p:nvSpPr>
        <p:spPr>
          <a:xfrm>
            <a:off x="0" y="1922150"/>
            <a:ext cx="9144000" cy="3221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68"/>
          <p:cNvSpPr txBox="1"/>
          <p:nvPr>
            <p:ph idx="4294967295" type="ctrTitle"/>
          </p:nvPr>
        </p:nvSpPr>
        <p:spPr>
          <a:xfrm>
            <a:off x="495575" y="2397675"/>
            <a:ext cx="7884300" cy="23055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sayHello</a:t>
            </a:r>
            <a:r>
              <a:rPr lang="en" sz="1600">
                <a:solidFill>
                  <a:srgbClr val="F8F8F2"/>
                </a:solidFill>
                <a:latin typeface="Consolas"/>
                <a:ea typeface="Consolas"/>
                <a:cs typeface="Consolas"/>
                <a:sym typeface="Consolas"/>
              </a:rPr>
              <a:t>(</a:t>
            </a:r>
            <a:r>
              <a:rPr i="1" lang="en" sz="1600">
                <a:solidFill>
                  <a:srgbClr val="FF857F"/>
                </a:solidFill>
                <a:latin typeface="Consolas"/>
                <a:ea typeface="Consolas"/>
                <a:cs typeface="Consolas"/>
                <a:sym typeface="Consolas"/>
              </a:rPr>
              <a:t>name</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FFEA00"/>
                </a:solidFill>
                <a:latin typeface="Consolas"/>
                <a:ea typeface="Consolas"/>
                <a:cs typeface="Consolas"/>
                <a:sym typeface="Consolas"/>
              </a:rPr>
              <a:t>"you"</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'Hello '</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name);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F352"/>
                </a:solidFill>
                <a:latin typeface="Consolas"/>
                <a:ea typeface="Consolas"/>
                <a:cs typeface="Consolas"/>
                <a:sym typeface="Consolas"/>
              </a:rPr>
              <a:t>sayHello</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"Pickle"</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Logs "Hello Pickle"</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F352"/>
                </a:solidFill>
                <a:latin typeface="Consolas"/>
                <a:ea typeface="Consolas"/>
                <a:cs typeface="Consolas"/>
                <a:sym typeface="Consolas"/>
              </a:rPr>
              <a:t>sayHello</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Logs "Hello you"</a:t>
            </a:r>
            <a:endParaRPr sz="1600">
              <a:solidFill>
                <a:srgbClr val="E6C000"/>
              </a:solidFill>
              <a:latin typeface="Consolas"/>
              <a:ea typeface="Consolas"/>
              <a:cs typeface="Consolas"/>
              <a:sym typeface="Consolas"/>
            </a:endParaRPr>
          </a:p>
          <a:p>
            <a:pPr indent="0" lvl="0" marL="0" rtl="0" algn="l">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2892" name="Google Shape;2892;p68"/>
          <p:cNvSpPr txBox="1"/>
          <p:nvPr>
            <p:ph idx="4294967295" type="title"/>
          </p:nvPr>
        </p:nvSpPr>
        <p:spPr>
          <a:xfrm>
            <a:off x="855300" y="8360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a:t>Setting default values </a:t>
            </a:r>
            <a:br>
              <a:rPr lang="en"/>
            </a:br>
            <a:r>
              <a:rPr lang="en"/>
              <a:t>on function parameters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69"/>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69"/>
          <p:cNvSpPr txBox="1"/>
          <p:nvPr>
            <p:ph idx="4294967295" type="ctrTitle"/>
          </p:nvPr>
        </p:nvSpPr>
        <p:spPr>
          <a:xfrm>
            <a:off x="495575" y="1940475"/>
            <a:ext cx="7884300" cy="2895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value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123</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'value is:'</a:t>
            </a:r>
            <a:r>
              <a:rPr lang="en" sz="1600">
                <a:solidFill>
                  <a:srgbClr val="F8F8F2"/>
                </a:solidFill>
                <a:latin typeface="Consolas"/>
                <a:ea typeface="Consolas"/>
                <a:cs typeface="Consolas"/>
                <a:sym typeface="Consolas"/>
              </a:rPr>
              <a:t>, value);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changeNumber</a:t>
            </a:r>
            <a:r>
              <a:rPr lang="en" sz="1600">
                <a:solidFill>
                  <a:srgbClr val="F8F8F2"/>
                </a:solidFill>
                <a:latin typeface="Consolas"/>
                <a:ea typeface="Consolas"/>
                <a:cs typeface="Consolas"/>
                <a:sym typeface="Consolas"/>
              </a:rPr>
              <a:t>(</a:t>
            </a:r>
            <a:r>
              <a:rPr i="1" lang="en" sz="1600">
                <a:solidFill>
                  <a:srgbClr val="FF857F"/>
                </a:solidFill>
                <a:latin typeface="Consolas"/>
                <a:ea typeface="Consolas"/>
                <a:cs typeface="Consolas"/>
                <a:sym typeface="Consolas"/>
              </a:rPr>
              <a:t>number</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    number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456</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'changed number is:'</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number);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FF352"/>
                </a:solidFill>
                <a:latin typeface="Consolas"/>
                <a:ea typeface="Consolas"/>
                <a:cs typeface="Consolas"/>
                <a:sym typeface="Consolas"/>
              </a:rPr>
              <a:t>changeNumber</a:t>
            </a:r>
            <a:r>
              <a:rPr lang="en" sz="1600">
                <a:solidFill>
                  <a:srgbClr val="F8F8F2"/>
                </a:solidFill>
                <a:latin typeface="Consolas"/>
                <a:ea typeface="Consolas"/>
                <a:cs typeface="Consolas"/>
                <a:sym typeface="Consolas"/>
              </a:rPr>
              <a:t>(value);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'value is still:'</a:t>
            </a:r>
            <a:r>
              <a:rPr lang="en" sz="1600">
                <a:solidFill>
                  <a:srgbClr val="F8F8F2"/>
                </a:solidFill>
                <a:latin typeface="Consolas"/>
                <a:ea typeface="Consolas"/>
                <a:cs typeface="Consolas"/>
                <a:sym typeface="Consolas"/>
              </a:rPr>
              <a:t>, value)</a:t>
            </a:r>
            <a:r>
              <a:rPr lang="en" sz="1600">
                <a:solidFill>
                  <a:srgbClr val="F8F8F2"/>
                </a:solidFill>
                <a:highlight>
                  <a:srgbClr val="5A5475"/>
                </a:highlight>
                <a:latin typeface="Consolas"/>
                <a:ea typeface="Consolas"/>
                <a:cs typeface="Consolas"/>
                <a:sym typeface="Consolas"/>
              </a:rPr>
              <a:t>;</a:t>
            </a:r>
            <a:endParaRPr sz="1600">
              <a:solidFill>
                <a:srgbClr val="F8F8F2"/>
              </a:solidFill>
              <a:highlight>
                <a:srgbClr val="5A5475"/>
              </a:highlight>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2899" name="Google Shape;2899;p69"/>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What happens inside the curly brackets stays inside the curly brackets</a:t>
            </a:r>
            <a:endParaRPr sz="2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0" st="0"/>
                                            </p:txEl>
                                          </p:spTgt>
                                        </p:tgtEl>
                                        <p:attrNameLst>
                                          <p:attrName>style.visibility</p:attrName>
                                        </p:attrNameLst>
                                      </p:cBhvr>
                                      <p:to>
                                        <p:strVal val="visible"/>
                                      </p:to>
                                    </p:set>
                                    <p:animEffect filter="fade" transition="in">
                                      <p:cBhvr>
                                        <p:cTn dur="1000"/>
                                        <p:tgtEl>
                                          <p:spTgt spid="28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1" st="1"/>
                                            </p:txEl>
                                          </p:spTgt>
                                        </p:tgtEl>
                                        <p:attrNameLst>
                                          <p:attrName>style.visibility</p:attrName>
                                        </p:attrNameLst>
                                      </p:cBhvr>
                                      <p:to>
                                        <p:strVal val="visible"/>
                                      </p:to>
                                    </p:set>
                                    <p:animEffect filter="fade" transition="in">
                                      <p:cBhvr>
                                        <p:cTn dur="1000"/>
                                        <p:tgtEl>
                                          <p:spTgt spid="28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2" st="2"/>
                                            </p:txEl>
                                          </p:spTgt>
                                        </p:tgtEl>
                                        <p:attrNameLst>
                                          <p:attrName>style.visibility</p:attrName>
                                        </p:attrNameLst>
                                      </p:cBhvr>
                                      <p:to>
                                        <p:strVal val="visible"/>
                                      </p:to>
                                    </p:set>
                                    <p:animEffect filter="fade" transition="in">
                                      <p:cBhvr>
                                        <p:cTn dur="1000"/>
                                        <p:tgtEl>
                                          <p:spTgt spid="28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3" st="3"/>
                                            </p:txEl>
                                          </p:spTgt>
                                        </p:tgtEl>
                                        <p:attrNameLst>
                                          <p:attrName>style.visibility</p:attrName>
                                        </p:attrNameLst>
                                      </p:cBhvr>
                                      <p:to>
                                        <p:strVal val="visible"/>
                                      </p:to>
                                    </p:set>
                                    <p:animEffect filter="fade" transition="in">
                                      <p:cBhvr>
                                        <p:cTn dur="1000"/>
                                        <p:tgtEl>
                                          <p:spTgt spid="28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4" st="4"/>
                                            </p:txEl>
                                          </p:spTgt>
                                        </p:tgtEl>
                                        <p:attrNameLst>
                                          <p:attrName>style.visibility</p:attrName>
                                        </p:attrNameLst>
                                      </p:cBhvr>
                                      <p:to>
                                        <p:strVal val="visible"/>
                                      </p:to>
                                    </p:set>
                                    <p:animEffect filter="fade" transition="in">
                                      <p:cBhvr>
                                        <p:cTn dur="1000"/>
                                        <p:tgtEl>
                                          <p:spTgt spid="28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5" st="5"/>
                                            </p:txEl>
                                          </p:spTgt>
                                        </p:tgtEl>
                                        <p:attrNameLst>
                                          <p:attrName>style.visibility</p:attrName>
                                        </p:attrNameLst>
                                      </p:cBhvr>
                                      <p:to>
                                        <p:strVal val="visible"/>
                                      </p:to>
                                    </p:set>
                                    <p:animEffect filter="fade" transition="in">
                                      <p:cBhvr>
                                        <p:cTn dur="1000"/>
                                        <p:tgtEl>
                                          <p:spTgt spid="28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6" st="6"/>
                                            </p:txEl>
                                          </p:spTgt>
                                        </p:tgtEl>
                                        <p:attrNameLst>
                                          <p:attrName>style.visibility</p:attrName>
                                        </p:attrNameLst>
                                      </p:cBhvr>
                                      <p:to>
                                        <p:strVal val="visible"/>
                                      </p:to>
                                    </p:set>
                                    <p:animEffect filter="fade" transition="in">
                                      <p:cBhvr>
                                        <p:cTn dur="1000"/>
                                        <p:tgtEl>
                                          <p:spTgt spid="28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7" st="7"/>
                                            </p:txEl>
                                          </p:spTgt>
                                        </p:tgtEl>
                                        <p:attrNameLst>
                                          <p:attrName>style.visibility</p:attrName>
                                        </p:attrNameLst>
                                      </p:cBhvr>
                                      <p:to>
                                        <p:strVal val="visible"/>
                                      </p:to>
                                    </p:set>
                                    <p:animEffect filter="fade" transition="in">
                                      <p:cBhvr>
                                        <p:cTn dur="1000"/>
                                        <p:tgtEl>
                                          <p:spTgt spid="28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8" st="8"/>
                                            </p:txEl>
                                          </p:spTgt>
                                        </p:tgtEl>
                                        <p:attrNameLst>
                                          <p:attrName>style.visibility</p:attrName>
                                        </p:attrNameLst>
                                      </p:cBhvr>
                                      <p:to>
                                        <p:strVal val="visible"/>
                                      </p:to>
                                    </p:set>
                                    <p:animEffect filter="fade" transition="in">
                                      <p:cBhvr>
                                        <p:cTn dur="1000"/>
                                        <p:tgtEl>
                                          <p:spTgt spid="28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9" st="9"/>
                                            </p:txEl>
                                          </p:spTgt>
                                        </p:tgtEl>
                                        <p:attrNameLst>
                                          <p:attrName>style.visibility</p:attrName>
                                        </p:attrNameLst>
                                      </p:cBhvr>
                                      <p:to>
                                        <p:strVal val="visible"/>
                                      </p:to>
                                    </p:set>
                                    <p:animEffect filter="fade" transition="in">
                                      <p:cBhvr>
                                        <p:cTn dur="1000"/>
                                        <p:tgtEl>
                                          <p:spTgt spid="28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10" st="10"/>
                                            </p:txEl>
                                          </p:spTgt>
                                        </p:tgtEl>
                                        <p:attrNameLst>
                                          <p:attrName>style.visibility</p:attrName>
                                        </p:attrNameLst>
                                      </p:cBhvr>
                                      <p:to>
                                        <p:strVal val="visible"/>
                                      </p:to>
                                    </p:set>
                                    <p:animEffect filter="fade" transition="in">
                                      <p:cBhvr>
                                        <p:cTn dur="1000"/>
                                        <p:tgtEl>
                                          <p:spTgt spid="28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11" st="11"/>
                                            </p:txEl>
                                          </p:spTgt>
                                        </p:tgtEl>
                                        <p:attrNameLst>
                                          <p:attrName>style.visibility</p:attrName>
                                        </p:attrNameLst>
                                      </p:cBhvr>
                                      <p:to>
                                        <p:strVal val="visible"/>
                                      </p:to>
                                    </p:set>
                                    <p:animEffect filter="fade" transition="in">
                                      <p:cBhvr>
                                        <p:cTn dur="1000"/>
                                        <p:tgtEl>
                                          <p:spTgt spid="28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8">
                                            <p:txEl>
                                              <p:pRg end="12" st="12"/>
                                            </p:txEl>
                                          </p:spTgt>
                                        </p:tgtEl>
                                        <p:attrNameLst>
                                          <p:attrName>style.visibility</p:attrName>
                                        </p:attrNameLst>
                                      </p:cBhvr>
                                      <p:to>
                                        <p:strVal val="visible"/>
                                      </p:to>
                                    </p:set>
                                    <p:animEffect filter="fade" transition="in">
                                      <p:cBhvr>
                                        <p:cTn dur="1000"/>
                                        <p:tgtEl>
                                          <p:spTgt spid="289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70"/>
          <p:cNvSpPr txBox="1"/>
          <p:nvPr>
            <p:ph idx="4294967295" type="ctrTitle"/>
          </p:nvPr>
        </p:nvSpPr>
        <p:spPr>
          <a:xfrm>
            <a:off x="855300" y="2116750"/>
            <a:ext cx="743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The </a:t>
            </a:r>
            <a:r>
              <a:rPr lang="en" sz="6000">
                <a:solidFill>
                  <a:srgbClr val="5A5475"/>
                </a:solidFill>
                <a:latin typeface="Consolas"/>
                <a:ea typeface="Consolas"/>
                <a:cs typeface="Consolas"/>
                <a:sym typeface="Consolas"/>
              </a:rPr>
              <a:t>return</a:t>
            </a:r>
            <a:r>
              <a:rPr lang="en" sz="6000"/>
              <a:t> keyword</a:t>
            </a:r>
            <a:endParaRPr sz="6000"/>
          </a:p>
        </p:txBody>
      </p:sp>
      <p:sp>
        <p:nvSpPr>
          <p:cNvPr id="2905" name="Google Shape;2905;p70"/>
          <p:cNvSpPr txBox="1"/>
          <p:nvPr>
            <p:ph idx="4294967295" type="subTitle"/>
          </p:nvPr>
        </p:nvSpPr>
        <p:spPr>
          <a:xfrm>
            <a:off x="855300" y="3411555"/>
            <a:ext cx="7433400" cy="784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Make a value accessible outside of your function </a:t>
            </a:r>
            <a:endParaRPr/>
          </a:p>
        </p:txBody>
      </p:sp>
      <p:sp>
        <p:nvSpPr>
          <p:cNvPr id="2906" name="Google Shape;2906;p70"/>
          <p:cNvSpPr/>
          <p:nvPr/>
        </p:nvSpPr>
        <p:spPr>
          <a:xfrm>
            <a:off x="5659688" y="2561584"/>
            <a:ext cx="198765" cy="1897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7" name="Google Shape;2907;p70"/>
          <p:cNvGrpSpPr/>
          <p:nvPr/>
        </p:nvGrpSpPr>
        <p:grpSpPr>
          <a:xfrm>
            <a:off x="5198192" y="817552"/>
            <a:ext cx="1512402" cy="1512781"/>
            <a:chOff x="6654650" y="3665275"/>
            <a:chExt cx="409100" cy="409125"/>
          </a:xfrm>
        </p:grpSpPr>
        <p:sp>
          <p:nvSpPr>
            <p:cNvPr id="2908" name="Google Shape;2908;p70"/>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70"/>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0" name="Google Shape;2910;p70"/>
          <p:cNvSpPr/>
          <p:nvPr/>
        </p:nvSpPr>
        <p:spPr>
          <a:xfrm rot="2466855">
            <a:off x="4650530" y="701259"/>
            <a:ext cx="276136" cy="26366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70"/>
          <p:cNvSpPr/>
          <p:nvPr/>
        </p:nvSpPr>
        <p:spPr>
          <a:xfrm rot="-1609135">
            <a:off x="5050683" y="1057826"/>
            <a:ext cx="198710" cy="18973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70"/>
          <p:cNvSpPr/>
          <p:nvPr/>
        </p:nvSpPr>
        <p:spPr>
          <a:xfrm rot="2925883">
            <a:off x="6612543" y="1861803"/>
            <a:ext cx="148820" cy="14209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70"/>
          <p:cNvSpPr/>
          <p:nvPr/>
        </p:nvSpPr>
        <p:spPr>
          <a:xfrm rot="-1609533">
            <a:off x="5692051" y="666347"/>
            <a:ext cx="134065" cy="1280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70"/>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915" name="Google Shape;2915;p70"/>
          <p:cNvGrpSpPr/>
          <p:nvPr/>
        </p:nvGrpSpPr>
        <p:grpSpPr>
          <a:xfrm rot="5400000">
            <a:off x="1864911" y="-692198"/>
            <a:ext cx="711327" cy="4441016"/>
            <a:chOff x="967895" y="415018"/>
            <a:chExt cx="628714" cy="3926280"/>
          </a:xfrm>
        </p:grpSpPr>
        <p:sp>
          <p:nvSpPr>
            <p:cNvPr id="2916" name="Google Shape;2916;p70"/>
            <p:cNvSpPr/>
            <p:nvPr/>
          </p:nvSpPr>
          <p:spPr>
            <a:xfrm>
              <a:off x="1207102" y="963599"/>
              <a:ext cx="150300" cy="33777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7" name="Google Shape;2917;p70"/>
            <p:cNvGrpSpPr/>
            <p:nvPr/>
          </p:nvGrpSpPr>
          <p:grpSpPr>
            <a:xfrm>
              <a:off x="967895" y="415018"/>
              <a:ext cx="628714" cy="801374"/>
              <a:chOff x="1774126" y="766200"/>
              <a:chExt cx="1582467" cy="2017050"/>
            </a:xfrm>
          </p:grpSpPr>
          <p:sp>
            <p:nvSpPr>
              <p:cNvPr id="2918" name="Google Shape;2918;p7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9" name="Google Shape;2919;p7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0" name="Google Shape;2920;p7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1" name="Google Shape;2921;p7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2" name="Google Shape;2922;p7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3" name="Google Shape;2923;p7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4" name="Google Shape;2924;p7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5" name="Google Shape;2925;p7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9" name="Shape 2929"/>
        <p:cNvGrpSpPr/>
        <p:nvPr/>
      </p:nvGrpSpPr>
      <p:grpSpPr>
        <a:xfrm>
          <a:off x="0" y="0"/>
          <a:ext cx="0" cy="0"/>
          <a:chOff x="0" y="0"/>
          <a:chExt cx="0" cy="0"/>
        </a:xfrm>
      </p:grpSpPr>
      <p:sp>
        <p:nvSpPr>
          <p:cNvPr id="2930" name="Google Shape;2930;p71"/>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71"/>
          <p:cNvSpPr txBox="1"/>
          <p:nvPr>
            <p:ph idx="4294967295" type="ctrTitle"/>
          </p:nvPr>
        </p:nvSpPr>
        <p:spPr>
          <a:xfrm>
            <a:off x="495575" y="1940475"/>
            <a:ext cx="7884300" cy="28956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add</a:t>
            </a:r>
            <a:r>
              <a:rPr lang="en" sz="1600">
                <a:solidFill>
                  <a:srgbClr val="F8F8F2"/>
                </a:solidFill>
                <a:latin typeface="Consolas"/>
                <a:ea typeface="Consolas"/>
                <a:cs typeface="Consolas"/>
                <a:sym typeface="Consolas"/>
              </a:rPr>
              <a:t> (</a:t>
            </a:r>
            <a:r>
              <a:rPr i="1" lang="en" sz="1600">
                <a:solidFill>
                  <a:srgbClr val="FF857F"/>
                </a:solidFill>
                <a:latin typeface="Consolas"/>
                <a:ea typeface="Consolas"/>
                <a:cs typeface="Consolas"/>
                <a:sym typeface="Consolas"/>
              </a:rPr>
              <a:t>x</a:t>
            </a:r>
            <a:r>
              <a:rPr lang="en" sz="1600">
                <a:solidFill>
                  <a:srgbClr val="F8F8F2"/>
                </a:solidFill>
                <a:latin typeface="Consolas"/>
                <a:ea typeface="Consolas"/>
                <a:cs typeface="Consolas"/>
                <a:sym typeface="Consolas"/>
              </a:rPr>
              <a:t>, </a:t>
            </a:r>
            <a:r>
              <a:rPr i="1" lang="en" sz="1600">
                <a:solidFill>
                  <a:srgbClr val="FF857F"/>
                </a:solidFill>
                <a:latin typeface="Consolas"/>
                <a:ea typeface="Consolas"/>
                <a:cs typeface="Consolas"/>
                <a:sym typeface="Consolas"/>
              </a:rPr>
              <a:t>y</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(x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y);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return</a:t>
            </a:r>
            <a:r>
              <a:rPr lang="en" sz="1600">
                <a:solidFill>
                  <a:srgbClr val="F8F8F2"/>
                </a:solidFill>
                <a:latin typeface="Consolas"/>
                <a:ea typeface="Consolas"/>
                <a:cs typeface="Consolas"/>
                <a:sym typeface="Consolas"/>
              </a:rPr>
              <a:t> x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y;</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sum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add</a:t>
            </a:r>
            <a:r>
              <a:rPr lang="en" sz="1600">
                <a:solidFill>
                  <a:srgbClr val="F8F8F2"/>
                </a:solidFill>
                <a:latin typeface="Consolas"/>
                <a:ea typeface="Consolas"/>
                <a:cs typeface="Consolas"/>
                <a:sym typeface="Consolas"/>
              </a:rPr>
              <a:t>(</a:t>
            </a:r>
            <a:r>
              <a:rPr lang="en" sz="1600">
                <a:solidFill>
                  <a:srgbClr val="C5A3FF"/>
                </a:solidFill>
                <a:latin typeface="Consolas"/>
                <a:ea typeface="Consolas"/>
                <a:cs typeface="Consolas"/>
                <a:sym typeface="Consolas"/>
              </a:rPr>
              <a:t>2</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3</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(sum);   </a:t>
            </a:r>
            <a:r>
              <a:rPr lang="en" sz="1600">
                <a:solidFill>
                  <a:srgbClr val="E6C000"/>
                </a:solidFill>
                <a:latin typeface="Consolas"/>
                <a:ea typeface="Consolas"/>
                <a:cs typeface="Consolas"/>
                <a:sym typeface="Consolas"/>
              </a:rPr>
              <a:t>// logs 5 to the console</a:t>
            </a:r>
            <a:endParaRPr sz="1600">
              <a:solidFill>
                <a:srgbClr val="E6C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2932" name="Google Shape;2932;p71"/>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solidFill>
                  <a:srgbClr val="5A5475"/>
                </a:solidFill>
                <a:latin typeface="Consolas"/>
                <a:ea typeface="Consolas"/>
                <a:cs typeface="Consolas"/>
                <a:sym typeface="Consolas"/>
              </a:rPr>
              <a:t>return </a:t>
            </a:r>
            <a:r>
              <a:rPr lang="en" sz="2700"/>
              <a:t>a value to use it outside of the function scope</a:t>
            </a:r>
            <a:endParaRPr sz="2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6" name="Shape 2936"/>
        <p:cNvGrpSpPr/>
        <p:nvPr/>
      </p:nvGrpSpPr>
      <p:grpSpPr>
        <a:xfrm>
          <a:off x="0" y="0"/>
          <a:ext cx="0" cy="0"/>
          <a:chOff x="0" y="0"/>
          <a:chExt cx="0" cy="0"/>
        </a:xfrm>
      </p:grpSpPr>
      <p:sp>
        <p:nvSpPr>
          <p:cNvPr id="2937" name="Google Shape;2937;p72"/>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72"/>
          <p:cNvSpPr txBox="1"/>
          <p:nvPr>
            <p:ph idx="4294967295" type="ctrTitle"/>
          </p:nvPr>
        </p:nvSpPr>
        <p:spPr>
          <a:xfrm>
            <a:off x="495575" y="1940475"/>
            <a:ext cx="7884300" cy="2895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object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 value: </a:t>
            </a:r>
            <a:r>
              <a:rPr lang="en" sz="1600">
                <a:solidFill>
                  <a:srgbClr val="C5A3FF"/>
                </a:solidFill>
                <a:latin typeface="Consolas"/>
                <a:ea typeface="Consolas"/>
                <a:cs typeface="Consolas"/>
                <a:sym typeface="Consolas"/>
              </a:rPr>
              <a:t>123</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(object);          </a:t>
            </a:r>
            <a:r>
              <a:rPr lang="en" sz="1600">
                <a:solidFill>
                  <a:srgbClr val="E6C000"/>
                </a:solidFill>
                <a:latin typeface="Consolas"/>
                <a:ea typeface="Consolas"/>
                <a:cs typeface="Consolas"/>
                <a:sym typeface="Consolas"/>
              </a:rPr>
              <a:t>// logs "{ value: 123 }"</a:t>
            </a:r>
            <a:endParaRPr sz="1600">
              <a:solidFill>
                <a:srgbClr val="E6C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changeNumber</a:t>
            </a:r>
            <a:r>
              <a:rPr lang="en" sz="1600">
                <a:solidFill>
                  <a:srgbClr val="F8F8F2"/>
                </a:solidFill>
                <a:latin typeface="Consolas"/>
                <a:ea typeface="Consolas"/>
                <a:cs typeface="Consolas"/>
                <a:sym typeface="Consolas"/>
              </a:rPr>
              <a:t>(</a:t>
            </a:r>
            <a:r>
              <a:rPr i="1" lang="en" sz="1600">
                <a:solidFill>
                  <a:srgbClr val="FF857F"/>
                </a:solidFill>
                <a:latin typeface="Consolas"/>
                <a:ea typeface="Consolas"/>
                <a:cs typeface="Consolas"/>
                <a:sym typeface="Consolas"/>
              </a:rPr>
              <a:t>obj</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    obj.value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456</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parameter obj.value is set to 456</a:t>
            </a:r>
            <a:endParaRPr sz="1600">
              <a:solidFill>
                <a:srgbClr val="E6C000"/>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(obj);         </a:t>
            </a:r>
            <a:r>
              <a:rPr lang="en" sz="1600">
                <a:solidFill>
                  <a:srgbClr val="E6C000"/>
                </a:solidFill>
                <a:latin typeface="Consolas"/>
                <a:ea typeface="Consolas"/>
                <a:cs typeface="Consolas"/>
                <a:sym typeface="Consolas"/>
              </a:rPr>
              <a:t>// logs "{ value: 456 }"</a:t>
            </a:r>
            <a:endParaRPr sz="1600">
              <a:solidFill>
                <a:srgbClr val="E6C000"/>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FF352"/>
                </a:solidFill>
                <a:latin typeface="Consolas"/>
                <a:ea typeface="Consolas"/>
                <a:cs typeface="Consolas"/>
                <a:sym typeface="Consolas"/>
              </a:rPr>
              <a:t>changeNumber</a:t>
            </a:r>
            <a:r>
              <a:rPr lang="en" sz="1600">
                <a:solidFill>
                  <a:srgbClr val="F8F8F2"/>
                </a:solidFill>
                <a:latin typeface="Consolas"/>
                <a:ea typeface="Consolas"/>
                <a:cs typeface="Consolas"/>
                <a:sym typeface="Consolas"/>
              </a:rPr>
              <a:t>(object);         </a:t>
            </a:r>
            <a:r>
              <a:rPr lang="en" sz="1600">
                <a:solidFill>
                  <a:srgbClr val="E6C000"/>
                </a:solidFill>
                <a:latin typeface="Consolas"/>
                <a:ea typeface="Consolas"/>
                <a:cs typeface="Consolas"/>
                <a:sym typeface="Consolas"/>
              </a:rPr>
              <a:t>// reference to obj is copied as an arg</a:t>
            </a:r>
            <a:endParaRPr sz="1600">
              <a:solidFill>
                <a:srgbClr val="E6C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(object);          </a:t>
            </a:r>
            <a:r>
              <a:rPr lang="en" sz="1600">
                <a:solidFill>
                  <a:srgbClr val="E6C000"/>
                </a:solidFill>
                <a:latin typeface="Consolas"/>
                <a:ea typeface="Consolas"/>
                <a:cs typeface="Consolas"/>
                <a:sym typeface="Consolas"/>
              </a:rPr>
              <a:t>// logs "{ value: 456 }"</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2939" name="Google Shape;2939;p72"/>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What about passing objects to functions?</a:t>
            </a:r>
            <a:endParaRPr sz="2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0" st="0"/>
                                            </p:txEl>
                                          </p:spTgt>
                                        </p:tgtEl>
                                        <p:attrNameLst>
                                          <p:attrName>style.visibility</p:attrName>
                                        </p:attrNameLst>
                                      </p:cBhvr>
                                      <p:to>
                                        <p:strVal val="visible"/>
                                      </p:to>
                                    </p:set>
                                    <p:animEffect filter="fade" transition="in">
                                      <p:cBhvr>
                                        <p:cTn dur="1000"/>
                                        <p:tgtEl>
                                          <p:spTgt spid="29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1" st="1"/>
                                            </p:txEl>
                                          </p:spTgt>
                                        </p:tgtEl>
                                        <p:attrNameLst>
                                          <p:attrName>style.visibility</p:attrName>
                                        </p:attrNameLst>
                                      </p:cBhvr>
                                      <p:to>
                                        <p:strVal val="visible"/>
                                      </p:to>
                                    </p:set>
                                    <p:animEffect filter="fade" transition="in">
                                      <p:cBhvr>
                                        <p:cTn dur="1000"/>
                                        <p:tgtEl>
                                          <p:spTgt spid="29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2" st="2"/>
                                            </p:txEl>
                                          </p:spTgt>
                                        </p:tgtEl>
                                        <p:attrNameLst>
                                          <p:attrName>style.visibility</p:attrName>
                                        </p:attrNameLst>
                                      </p:cBhvr>
                                      <p:to>
                                        <p:strVal val="visible"/>
                                      </p:to>
                                    </p:set>
                                    <p:animEffect filter="fade" transition="in">
                                      <p:cBhvr>
                                        <p:cTn dur="1000"/>
                                        <p:tgtEl>
                                          <p:spTgt spid="29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3" st="3"/>
                                            </p:txEl>
                                          </p:spTgt>
                                        </p:tgtEl>
                                        <p:attrNameLst>
                                          <p:attrName>style.visibility</p:attrName>
                                        </p:attrNameLst>
                                      </p:cBhvr>
                                      <p:to>
                                        <p:strVal val="visible"/>
                                      </p:to>
                                    </p:set>
                                    <p:animEffect filter="fade" transition="in">
                                      <p:cBhvr>
                                        <p:cTn dur="1000"/>
                                        <p:tgtEl>
                                          <p:spTgt spid="29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4" st="4"/>
                                            </p:txEl>
                                          </p:spTgt>
                                        </p:tgtEl>
                                        <p:attrNameLst>
                                          <p:attrName>style.visibility</p:attrName>
                                        </p:attrNameLst>
                                      </p:cBhvr>
                                      <p:to>
                                        <p:strVal val="visible"/>
                                      </p:to>
                                    </p:set>
                                    <p:animEffect filter="fade" transition="in">
                                      <p:cBhvr>
                                        <p:cTn dur="1000"/>
                                        <p:tgtEl>
                                          <p:spTgt spid="29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5" st="5"/>
                                            </p:txEl>
                                          </p:spTgt>
                                        </p:tgtEl>
                                        <p:attrNameLst>
                                          <p:attrName>style.visibility</p:attrName>
                                        </p:attrNameLst>
                                      </p:cBhvr>
                                      <p:to>
                                        <p:strVal val="visible"/>
                                      </p:to>
                                    </p:set>
                                    <p:animEffect filter="fade" transition="in">
                                      <p:cBhvr>
                                        <p:cTn dur="1000"/>
                                        <p:tgtEl>
                                          <p:spTgt spid="29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6" st="6"/>
                                            </p:txEl>
                                          </p:spTgt>
                                        </p:tgtEl>
                                        <p:attrNameLst>
                                          <p:attrName>style.visibility</p:attrName>
                                        </p:attrNameLst>
                                      </p:cBhvr>
                                      <p:to>
                                        <p:strVal val="visible"/>
                                      </p:to>
                                    </p:set>
                                    <p:animEffect filter="fade" transition="in">
                                      <p:cBhvr>
                                        <p:cTn dur="1000"/>
                                        <p:tgtEl>
                                          <p:spTgt spid="29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7" st="7"/>
                                            </p:txEl>
                                          </p:spTgt>
                                        </p:tgtEl>
                                        <p:attrNameLst>
                                          <p:attrName>style.visibility</p:attrName>
                                        </p:attrNameLst>
                                      </p:cBhvr>
                                      <p:to>
                                        <p:strVal val="visible"/>
                                      </p:to>
                                    </p:set>
                                    <p:animEffect filter="fade" transition="in">
                                      <p:cBhvr>
                                        <p:cTn dur="1000"/>
                                        <p:tgtEl>
                                          <p:spTgt spid="29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8" st="8"/>
                                            </p:txEl>
                                          </p:spTgt>
                                        </p:tgtEl>
                                        <p:attrNameLst>
                                          <p:attrName>style.visibility</p:attrName>
                                        </p:attrNameLst>
                                      </p:cBhvr>
                                      <p:to>
                                        <p:strVal val="visible"/>
                                      </p:to>
                                    </p:set>
                                    <p:animEffect filter="fade" transition="in">
                                      <p:cBhvr>
                                        <p:cTn dur="1000"/>
                                        <p:tgtEl>
                                          <p:spTgt spid="29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9" st="9"/>
                                            </p:txEl>
                                          </p:spTgt>
                                        </p:tgtEl>
                                        <p:attrNameLst>
                                          <p:attrName>style.visibility</p:attrName>
                                        </p:attrNameLst>
                                      </p:cBhvr>
                                      <p:to>
                                        <p:strVal val="visible"/>
                                      </p:to>
                                    </p:set>
                                    <p:animEffect filter="fade" transition="in">
                                      <p:cBhvr>
                                        <p:cTn dur="1000"/>
                                        <p:tgtEl>
                                          <p:spTgt spid="293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10" st="10"/>
                                            </p:txEl>
                                          </p:spTgt>
                                        </p:tgtEl>
                                        <p:attrNameLst>
                                          <p:attrName>style.visibility</p:attrName>
                                        </p:attrNameLst>
                                      </p:cBhvr>
                                      <p:to>
                                        <p:strVal val="visible"/>
                                      </p:to>
                                    </p:set>
                                    <p:animEffect filter="fade" transition="in">
                                      <p:cBhvr>
                                        <p:cTn dur="1000"/>
                                        <p:tgtEl>
                                          <p:spTgt spid="293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11" st="11"/>
                                            </p:txEl>
                                          </p:spTgt>
                                        </p:tgtEl>
                                        <p:attrNameLst>
                                          <p:attrName>style.visibility</p:attrName>
                                        </p:attrNameLst>
                                      </p:cBhvr>
                                      <p:to>
                                        <p:strVal val="visible"/>
                                      </p:to>
                                    </p:set>
                                    <p:animEffect filter="fade" transition="in">
                                      <p:cBhvr>
                                        <p:cTn dur="1000"/>
                                        <p:tgtEl>
                                          <p:spTgt spid="293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8">
                                            <p:txEl>
                                              <p:pRg end="12" st="12"/>
                                            </p:txEl>
                                          </p:spTgt>
                                        </p:tgtEl>
                                        <p:attrNameLst>
                                          <p:attrName>style.visibility</p:attrName>
                                        </p:attrNameLst>
                                      </p:cBhvr>
                                      <p:to>
                                        <p:strVal val="visible"/>
                                      </p:to>
                                    </p:set>
                                    <p:animEffect filter="fade" transition="in">
                                      <p:cBhvr>
                                        <p:cTn dur="1000"/>
                                        <p:tgtEl>
                                          <p:spTgt spid="293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3" name="Shape 2943"/>
        <p:cNvGrpSpPr/>
        <p:nvPr/>
      </p:nvGrpSpPr>
      <p:grpSpPr>
        <a:xfrm>
          <a:off x="0" y="0"/>
          <a:ext cx="0" cy="0"/>
          <a:chOff x="0" y="0"/>
          <a:chExt cx="0" cy="0"/>
        </a:xfrm>
      </p:grpSpPr>
      <p:sp>
        <p:nvSpPr>
          <p:cNvPr id="2944" name="Google Shape;2944;p73"/>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73"/>
          <p:cNvSpPr txBox="1"/>
          <p:nvPr>
            <p:ph idx="4294967295" type="ctrTitle"/>
          </p:nvPr>
        </p:nvSpPr>
        <p:spPr>
          <a:xfrm>
            <a:off x="495575" y="1940475"/>
            <a:ext cx="7884300" cy="28956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FFEA00"/>
                </a:solidFill>
                <a:latin typeface="Consolas"/>
                <a:ea typeface="Consolas"/>
                <a:cs typeface="Consolas"/>
                <a:sym typeface="Consolas"/>
              </a:rPr>
              <a:t>"A string"</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a string literal</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C5A3FF"/>
                </a:solidFill>
                <a:latin typeface="Consolas"/>
                <a:ea typeface="Consolas"/>
                <a:cs typeface="Consolas"/>
                <a:sym typeface="Consolas"/>
              </a:rPr>
              <a:t>1</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a number literal</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E6C000"/>
                </a:solidFill>
                <a:latin typeface="Consolas"/>
                <a:ea typeface="Consolas"/>
                <a:cs typeface="Consolas"/>
                <a:sym typeface="Consolas"/>
              </a:rPr>
              <a:t>// consider this a "function literal"</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that isn't called"</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2946" name="Google Shape;2946;p73"/>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Do functions </a:t>
            </a:r>
            <a:r>
              <a:rPr b="1" lang="en" sz="2700" u="sng">
                <a:latin typeface="Space Grotesk"/>
                <a:ea typeface="Space Grotesk"/>
                <a:cs typeface="Space Grotesk"/>
                <a:sym typeface="Space Grotesk"/>
              </a:rPr>
              <a:t>have</a:t>
            </a:r>
            <a:r>
              <a:rPr lang="en" sz="2700"/>
              <a:t> to have names?</a:t>
            </a:r>
            <a:endParaRPr sz="27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0" name="Shape 2950"/>
        <p:cNvGrpSpPr/>
        <p:nvPr/>
      </p:nvGrpSpPr>
      <p:grpSpPr>
        <a:xfrm>
          <a:off x="0" y="0"/>
          <a:ext cx="0" cy="0"/>
          <a:chOff x="0" y="0"/>
          <a:chExt cx="0" cy="0"/>
        </a:xfrm>
      </p:grpSpPr>
      <p:sp>
        <p:nvSpPr>
          <p:cNvPr id="2951" name="Google Shape;2951;p74"/>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74"/>
          <p:cNvSpPr txBox="1"/>
          <p:nvPr>
            <p:ph idx="4294967295" type="ctrTitle"/>
          </p:nvPr>
        </p:nvSpPr>
        <p:spPr>
          <a:xfrm>
            <a:off x="495575" y="1940475"/>
            <a:ext cx="7884300" cy="28956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that is called"</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FEA00"/>
              </a:solidFill>
              <a:latin typeface="Consolas"/>
              <a:ea typeface="Consolas"/>
              <a:cs typeface="Consolas"/>
              <a:sym typeface="Consolas"/>
            </a:endParaRPr>
          </a:p>
        </p:txBody>
      </p:sp>
      <p:sp>
        <p:nvSpPr>
          <p:cNvPr id="2953" name="Google Shape;2953;p74"/>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Calling anonymous functions</a:t>
            </a:r>
            <a:endParaRPr sz="2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7" name="Shape 2957"/>
        <p:cNvGrpSpPr/>
        <p:nvPr/>
      </p:nvGrpSpPr>
      <p:grpSpPr>
        <a:xfrm>
          <a:off x="0" y="0"/>
          <a:ext cx="0" cy="0"/>
          <a:chOff x="0" y="0"/>
          <a:chExt cx="0" cy="0"/>
        </a:xfrm>
      </p:grpSpPr>
      <p:sp>
        <p:nvSpPr>
          <p:cNvPr id="2958" name="Google Shape;2958;p75"/>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75"/>
          <p:cNvSpPr txBox="1"/>
          <p:nvPr>
            <p:ph idx="4294967295" type="ctrTitle"/>
          </p:nvPr>
        </p:nvSpPr>
        <p:spPr>
          <a:xfrm>
            <a:off x="495575" y="1940475"/>
            <a:ext cx="7884300" cy="28956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myFunction</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assigned to a variable"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F352"/>
                </a:solidFill>
                <a:latin typeface="Consolas"/>
                <a:ea typeface="Consolas"/>
                <a:cs typeface="Consolas"/>
                <a:sym typeface="Consolas"/>
              </a:rPr>
              <a:t>myFunction</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Logs "anonymous function assigned to a variable"</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FEA00"/>
              </a:solidFill>
              <a:latin typeface="Consolas"/>
              <a:ea typeface="Consolas"/>
              <a:cs typeface="Consolas"/>
              <a:sym typeface="Consolas"/>
            </a:endParaRPr>
          </a:p>
        </p:txBody>
      </p:sp>
      <p:sp>
        <p:nvSpPr>
          <p:cNvPr id="2960" name="Google Shape;2960;p75"/>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Assigning Functions to Variables (function assignment)</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40"/>
          <p:cNvSpPr txBox="1"/>
          <p:nvPr>
            <p:ph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JavaScript?</a:t>
            </a:r>
            <a:endParaRPr/>
          </a:p>
        </p:txBody>
      </p:sp>
      <p:sp>
        <p:nvSpPr>
          <p:cNvPr id="2648" name="Google Shape;2648;p40"/>
          <p:cNvSpPr txBox="1"/>
          <p:nvPr>
            <p:ph idx="1" type="body"/>
          </p:nvPr>
        </p:nvSpPr>
        <p:spPr>
          <a:xfrm>
            <a:off x="855300" y="1553825"/>
            <a:ext cx="6240900" cy="28341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Char char="➢"/>
            </a:pPr>
            <a:r>
              <a:rPr lang="en"/>
              <a:t>Originally built to run in a web browser</a:t>
            </a:r>
            <a:endParaRPr/>
          </a:p>
          <a:p>
            <a:pPr indent="-368300" lvl="0" marL="457200" rtl="0" algn="l">
              <a:spcBef>
                <a:spcPts val="1000"/>
              </a:spcBef>
              <a:spcAft>
                <a:spcPts val="0"/>
              </a:spcAft>
              <a:buSzPts val="2200"/>
              <a:buChar char="➢"/>
            </a:pPr>
            <a:r>
              <a:rPr lang="en"/>
              <a:t>Now runs everywhere</a:t>
            </a:r>
            <a:endParaRPr/>
          </a:p>
          <a:p>
            <a:pPr indent="-368300" lvl="0" marL="457200" rtl="0" algn="l">
              <a:spcBef>
                <a:spcPts val="1000"/>
              </a:spcBef>
              <a:spcAft>
                <a:spcPts val="0"/>
              </a:spcAft>
              <a:buSzPts val="2200"/>
              <a:buChar char="➢"/>
            </a:pPr>
            <a:r>
              <a:rPr lang="en"/>
              <a:t>The most used programming language in the world</a:t>
            </a:r>
            <a:endParaRPr/>
          </a:p>
          <a:p>
            <a:pPr indent="-368300" lvl="0" marL="457200" rtl="0" algn="l">
              <a:spcBef>
                <a:spcPts val="1000"/>
              </a:spcBef>
              <a:spcAft>
                <a:spcPts val="0"/>
              </a:spcAft>
              <a:buSzPts val="2200"/>
              <a:buChar char="➢"/>
            </a:pPr>
            <a:r>
              <a:rPr lang="en"/>
              <a:t>Easy to get started with because you definitely use a computer that runs it</a:t>
            </a:r>
            <a:endParaRPr/>
          </a:p>
          <a:p>
            <a:pPr indent="0" lvl="0" marL="0" rtl="0" algn="l">
              <a:spcBef>
                <a:spcPts val="1000"/>
              </a:spcBef>
              <a:spcAft>
                <a:spcPts val="0"/>
              </a:spcAft>
              <a:buNone/>
            </a:pPr>
            <a:r>
              <a:t/>
            </a:r>
            <a:endParaRPr/>
          </a:p>
          <a:p>
            <a:pPr indent="0" lvl="0" marL="0" rtl="0" algn="l">
              <a:spcBef>
                <a:spcPts val="800"/>
              </a:spcBef>
              <a:spcAft>
                <a:spcPts val="800"/>
              </a:spcAft>
              <a:buNone/>
            </a:pPr>
            <a:r>
              <a:t/>
            </a:r>
            <a:endParaRPr/>
          </a:p>
        </p:txBody>
      </p:sp>
      <p:sp>
        <p:nvSpPr>
          <p:cNvPr id="2649" name="Google Shape;2649;p40"/>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4" name="Shape 2964"/>
        <p:cNvGrpSpPr/>
        <p:nvPr/>
      </p:nvGrpSpPr>
      <p:grpSpPr>
        <a:xfrm>
          <a:off x="0" y="0"/>
          <a:ext cx="0" cy="0"/>
          <a:chOff x="0" y="0"/>
          <a:chExt cx="0" cy="0"/>
        </a:xfrm>
      </p:grpSpPr>
      <p:sp>
        <p:nvSpPr>
          <p:cNvPr id="2965" name="Google Shape;2965;p76"/>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76"/>
          <p:cNvSpPr txBox="1"/>
          <p:nvPr>
            <p:ph idx="4294967295" type="ctrTitle"/>
          </p:nvPr>
        </p:nvSpPr>
        <p:spPr>
          <a:xfrm>
            <a:off x="495575" y="1940475"/>
            <a:ext cx="7884300" cy="28956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FFF352"/>
                </a:solidFill>
                <a:latin typeface="Consolas"/>
                <a:ea typeface="Consolas"/>
                <a:cs typeface="Consolas"/>
                <a:sym typeface="Consolas"/>
              </a:rPr>
              <a:t>somethingElse</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Error! “somethingElse is not a function”</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somethingElse</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"somethingElse called"</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2967" name="Google Shape;2967;p76"/>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Where can I call assigned functions?</a:t>
            </a:r>
            <a:endParaRPr sz="27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1" name="Shape 2971"/>
        <p:cNvGrpSpPr/>
        <p:nvPr/>
      </p:nvGrpSpPr>
      <p:grpSpPr>
        <a:xfrm>
          <a:off x="0" y="0"/>
          <a:ext cx="0" cy="0"/>
          <a:chOff x="0" y="0"/>
          <a:chExt cx="0" cy="0"/>
        </a:xfrm>
      </p:grpSpPr>
      <p:sp>
        <p:nvSpPr>
          <p:cNvPr id="2972" name="Google Shape;2972;p77"/>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77"/>
          <p:cNvSpPr txBox="1"/>
          <p:nvPr>
            <p:ph idx="4294967295" type="ctrTitle"/>
          </p:nvPr>
        </p:nvSpPr>
        <p:spPr>
          <a:xfrm>
            <a:off x="495575" y="1940475"/>
            <a:ext cx="7884300" cy="28956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somethingElse</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"somethingElse called"</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F352"/>
                </a:solidFill>
                <a:latin typeface="Consolas"/>
                <a:ea typeface="Consolas"/>
                <a:cs typeface="Consolas"/>
                <a:sym typeface="Consolas"/>
              </a:rPr>
              <a:t>somethingElse</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this works fine!</a:t>
            </a:r>
            <a:endParaRPr sz="1600">
              <a:solidFill>
                <a:srgbClr val="E6C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2974" name="Google Shape;2974;p77"/>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Where can I call assigned functions?</a:t>
            </a:r>
            <a:endParaRPr sz="27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8" name="Shape 2978"/>
        <p:cNvGrpSpPr/>
        <p:nvPr/>
      </p:nvGrpSpPr>
      <p:grpSpPr>
        <a:xfrm>
          <a:off x="0" y="0"/>
          <a:ext cx="0" cy="0"/>
          <a:chOff x="0" y="0"/>
          <a:chExt cx="0" cy="0"/>
        </a:xfrm>
      </p:grpSpPr>
      <p:sp>
        <p:nvSpPr>
          <p:cNvPr id="2979" name="Google Shape;2979;p78"/>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78"/>
          <p:cNvSpPr txBox="1"/>
          <p:nvPr>
            <p:ph idx="4294967295" type="ctrTitle"/>
          </p:nvPr>
        </p:nvSpPr>
        <p:spPr>
          <a:xfrm>
            <a:off x="495575" y="1940475"/>
            <a:ext cx="7884300" cy="28956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createdWithFunctionDefinition</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"something"</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var</a:t>
            </a:r>
            <a:r>
              <a:rPr lang="en" sz="1600">
                <a:solidFill>
                  <a:srgbClr val="F8F8F2"/>
                </a:solidFill>
                <a:latin typeface="Consolas"/>
                <a:ea typeface="Consolas"/>
                <a:cs typeface="Consolas"/>
                <a:sym typeface="Consolas"/>
              </a:rPr>
              <a:t> inAVariable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createdWithFunctionDefinition;</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F352"/>
                </a:solidFill>
                <a:latin typeface="Consolas"/>
                <a:ea typeface="Consolas"/>
                <a:cs typeface="Consolas"/>
                <a:sym typeface="Consolas"/>
              </a:rPr>
              <a:t>inAVariable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2981" name="Google Shape;2981;p78"/>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Assigning functions to variables, part 2!</a:t>
            </a:r>
            <a:endParaRPr sz="2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5" name="Shape 2985"/>
        <p:cNvGrpSpPr/>
        <p:nvPr/>
      </p:nvGrpSpPr>
      <p:grpSpPr>
        <a:xfrm>
          <a:off x="0" y="0"/>
          <a:ext cx="0" cy="0"/>
          <a:chOff x="0" y="0"/>
          <a:chExt cx="0" cy="0"/>
        </a:xfrm>
      </p:grpSpPr>
      <p:sp>
        <p:nvSpPr>
          <p:cNvPr id="2986" name="Google Shape;2986;p79"/>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79"/>
          <p:cNvSpPr txBox="1"/>
          <p:nvPr>
            <p:ph idx="4294967295" type="ctrTitle"/>
          </p:nvPr>
        </p:nvSpPr>
        <p:spPr>
          <a:xfrm>
            <a:off x="495575" y="1940475"/>
            <a:ext cx="8145300" cy="28956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C2FFDF"/>
                </a:solidFill>
                <a:latin typeface="Consolas"/>
                <a:ea typeface="Consolas"/>
                <a:cs typeface="Consolas"/>
                <a:sym typeface="Consolas"/>
              </a:rPr>
              <a:t>setTimeout</a:t>
            </a:r>
            <a:r>
              <a:rPr lang="en" sz="1600">
                <a:solidFill>
                  <a:srgbClr val="F8F8F2"/>
                </a:solidFill>
                <a:latin typeface="Consolas"/>
                <a:ea typeface="Consolas"/>
                <a:cs typeface="Consolas"/>
                <a:sym typeface="Consolas"/>
              </a:rPr>
              <a:t>(callback, timeInMilliseconds);  </a:t>
            </a:r>
            <a:r>
              <a:rPr lang="en" sz="1600">
                <a:solidFill>
                  <a:srgbClr val="E6C000"/>
                </a:solidFill>
                <a:latin typeface="Consolas"/>
                <a:ea typeface="Consolas"/>
                <a:cs typeface="Consolas"/>
                <a:sym typeface="Consolas"/>
              </a:rPr>
              <a:t>// The method signature</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C2FFDF"/>
                </a:solidFill>
                <a:latin typeface="Consolas"/>
                <a:ea typeface="Consolas"/>
                <a:cs typeface="Consolas"/>
                <a:sym typeface="Consolas"/>
              </a:rPr>
              <a:t>setTimeout</a:t>
            </a:r>
            <a:r>
              <a:rPr lang="en" sz="1600">
                <a:solidFill>
                  <a:srgbClr val="F8F8F2"/>
                </a:solidFill>
                <a:latin typeface="Consolas"/>
                <a:ea typeface="Consolas"/>
                <a:cs typeface="Consolas"/>
                <a:sym typeface="Consolas"/>
              </a:rPr>
              <a:t>(</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'3 seconds has elapsed'</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This is called in 3 secs</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3000</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2988" name="Google Shape;2988;p79"/>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Passing functions as arguments</a:t>
            </a:r>
            <a:endParaRPr sz="2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2" name="Shape 2992"/>
        <p:cNvGrpSpPr/>
        <p:nvPr/>
      </p:nvGrpSpPr>
      <p:grpSpPr>
        <a:xfrm>
          <a:off x="0" y="0"/>
          <a:ext cx="0" cy="0"/>
          <a:chOff x="0" y="0"/>
          <a:chExt cx="0" cy="0"/>
        </a:xfrm>
      </p:grpSpPr>
      <p:sp>
        <p:nvSpPr>
          <p:cNvPr id="2993" name="Google Shape;2993;p80"/>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80"/>
          <p:cNvSpPr txBox="1"/>
          <p:nvPr>
            <p:ph idx="4294967295" type="ctrTitle"/>
          </p:nvPr>
        </p:nvSpPr>
        <p:spPr>
          <a:xfrm>
            <a:off x="495575" y="1940475"/>
            <a:ext cx="8145300" cy="28956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C2FFDF"/>
                </a:solidFill>
                <a:latin typeface="Consolas"/>
                <a:ea typeface="Consolas"/>
                <a:cs typeface="Consolas"/>
                <a:sym typeface="Consolas"/>
              </a:rPr>
              <a:t>setTimeout</a:t>
            </a:r>
            <a:r>
              <a:rPr lang="en" sz="1600">
                <a:solidFill>
                  <a:srgbClr val="F8F8F2"/>
                </a:solidFill>
                <a:latin typeface="Consolas"/>
                <a:ea typeface="Consolas"/>
                <a:cs typeface="Consolas"/>
                <a:sym typeface="Consolas"/>
              </a:rPr>
              <a:t>(timeoutAction, </a:t>
            </a:r>
            <a:r>
              <a:rPr lang="en" sz="1600">
                <a:solidFill>
                  <a:srgbClr val="C5A3FF"/>
                </a:solidFill>
                <a:latin typeface="Consolas"/>
                <a:ea typeface="Consolas"/>
                <a:cs typeface="Consolas"/>
                <a:sym typeface="Consolas"/>
              </a:rPr>
              <a:t>3000</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timeoutAction</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'3 seconds has elapsed'</a:t>
            </a: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This is called in 3 secs</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C2FFDF"/>
              </a:solidFill>
              <a:latin typeface="Consolas"/>
              <a:ea typeface="Consolas"/>
              <a:cs typeface="Consolas"/>
              <a:sym typeface="Consolas"/>
            </a:endParaRPr>
          </a:p>
        </p:txBody>
      </p:sp>
      <p:sp>
        <p:nvSpPr>
          <p:cNvPr id="2995" name="Google Shape;2995;p80"/>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setTimeout using function declarations</a:t>
            </a:r>
            <a:endParaRPr sz="27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9" name="Shape 2999"/>
        <p:cNvGrpSpPr/>
        <p:nvPr/>
      </p:nvGrpSpPr>
      <p:grpSpPr>
        <a:xfrm>
          <a:off x="0" y="0"/>
          <a:ext cx="0" cy="0"/>
          <a:chOff x="0" y="0"/>
          <a:chExt cx="0" cy="0"/>
        </a:xfrm>
      </p:grpSpPr>
      <p:sp>
        <p:nvSpPr>
          <p:cNvPr id="3000" name="Google Shape;3000;p81"/>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81"/>
          <p:cNvSpPr txBox="1"/>
          <p:nvPr>
            <p:ph idx="4294967295" type="ctrTitle"/>
          </p:nvPr>
        </p:nvSpPr>
        <p:spPr>
          <a:xfrm>
            <a:off x="495575" y="1940475"/>
            <a:ext cx="8145300" cy="2895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600">
                <a:solidFill>
                  <a:srgbClr val="E6C000"/>
                </a:solidFill>
                <a:latin typeface="Consolas"/>
                <a:ea typeface="Consolas"/>
                <a:cs typeface="Consolas"/>
                <a:sym typeface="Consolas"/>
              </a:rPr>
              <a:t>// Before:</a:t>
            </a:r>
            <a:endParaRPr sz="16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myFunction</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assigned to a variable"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E6C000"/>
                </a:solidFill>
                <a:latin typeface="Consolas"/>
                <a:ea typeface="Consolas"/>
                <a:cs typeface="Consolas"/>
                <a:sym typeface="Consolas"/>
              </a:rPr>
              <a:t>// After:</a:t>
            </a:r>
            <a:endParaRPr sz="16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myFunction</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 </a:t>
            </a:r>
            <a:r>
              <a:rPr i="1" lang="en" sz="1600">
                <a:solidFill>
                  <a:srgbClr val="C2FFDF"/>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assigned to a variable"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C2FFDF"/>
              </a:solidFill>
              <a:latin typeface="Consolas"/>
              <a:ea typeface="Consolas"/>
              <a:cs typeface="Consolas"/>
              <a:sym typeface="Consolas"/>
            </a:endParaRPr>
          </a:p>
        </p:txBody>
      </p:sp>
      <p:sp>
        <p:nvSpPr>
          <p:cNvPr id="3002" name="Google Shape;3002;p81"/>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Arrow Functions </a:t>
            </a:r>
            <a:endParaRPr sz="27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6" name="Shape 3006"/>
        <p:cNvGrpSpPr/>
        <p:nvPr/>
      </p:nvGrpSpPr>
      <p:grpSpPr>
        <a:xfrm>
          <a:off x="0" y="0"/>
          <a:ext cx="0" cy="0"/>
          <a:chOff x="0" y="0"/>
          <a:chExt cx="0" cy="0"/>
        </a:xfrm>
      </p:grpSpPr>
      <p:sp>
        <p:nvSpPr>
          <p:cNvPr id="3007" name="Google Shape;3007;p82"/>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82"/>
          <p:cNvSpPr txBox="1"/>
          <p:nvPr>
            <p:ph idx="4294967295" type="ctrTitle"/>
          </p:nvPr>
        </p:nvSpPr>
        <p:spPr>
          <a:xfrm>
            <a:off x="495575" y="1940475"/>
            <a:ext cx="8145300" cy="2895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600">
                <a:solidFill>
                  <a:srgbClr val="E6C000"/>
                </a:solidFill>
                <a:latin typeface="Consolas"/>
                <a:ea typeface="Consolas"/>
                <a:cs typeface="Consolas"/>
                <a:sym typeface="Consolas"/>
              </a:rPr>
              <a:t>// Before:</a:t>
            </a:r>
            <a:endParaRPr sz="16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myFunction</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a:t>
            </a:r>
            <a:r>
              <a:rPr i="1" lang="en" sz="1600">
                <a:solidFill>
                  <a:srgbClr val="FF857F"/>
                </a:solidFill>
                <a:latin typeface="Consolas"/>
                <a:ea typeface="Consolas"/>
                <a:cs typeface="Consolas"/>
                <a:sym typeface="Consolas"/>
              </a:rPr>
              <a:t>param1</a:t>
            </a:r>
            <a:r>
              <a:rPr lang="en" sz="1600">
                <a:solidFill>
                  <a:srgbClr val="F8F8F2"/>
                </a:solidFill>
                <a:latin typeface="Consolas"/>
                <a:ea typeface="Consolas"/>
                <a:cs typeface="Consolas"/>
                <a:sym typeface="Consolas"/>
              </a:rPr>
              <a:t>, </a:t>
            </a:r>
            <a:r>
              <a:rPr i="1" lang="en" sz="1600">
                <a:solidFill>
                  <a:srgbClr val="FF857F"/>
                </a:solidFill>
                <a:latin typeface="Consolas"/>
                <a:ea typeface="Consolas"/>
                <a:cs typeface="Consolas"/>
                <a:sym typeface="Consolas"/>
              </a:rPr>
              <a:t>param2</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assigned to a variable"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E6C000"/>
                </a:solidFill>
                <a:latin typeface="Consolas"/>
                <a:ea typeface="Consolas"/>
                <a:cs typeface="Consolas"/>
                <a:sym typeface="Consolas"/>
              </a:rPr>
              <a:t>// After:</a:t>
            </a:r>
            <a:endParaRPr sz="16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myFunction</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i="1" lang="en" sz="1600">
                <a:solidFill>
                  <a:srgbClr val="FF857F"/>
                </a:solidFill>
                <a:latin typeface="Consolas"/>
                <a:ea typeface="Consolas"/>
                <a:cs typeface="Consolas"/>
                <a:sym typeface="Consolas"/>
              </a:rPr>
              <a:t>param1</a:t>
            </a:r>
            <a:r>
              <a:rPr lang="en" sz="1600">
                <a:solidFill>
                  <a:srgbClr val="F8F8F2"/>
                </a:solidFill>
                <a:latin typeface="Consolas"/>
                <a:ea typeface="Consolas"/>
                <a:cs typeface="Consolas"/>
                <a:sym typeface="Consolas"/>
              </a:rPr>
              <a:t>, </a:t>
            </a:r>
            <a:r>
              <a:rPr i="1" lang="en" sz="1600">
                <a:solidFill>
                  <a:srgbClr val="FF857F"/>
                </a:solidFill>
                <a:latin typeface="Consolas"/>
                <a:ea typeface="Consolas"/>
                <a:cs typeface="Consolas"/>
                <a:sym typeface="Consolas"/>
              </a:rPr>
              <a:t>param2</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assigned to a variable"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E6C000"/>
              </a:solidFill>
              <a:latin typeface="Consolas"/>
              <a:ea typeface="Consolas"/>
              <a:cs typeface="Consolas"/>
              <a:sym typeface="Consolas"/>
            </a:endParaRPr>
          </a:p>
        </p:txBody>
      </p:sp>
      <p:sp>
        <p:nvSpPr>
          <p:cNvPr id="3009" name="Google Shape;3009;p82"/>
          <p:cNvSpPr txBox="1"/>
          <p:nvPr>
            <p:ph idx="4294967295" type="title"/>
          </p:nvPr>
        </p:nvSpPr>
        <p:spPr>
          <a:xfrm>
            <a:off x="855300" y="531200"/>
            <a:ext cx="66642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Arrow Functions with parameters</a:t>
            </a:r>
            <a:endParaRPr sz="2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3" name="Shape 3013"/>
        <p:cNvGrpSpPr/>
        <p:nvPr/>
      </p:nvGrpSpPr>
      <p:grpSpPr>
        <a:xfrm>
          <a:off x="0" y="0"/>
          <a:ext cx="0" cy="0"/>
          <a:chOff x="0" y="0"/>
          <a:chExt cx="0" cy="0"/>
        </a:xfrm>
      </p:grpSpPr>
      <p:sp>
        <p:nvSpPr>
          <p:cNvPr id="3014" name="Google Shape;3014;p83"/>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83"/>
          <p:cNvSpPr txBox="1"/>
          <p:nvPr>
            <p:ph idx="4294967295" type="ctrTitle"/>
          </p:nvPr>
        </p:nvSpPr>
        <p:spPr>
          <a:xfrm>
            <a:off x="495575" y="1940475"/>
            <a:ext cx="8145300" cy="2895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600">
                <a:solidFill>
                  <a:srgbClr val="E6C000"/>
                </a:solidFill>
                <a:latin typeface="Consolas"/>
                <a:ea typeface="Consolas"/>
                <a:cs typeface="Consolas"/>
                <a:sym typeface="Consolas"/>
              </a:rPr>
              <a:t>// Before:</a:t>
            </a:r>
            <a:endParaRPr sz="16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myFunction</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a:t>
            </a:r>
            <a:r>
              <a:rPr i="1" lang="en" sz="1600">
                <a:solidFill>
                  <a:srgbClr val="FF857F"/>
                </a:solidFill>
                <a:latin typeface="Consolas"/>
                <a:ea typeface="Consolas"/>
                <a:cs typeface="Consolas"/>
                <a:sym typeface="Consolas"/>
              </a:rPr>
              <a:t>param1</a:t>
            </a:r>
            <a:r>
              <a:rPr lang="en" sz="1600">
                <a:solidFill>
                  <a:srgbClr val="F8F8F2"/>
                </a:solidFill>
                <a:latin typeface="Consolas"/>
                <a:ea typeface="Consolas"/>
                <a:cs typeface="Consolas"/>
                <a:sym typeface="Consolas"/>
              </a:rPr>
              <a:t>, </a:t>
            </a:r>
            <a:r>
              <a:rPr i="1" lang="en" sz="1600">
                <a:solidFill>
                  <a:srgbClr val="FF857F"/>
                </a:solidFill>
                <a:latin typeface="Consolas"/>
                <a:ea typeface="Consolas"/>
                <a:cs typeface="Consolas"/>
                <a:sym typeface="Consolas"/>
              </a:rPr>
              <a:t>param2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FFEA00"/>
                </a:solidFill>
                <a:latin typeface="Consolas"/>
                <a:ea typeface="Consolas"/>
                <a:cs typeface="Consolas"/>
                <a:sym typeface="Consolas"/>
              </a:rPr>
              <a:t>"hello"</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assigned to a variable"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E6C000"/>
                </a:solidFill>
                <a:latin typeface="Consolas"/>
                <a:ea typeface="Consolas"/>
                <a:cs typeface="Consolas"/>
                <a:sym typeface="Consolas"/>
              </a:rPr>
              <a:t>// After:</a:t>
            </a:r>
            <a:endParaRPr sz="16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myFunction</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i="1" lang="en" sz="1600">
                <a:solidFill>
                  <a:srgbClr val="FF857F"/>
                </a:solidFill>
                <a:latin typeface="Consolas"/>
                <a:ea typeface="Consolas"/>
                <a:cs typeface="Consolas"/>
                <a:sym typeface="Consolas"/>
              </a:rPr>
              <a:t>param1</a:t>
            </a:r>
            <a:r>
              <a:rPr lang="en" sz="1600">
                <a:solidFill>
                  <a:srgbClr val="F8F8F2"/>
                </a:solidFill>
                <a:latin typeface="Consolas"/>
                <a:ea typeface="Consolas"/>
                <a:cs typeface="Consolas"/>
                <a:sym typeface="Consolas"/>
              </a:rPr>
              <a:t>, </a:t>
            </a:r>
            <a:r>
              <a:rPr i="1" lang="en" sz="1600">
                <a:solidFill>
                  <a:srgbClr val="FF857F"/>
                </a:solidFill>
                <a:latin typeface="Consolas"/>
                <a:ea typeface="Consolas"/>
                <a:cs typeface="Consolas"/>
                <a:sym typeface="Consolas"/>
              </a:rPr>
              <a:t>param2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FFEA00"/>
                </a:solidFill>
                <a:latin typeface="Consolas"/>
                <a:ea typeface="Consolas"/>
                <a:cs typeface="Consolas"/>
                <a:sym typeface="Consolas"/>
              </a:rPr>
              <a:t>"hello"</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assigned to a variable"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E6C000"/>
              </a:solidFill>
              <a:latin typeface="Consolas"/>
              <a:ea typeface="Consolas"/>
              <a:cs typeface="Consolas"/>
              <a:sym typeface="Consolas"/>
            </a:endParaRPr>
          </a:p>
        </p:txBody>
      </p:sp>
      <p:sp>
        <p:nvSpPr>
          <p:cNvPr id="3016" name="Google Shape;3016;p83"/>
          <p:cNvSpPr txBox="1"/>
          <p:nvPr>
            <p:ph idx="4294967295" type="title"/>
          </p:nvPr>
        </p:nvSpPr>
        <p:spPr>
          <a:xfrm>
            <a:off x="855300" y="531200"/>
            <a:ext cx="69756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Arrow Functions with default parameters</a:t>
            </a:r>
            <a:endParaRPr sz="27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0" name="Shape 3020"/>
        <p:cNvGrpSpPr/>
        <p:nvPr/>
      </p:nvGrpSpPr>
      <p:grpSpPr>
        <a:xfrm>
          <a:off x="0" y="0"/>
          <a:ext cx="0" cy="0"/>
          <a:chOff x="0" y="0"/>
          <a:chExt cx="0" cy="0"/>
        </a:xfrm>
      </p:grpSpPr>
      <p:sp>
        <p:nvSpPr>
          <p:cNvPr id="3021" name="Google Shape;3021;p84"/>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84"/>
          <p:cNvSpPr txBox="1"/>
          <p:nvPr>
            <p:ph idx="4294967295" type="ctrTitle"/>
          </p:nvPr>
        </p:nvSpPr>
        <p:spPr>
          <a:xfrm>
            <a:off x="495575" y="1940475"/>
            <a:ext cx="8145300" cy="2895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600">
                <a:solidFill>
                  <a:srgbClr val="E6C000"/>
                </a:solidFill>
                <a:latin typeface="Consolas"/>
                <a:ea typeface="Consolas"/>
                <a:cs typeface="Consolas"/>
                <a:sym typeface="Consolas"/>
              </a:rPr>
              <a:t>// Before:</a:t>
            </a:r>
            <a:endParaRPr sz="16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myFunction</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a:t>
            </a:r>
            <a:r>
              <a:rPr i="1" lang="en" sz="1600">
                <a:solidFill>
                  <a:srgbClr val="FF857F"/>
                </a:solidFill>
                <a:latin typeface="Consolas"/>
                <a:ea typeface="Consolas"/>
                <a:cs typeface="Consolas"/>
                <a:sym typeface="Consolas"/>
              </a:rPr>
              <a:t>param1</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assigned to a variable"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E6C000"/>
                </a:solidFill>
                <a:latin typeface="Consolas"/>
                <a:ea typeface="Consolas"/>
                <a:cs typeface="Consolas"/>
                <a:sym typeface="Consolas"/>
              </a:rPr>
              <a:t>// After:</a:t>
            </a:r>
            <a:endParaRPr sz="16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a:t>
            </a:r>
            <a:r>
              <a:rPr lang="en" sz="1600">
                <a:solidFill>
                  <a:srgbClr val="FFF352"/>
                </a:solidFill>
                <a:latin typeface="Consolas"/>
                <a:ea typeface="Consolas"/>
                <a:cs typeface="Consolas"/>
                <a:sym typeface="Consolas"/>
              </a:rPr>
              <a:t>myFunction</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i="1" lang="en" sz="1600">
                <a:solidFill>
                  <a:srgbClr val="FF857F"/>
                </a:solidFill>
                <a:latin typeface="Consolas"/>
                <a:ea typeface="Consolas"/>
                <a:cs typeface="Consolas"/>
                <a:sym typeface="Consolas"/>
              </a:rPr>
              <a:t>param1</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"anonymous function assigned to a variable"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E6C000"/>
              </a:solidFill>
              <a:latin typeface="Consolas"/>
              <a:ea typeface="Consolas"/>
              <a:cs typeface="Consolas"/>
              <a:sym typeface="Consolas"/>
            </a:endParaRPr>
          </a:p>
        </p:txBody>
      </p:sp>
      <p:sp>
        <p:nvSpPr>
          <p:cNvPr id="3023" name="Google Shape;3023;p84"/>
          <p:cNvSpPr txBox="1"/>
          <p:nvPr>
            <p:ph idx="4294967295" type="title"/>
          </p:nvPr>
        </p:nvSpPr>
        <p:spPr>
          <a:xfrm>
            <a:off x="855300" y="531200"/>
            <a:ext cx="69756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Arrow Functions with a single parameter</a:t>
            </a:r>
            <a:endParaRPr sz="27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7" name="Shape 3027"/>
        <p:cNvGrpSpPr/>
        <p:nvPr/>
      </p:nvGrpSpPr>
      <p:grpSpPr>
        <a:xfrm>
          <a:off x="0" y="0"/>
          <a:ext cx="0" cy="0"/>
          <a:chOff x="0" y="0"/>
          <a:chExt cx="0" cy="0"/>
        </a:xfrm>
      </p:grpSpPr>
      <p:sp>
        <p:nvSpPr>
          <p:cNvPr id="3028" name="Google Shape;3028;p85"/>
          <p:cNvSpPr/>
          <p:nvPr/>
        </p:nvSpPr>
        <p:spPr>
          <a:xfrm>
            <a:off x="0" y="1655175"/>
            <a:ext cx="9144000" cy="348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85"/>
          <p:cNvSpPr txBox="1"/>
          <p:nvPr>
            <p:ph idx="4294967295" type="ctrTitle"/>
          </p:nvPr>
        </p:nvSpPr>
        <p:spPr>
          <a:xfrm>
            <a:off x="495575" y="1940475"/>
            <a:ext cx="8145300" cy="2895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600">
                <a:solidFill>
                  <a:srgbClr val="E6C000"/>
                </a:solidFill>
                <a:latin typeface="Consolas"/>
                <a:ea typeface="Consolas"/>
                <a:cs typeface="Consolas"/>
                <a:sym typeface="Consolas"/>
              </a:rPr>
              <a:t>// Before arrow functions:</a:t>
            </a:r>
            <a:endParaRPr sz="16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C2FFDF"/>
                </a:solidFill>
                <a:latin typeface="Consolas"/>
                <a:ea typeface="Consolas"/>
                <a:cs typeface="Consolas"/>
                <a:sym typeface="Consolas"/>
              </a:rPr>
              <a:t>setTimeout</a:t>
            </a:r>
            <a:r>
              <a:rPr lang="en" sz="1600">
                <a:solidFill>
                  <a:srgbClr val="F8F8F2"/>
                </a:solidFill>
                <a:latin typeface="Consolas"/>
                <a:ea typeface="Consolas"/>
                <a:cs typeface="Consolas"/>
                <a:sym typeface="Consolas"/>
              </a:rPr>
              <a:t>(</a:t>
            </a:r>
            <a:r>
              <a:rPr i="1" lang="en" sz="1600">
                <a:solidFill>
                  <a:srgbClr val="C2FFDF"/>
                </a:solidFill>
                <a:latin typeface="Consolas"/>
                <a:ea typeface="Consolas"/>
                <a:cs typeface="Consolas"/>
                <a:sym typeface="Consolas"/>
              </a:rPr>
              <a:t>function</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'3 seconds has elapsed'</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3000</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E6C000"/>
                </a:solidFill>
                <a:latin typeface="Consolas"/>
                <a:ea typeface="Consolas"/>
                <a:cs typeface="Consolas"/>
                <a:sym typeface="Consolas"/>
              </a:rPr>
              <a:t>// After arrow functions:</a:t>
            </a:r>
            <a:endParaRPr sz="16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C2FFDF"/>
                </a:solidFill>
                <a:latin typeface="Consolas"/>
                <a:ea typeface="Consolas"/>
                <a:cs typeface="Consolas"/>
                <a:sym typeface="Consolas"/>
              </a:rPr>
              <a:t>setTimeout</a:t>
            </a:r>
            <a:r>
              <a:rPr lang="en" sz="1600">
                <a:solidFill>
                  <a:srgbClr val="F8F8F2"/>
                </a:solidFill>
                <a:latin typeface="Consolas"/>
                <a:ea typeface="Consolas"/>
                <a:cs typeface="Consolas"/>
                <a:sym typeface="Consolas"/>
              </a:rPr>
              <a:t>(() </a:t>
            </a:r>
            <a:r>
              <a:rPr i="1" lang="en" sz="1600">
                <a:solidFill>
                  <a:srgbClr val="C2FFDF"/>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'3 seconds has elapsed'</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3000</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E6C000"/>
              </a:solidFill>
              <a:latin typeface="Consolas"/>
              <a:ea typeface="Consolas"/>
              <a:cs typeface="Consolas"/>
              <a:sym typeface="Consolas"/>
            </a:endParaRPr>
          </a:p>
        </p:txBody>
      </p:sp>
      <p:sp>
        <p:nvSpPr>
          <p:cNvPr id="3030" name="Google Shape;3030;p85"/>
          <p:cNvSpPr txBox="1"/>
          <p:nvPr>
            <p:ph idx="4294967295" type="title"/>
          </p:nvPr>
        </p:nvSpPr>
        <p:spPr>
          <a:xfrm>
            <a:off x="855300" y="531200"/>
            <a:ext cx="6975600" cy="7392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2700"/>
              <a:t>In-line arrow functions</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3" name="Shape 2653"/>
        <p:cNvGrpSpPr/>
        <p:nvPr/>
      </p:nvGrpSpPr>
      <p:grpSpPr>
        <a:xfrm>
          <a:off x="0" y="0"/>
          <a:ext cx="0" cy="0"/>
          <a:chOff x="0" y="0"/>
          <a:chExt cx="0" cy="0"/>
        </a:xfrm>
      </p:grpSpPr>
      <p:sp>
        <p:nvSpPr>
          <p:cNvPr id="2654" name="Google Shape;2654;p41"/>
          <p:cNvSpPr/>
          <p:nvPr/>
        </p:nvSpPr>
        <p:spPr>
          <a:xfrm>
            <a:off x="720475" y="1487625"/>
            <a:ext cx="7221600" cy="17913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1"/>
          <p:cNvSpPr txBox="1"/>
          <p:nvPr>
            <p:ph idx="4294967295" type="ctrTitle"/>
          </p:nvPr>
        </p:nvSpPr>
        <p:spPr>
          <a:xfrm>
            <a:off x="1007700" y="1712768"/>
            <a:ext cx="6787200" cy="1566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2300">
                <a:solidFill>
                  <a:srgbClr val="F8F8F2"/>
                </a:solidFill>
                <a:latin typeface="Consolas"/>
                <a:ea typeface="Consolas"/>
                <a:cs typeface="Consolas"/>
                <a:sym typeface="Consolas"/>
              </a:rPr>
              <a:t>console.</a:t>
            </a:r>
            <a:r>
              <a:rPr lang="en" sz="2300">
                <a:solidFill>
                  <a:srgbClr val="FFF352"/>
                </a:solidFill>
                <a:latin typeface="Consolas"/>
                <a:ea typeface="Consolas"/>
                <a:cs typeface="Consolas"/>
                <a:sym typeface="Consolas"/>
              </a:rPr>
              <a:t>log</a:t>
            </a:r>
            <a:r>
              <a:rPr lang="en" sz="2300">
                <a:solidFill>
                  <a:srgbClr val="F8F8F2"/>
                </a:solidFill>
                <a:latin typeface="Consolas"/>
                <a:ea typeface="Consolas"/>
                <a:cs typeface="Consolas"/>
                <a:sym typeface="Consolas"/>
              </a:rPr>
              <a:t>(</a:t>
            </a:r>
            <a:r>
              <a:rPr lang="en" sz="2300">
                <a:solidFill>
                  <a:srgbClr val="FFEA00"/>
                </a:solidFill>
                <a:latin typeface="Consolas"/>
                <a:ea typeface="Consolas"/>
                <a:cs typeface="Consolas"/>
                <a:sym typeface="Consolas"/>
              </a:rPr>
              <a:t>"</a:t>
            </a:r>
            <a:r>
              <a:rPr lang="en" sz="2300">
                <a:solidFill>
                  <a:srgbClr val="FFF352"/>
                </a:solidFill>
                <a:latin typeface="Consolas"/>
                <a:ea typeface="Consolas"/>
                <a:cs typeface="Consolas"/>
                <a:sym typeface="Consolas"/>
              </a:rPr>
              <a:t>hello world!"</a:t>
            </a:r>
            <a:r>
              <a:rPr lang="en" sz="2300">
                <a:solidFill>
                  <a:srgbClr val="F8F8F2"/>
                </a:solidFill>
                <a:latin typeface="Consolas"/>
                <a:ea typeface="Consolas"/>
                <a:cs typeface="Consolas"/>
                <a:sym typeface="Consolas"/>
              </a:rPr>
              <a:t>);    </a:t>
            </a:r>
            <a:endParaRPr sz="23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rgbClr val="E6C000"/>
                </a:solidFill>
                <a:latin typeface="Consolas"/>
                <a:ea typeface="Consolas"/>
                <a:cs typeface="Consolas"/>
                <a:sym typeface="Consolas"/>
              </a:rPr>
              <a:t>// this is a comment!</a:t>
            </a:r>
            <a:endParaRPr sz="2000">
              <a:solidFill>
                <a:srgbClr val="E6C000"/>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rgbClr val="F8F8F2"/>
                </a:solidFill>
                <a:latin typeface="Consolas"/>
                <a:ea typeface="Consolas"/>
                <a:cs typeface="Consolas"/>
                <a:sym typeface="Consolas"/>
              </a:rPr>
              <a:t>    </a:t>
            </a:r>
            <a:endParaRPr b="1" sz="2500">
              <a:latin typeface="Courier New"/>
              <a:ea typeface="Courier New"/>
              <a:cs typeface="Courier New"/>
              <a:sym typeface="Courier New"/>
            </a:endParaRPr>
          </a:p>
        </p:txBody>
      </p:sp>
      <p:sp>
        <p:nvSpPr>
          <p:cNvPr id="2656" name="Google Shape;2656;p41"/>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57" name="Google Shape;2657;p41"/>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Hello World!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5">
                                            <p:txEl>
                                              <p:pRg end="0" st="0"/>
                                            </p:txEl>
                                          </p:spTgt>
                                        </p:tgtEl>
                                        <p:attrNameLst>
                                          <p:attrName>style.visibility</p:attrName>
                                        </p:attrNameLst>
                                      </p:cBhvr>
                                      <p:to>
                                        <p:strVal val="visible"/>
                                      </p:to>
                                    </p:set>
                                    <p:animEffect filter="fade" transition="in">
                                      <p:cBhvr>
                                        <p:cTn dur="1000"/>
                                        <p:tgtEl>
                                          <p:spTgt spid="26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5">
                                            <p:txEl>
                                              <p:pRg end="1" st="1"/>
                                            </p:txEl>
                                          </p:spTgt>
                                        </p:tgtEl>
                                        <p:attrNameLst>
                                          <p:attrName>style.visibility</p:attrName>
                                        </p:attrNameLst>
                                      </p:cBhvr>
                                      <p:to>
                                        <p:strVal val="visible"/>
                                      </p:to>
                                    </p:set>
                                    <p:animEffect filter="fade" transition="in">
                                      <p:cBhvr>
                                        <p:cTn dur="1000"/>
                                        <p:tgtEl>
                                          <p:spTgt spid="26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5">
                                            <p:txEl>
                                              <p:pRg end="2" st="2"/>
                                            </p:txEl>
                                          </p:spTgt>
                                        </p:tgtEl>
                                        <p:attrNameLst>
                                          <p:attrName>style.visibility</p:attrName>
                                        </p:attrNameLst>
                                      </p:cBhvr>
                                      <p:to>
                                        <p:strVal val="visible"/>
                                      </p:to>
                                    </p:set>
                                    <p:animEffect filter="fade" transition="in">
                                      <p:cBhvr>
                                        <p:cTn dur="1000"/>
                                        <p:tgtEl>
                                          <p:spTgt spid="26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5">
                                            <p:txEl>
                                              <p:pRg end="3" st="3"/>
                                            </p:txEl>
                                          </p:spTgt>
                                        </p:tgtEl>
                                        <p:attrNameLst>
                                          <p:attrName>style.visibility</p:attrName>
                                        </p:attrNameLst>
                                      </p:cBhvr>
                                      <p:to>
                                        <p:strVal val="visible"/>
                                      </p:to>
                                    </p:set>
                                    <p:animEffect filter="fade" transition="in">
                                      <p:cBhvr>
                                        <p:cTn dur="1000"/>
                                        <p:tgtEl>
                                          <p:spTgt spid="26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4" name="Shape 3034"/>
        <p:cNvGrpSpPr/>
        <p:nvPr/>
      </p:nvGrpSpPr>
      <p:grpSpPr>
        <a:xfrm>
          <a:off x="0" y="0"/>
          <a:ext cx="0" cy="0"/>
          <a:chOff x="0" y="0"/>
          <a:chExt cx="0" cy="0"/>
        </a:xfrm>
      </p:grpSpPr>
      <p:sp>
        <p:nvSpPr>
          <p:cNvPr id="3035" name="Google Shape;3035;p86"/>
          <p:cNvSpPr txBox="1"/>
          <p:nvPr>
            <p:ph idx="4294967295" type="ctrTitle"/>
          </p:nvPr>
        </p:nvSpPr>
        <p:spPr>
          <a:xfrm>
            <a:off x="855300" y="2421550"/>
            <a:ext cx="743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Ok, but what about methods?</a:t>
            </a:r>
            <a:endParaRPr sz="6000"/>
          </a:p>
        </p:txBody>
      </p:sp>
      <p:sp>
        <p:nvSpPr>
          <p:cNvPr id="3036" name="Google Shape;3036;p86"/>
          <p:cNvSpPr txBox="1"/>
          <p:nvPr>
            <p:ph idx="4294967295" type="subTitle"/>
          </p:nvPr>
        </p:nvSpPr>
        <p:spPr>
          <a:xfrm>
            <a:off x="855300" y="3716350"/>
            <a:ext cx="7554000" cy="784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A method is a function which is a property of an object</a:t>
            </a:r>
            <a:endParaRPr/>
          </a:p>
        </p:txBody>
      </p:sp>
      <p:sp>
        <p:nvSpPr>
          <p:cNvPr id="3037" name="Google Shape;3037;p86"/>
          <p:cNvSpPr/>
          <p:nvPr/>
        </p:nvSpPr>
        <p:spPr>
          <a:xfrm>
            <a:off x="5659688" y="2561584"/>
            <a:ext cx="198765" cy="1897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86"/>
          <p:cNvSpPr/>
          <p:nvPr/>
        </p:nvSpPr>
        <p:spPr>
          <a:xfrm rot="2466855">
            <a:off x="4650530" y="701259"/>
            <a:ext cx="276136" cy="26366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86"/>
          <p:cNvSpPr/>
          <p:nvPr/>
        </p:nvSpPr>
        <p:spPr>
          <a:xfrm rot="-1609135">
            <a:off x="5050683" y="1057826"/>
            <a:ext cx="198710" cy="18973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86"/>
          <p:cNvSpPr/>
          <p:nvPr/>
        </p:nvSpPr>
        <p:spPr>
          <a:xfrm rot="2925883">
            <a:off x="6612543" y="1861803"/>
            <a:ext cx="148820" cy="14209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86"/>
          <p:cNvSpPr/>
          <p:nvPr/>
        </p:nvSpPr>
        <p:spPr>
          <a:xfrm rot="-1609533">
            <a:off x="5692051" y="666347"/>
            <a:ext cx="134065" cy="1280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86"/>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043" name="Google Shape;3043;p86"/>
          <p:cNvGrpSpPr/>
          <p:nvPr/>
        </p:nvGrpSpPr>
        <p:grpSpPr>
          <a:xfrm rot="5400000">
            <a:off x="1864911" y="-692198"/>
            <a:ext cx="711327" cy="4441016"/>
            <a:chOff x="967895" y="415018"/>
            <a:chExt cx="628714" cy="3926280"/>
          </a:xfrm>
        </p:grpSpPr>
        <p:sp>
          <p:nvSpPr>
            <p:cNvPr id="3044" name="Google Shape;3044;p86"/>
            <p:cNvSpPr/>
            <p:nvPr/>
          </p:nvSpPr>
          <p:spPr>
            <a:xfrm>
              <a:off x="1207102" y="963599"/>
              <a:ext cx="150300" cy="33777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5" name="Google Shape;3045;p86"/>
            <p:cNvGrpSpPr/>
            <p:nvPr/>
          </p:nvGrpSpPr>
          <p:grpSpPr>
            <a:xfrm>
              <a:off x="967895" y="415018"/>
              <a:ext cx="628714" cy="801374"/>
              <a:chOff x="1774126" y="766200"/>
              <a:chExt cx="1582467" cy="2017050"/>
            </a:xfrm>
          </p:grpSpPr>
          <p:sp>
            <p:nvSpPr>
              <p:cNvPr id="3046" name="Google Shape;3046;p8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7" name="Google Shape;3047;p8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8" name="Google Shape;3048;p8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9" name="Google Shape;3049;p8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0" name="Google Shape;3050;p8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1" name="Google Shape;3051;p8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2" name="Google Shape;3052;p8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3" name="Google Shape;3053;p8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7" name="Shape 3057"/>
        <p:cNvGrpSpPr/>
        <p:nvPr/>
      </p:nvGrpSpPr>
      <p:grpSpPr>
        <a:xfrm>
          <a:off x="0" y="0"/>
          <a:ext cx="0" cy="0"/>
          <a:chOff x="0" y="0"/>
          <a:chExt cx="0" cy="0"/>
        </a:xfrm>
      </p:grpSpPr>
      <p:sp>
        <p:nvSpPr>
          <p:cNvPr id="3058" name="Google Shape;3058;p87"/>
          <p:cNvSpPr txBox="1"/>
          <p:nvPr>
            <p:ph type="title"/>
          </p:nvPr>
        </p:nvSpPr>
        <p:spPr>
          <a:xfrm>
            <a:off x="855300" y="5312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 for a recap!</a:t>
            </a:r>
            <a:endParaRPr/>
          </a:p>
        </p:txBody>
      </p:sp>
      <p:sp>
        <p:nvSpPr>
          <p:cNvPr id="3059" name="Google Shape;3059;p87"/>
          <p:cNvSpPr txBox="1"/>
          <p:nvPr>
            <p:ph idx="1" type="body"/>
          </p:nvPr>
        </p:nvSpPr>
        <p:spPr>
          <a:xfrm>
            <a:off x="855300" y="1172825"/>
            <a:ext cx="6717600" cy="2834100"/>
          </a:xfrm>
          <a:prstGeom prst="rect">
            <a:avLst/>
          </a:prstGeom>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Char char="➢"/>
            </a:pPr>
            <a:r>
              <a:rPr lang="en" sz="1800"/>
              <a:t>Defining functions using Function Definitions</a:t>
            </a:r>
            <a:endParaRPr sz="1800"/>
          </a:p>
          <a:p>
            <a:pPr indent="-342900" lvl="0" marL="457200" rtl="0" algn="l">
              <a:lnSpc>
                <a:spcPct val="100000"/>
              </a:lnSpc>
              <a:spcBef>
                <a:spcPts val="1000"/>
              </a:spcBef>
              <a:spcAft>
                <a:spcPts val="0"/>
              </a:spcAft>
              <a:buSzPts val="1800"/>
              <a:buChar char="➢"/>
            </a:pPr>
            <a:r>
              <a:rPr lang="en" sz="1800"/>
              <a:t>Defining anonymous functions</a:t>
            </a:r>
            <a:endParaRPr sz="1800"/>
          </a:p>
          <a:p>
            <a:pPr indent="-342900" lvl="0" marL="457200" rtl="0" algn="l">
              <a:lnSpc>
                <a:spcPct val="100000"/>
              </a:lnSpc>
              <a:spcBef>
                <a:spcPts val="1000"/>
              </a:spcBef>
              <a:spcAft>
                <a:spcPts val="0"/>
              </a:spcAft>
              <a:buSzPts val="1800"/>
              <a:buChar char="➢"/>
            </a:pPr>
            <a:r>
              <a:rPr lang="en" sz="1800"/>
              <a:t>Assigning functions to variables</a:t>
            </a:r>
            <a:endParaRPr sz="1800"/>
          </a:p>
          <a:p>
            <a:pPr indent="-342900" lvl="0" marL="457200" rtl="0" algn="l">
              <a:lnSpc>
                <a:spcPct val="100000"/>
              </a:lnSpc>
              <a:spcBef>
                <a:spcPts val="1000"/>
              </a:spcBef>
              <a:spcAft>
                <a:spcPts val="0"/>
              </a:spcAft>
              <a:buSzPts val="1800"/>
              <a:buChar char="➢"/>
            </a:pPr>
            <a:r>
              <a:rPr lang="en" sz="1800"/>
              <a:t>Passing data to functions as arguments</a:t>
            </a:r>
            <a:endParaRPr sz="1800"/>
          </a:p>
          <a:p>
            <a:pPr indent="-342900" lvl="0" marL="457200" rtl="0" algn="l">
              <a:lnSpc>
                <a:spcPct val="100000"/>
              </a:lnSpc>
              <a:spcBef>
                <a:spcPts val="1000"/>
              </a:spcBef>
              <a:spcAft>
                <a:spcPts val="0"/>
              </a:spcAft>
              <a:buSzPts val="1800"/>
              <a:buChar char="➢"/>
            </a:pPr>
            <a:r>
              <a:rPr lang="en" sz="1800"/>
              <a:t>Using data passed to functions as parameters</a:t>
            </a:r>
            <a:endParaRPr sz="1800"/>
          </a:p>
          <a:p>
            <a:pPr indent="-342900" lvl="0" marL="457200" rtl="0" algn="l">
              <a:lnSpc>
                <a:spcPct val="100000"/>
              </a:lnSpc>
              <a:spcBef>
                <a:spcPts val="1000"/>
              </a:spcBef>
              <a:spcAft>
                <a:spcPts val="0"/>
              </a:spcAft>
              <a:buSzPts val="1800"/>
              <a:buChar char="➢"/>
            </a:pPr>
            <a:r>
              <a:rPr lang="en" sz="1800"/>
              <a:t>Return values</a:t>
            </a:r>
            <a:endParaRPr sz="1800"/>
          </a:p>
          <a:p>
            <a:pPr indent="-342900" lvl="0" marL="457200" rtl="0" algn="l">
              <a:lnSpc>
                <a:spcPct val="100000"/>
              </a:lnSpc>
              <a:spcBef>
                <a:spcPts val="1000"/>
              </a:spcBef>
              <a:spcAft>
                <a:spcPts val="0"/>
              </a:spcAft>
              <a:buSzPts val="1800"/>
              <a:buChar char="➢"/>
            </a:pPr>
            <a:r>
              <a:rPr lang="en" sz="1800"/>
              <a:t>Callbacks</a:t>
            </a:r>
            <a:endParaRPr sz="1800"/>
          </a:p>
          <a:p>
            <a:pPr indent="-342900" lvl="0" marL="457200" rtl="0" algn="l">
              <a:lnSpc>
                <a:spcPct val="100000"/>
              </a:lnSpc>
              <a:spcBef>
                <a:spcPts val="1000"/>
              </a:spcBef>
              <a:spcAft>
                <a:spcPts val="0"/>
              </a:spcAft>
              <a:buSzPts val="1800"/>
              <a:buChar char="➢"/>
            </a:pPr>
            <a:r>
              <a:rPr lang="en" sz="1800"/>
              <a:t>Arrow functions</a:t>
            </a:r>
            <a:endParaRPr sz="1800"/>
          </a:p>
          <a:p>
            <a:pPr indent="-342900" lvl="0" marL="457200" rtl="0" algn="l">
              <a:lnSpc>
                <a:spcPct val="100000"/>
              </a:lnSpc>
              <a:spcBef>
                <a:spcPts val="1000"/>
              </a:spcBef>
              <a:spcAft>
                <a:spcPts val="1000"/>
              </a:spcAft>
              <a:buSzPts val="1800"/>
              <a:buChar char="➢"/>
            </a:pPr>
            <a:r>
              <a:rPr lang="en" sz="1800"/>
              <a:t>Methods</a:t>
            </a:r>
            <a:endParaRPr sz="1800"/>
          </a:p>
        </p:txBody>
      </p:sp>
      <p:sp>
        <p:nvSpPr>
          <p:cNvPr id="3060" name="Google Shape;3060;p87"/>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4" name="Shape 3064"/>
        <p:cNvGrpSpPr/>
        <p:nvPr/>
      </p:nvGrpSpPr>
      <p:grpSpPr>
        <a:xfrm>
          <a:off x="0" y="0"/>
          <a:ext cx="0" cy="0"/>
          <a:chOff x="0" y="0"/>
          <a:chExt cx="0" cy="0"/>
        </a:xfrm>
      </p:grpSpPr>
      <p:sp>
        <p:nvSpPr>
          <p:cNvPr id="3065" name="Google Shape;3065;p88"/>
          <p:cNvSpPr txBox="1"/>
          <p:nvPr>
            <p:ph type="ctrTitle"/>
          </p:nvPr>
        </p:nvSpPr>
        <p:spPr>
          <a:xfrm>
            <a:off x="1735675" y="1991825"/>
            <a:ext cx="56727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Making Decisions </a:t>
            </a:r>
            <a:endParaRPr/>
          </a:p>
          <a:p>
            <a:pPr indent="0" lvl="0" marL="0" rtl="0" algn="ctr">
              <a:spcBef>
                <a:spcPts val="0"/>
              </a:spcBef>
              <a:spcAft>
                <a:spcPts val="0"/>
              </a:spcAft>
              <a:buNone/>
            </a:pPr>
            <a:r>
              <a:rPr lang="en"/>
              <a:t>in JS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9" name="Shape 3069"/>
        <p:cNvGrpSpPr/>
        <p:nvPr/>
      </p:nvGrpSpPr>
      <p:grpSpPr>
        <a:xfrm>
          <a:off x="0" y="0"/>
          <a:ext cx="0" cy="0"/>
          <a:chOff x="0" y="0"/>
          <a:chExt cx="0" cy="0"/>
        </a:xfrm>
      </p:grpSpPr>
      <p:sp>
        <p:nvSpPr>
          <p:cNvPr id="3070" name="Google Shape;3070;p89"/>
          <p:cNvSpPr txBox="1"/>
          <p:nvPr>
            <p:ph idx="4294967295" type="ctrTitle"/>
          </p:nvPr>
        </p:nvSpPr>
        <p:spPr>
          <a:xfrm>
            <a:off x="855300" y="2116750"/>
            <a:ext cx="743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if statement</a:t>
            </a:r>
            <a:endParaRPr sz="6000"/>
          </a:p>
        </p:txBody>
      </p:sp>
      <p:sp>
        <p:nvSpPr>
          <p:cNvPr id="3071" name="Google Shape;3071;p89"/>
          <p:cNvSpPr txBox="1"/>
          <p:nvPr>
            <p:ph idx="4294967295" type="subTitle"/>
          </p:nvPr>
        </p:nvSpPr>
        <p:spPr>
          <a:xfrm>
            <a:off x="855300" y="3411555"/>
            <a:ext cx="7433400" cy="784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The code block after an if statement will run </a:t>
            </a:r>
            <a:r>
              <a:rPr b="1" lang="en">
                <a:latin typeface="Space Grotesk"/>
                <a:ea typeface="Space Grotesk"/>
                <a:cs typeface="Space Grotesk"/>
                <a:sym typeface="Space Grotesk"/>
              </a:rPr>
              <a:t>only if</a:t>
            </a:r>
            <a:r>
              <a:rPr lang="en"/>
              <a:t> it’s condition is true.</a:t>
            </a:r>
            <a:endParaRPr/>
          </a:p>
        </p:txBody>
      </p:sp>
      <p:sp>
        <p:nvSpPr>
          <p:cNvPr id="3072" name="Google Shape;3072;p89"/>
          <p:cNvSpPr/>
          <p:nvPr/>
        </p:nvSpPr>
        <p:spPr>
          <a:xfrm>
            <a:off x="5659688" y="2561584"/>
            <a:ext cx="198765" cy="1897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3" name="Google Shape;3073;p89"/>
          <p:cNvGrpSpPr/>
          <p:nvPr/>
        </p:nvGrpSpPr>
        <p:grpSpPr>
          <a:xfrm>
            <a:off x="5198192" y="817552"/>
            <a:ext cx="1512402" cy="1512781"/>
            <a:chOff x="6654650" y="3665275"/>
            <a:chExt cx="409100" cy="409125"/>
          </a:xfrm>
        </p:grpSpPr>
        <p:sp>
          <p:nvSpPr>
            <p:cNvPr id="3074" name="Google Shape;3074;p89"/>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89"/>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6" name="Google Shape;3076;p89"/>
          <p:cNvSpPr/>
          <p:nvPr/>
        </p:nvSpPr>
        <p:spPr>
          <a:xfrm rot="2466855">
            <a:off x="4650530" y="701259"/>
            <a:ext cx="276136" cy="26366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89"/>
          <p:cNvSpPr/>
          <p:nvPr/>
        </p:nvSpPr>
        <p:spPr>
          <a:xfrm rot="-1609135">
            <a:off x="5050683" y="1057826"/>
            <a:ext cx="198710" cy="18973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89"/>
          <p:cNvSpPr/>
          <p:nvPr/>
        </p:nvSpPr>
        <p:spPr>
          <a:xfrm rot="2925883">
            <a:off x="6612543" y="1861803"/>
            <a:ext cx="148820" cy="14209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89"/>
          <p:cNvSpPr/>
          <p:nvPr/>
        </p:nvSpPr>
        <p:spPr>
          <a:xfrm rot="-1609533">
            <a:off x="5692051" y="666347"/>
            <a:ext cx="134065" cy="1280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89"/>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081" name="Google Shape;3081;p89"/>
          <p:cNvGrpSpPr/>
          <p:nvPr/>
        </p:nvGrpSpPr>
        <p:grpSpPr>
          <a:xfrm rot="5400000">
            <a:off x="1864911" y="-692198"/>
            <a:ext cx="711327" cy="4441016"/>
            <a:chOff x="967895" y="415018"/>
            <a:chExt cx="628714" cy="3926280"/>
          </a:xfrm>
        </p:grpSpPr>
        <p:sp>
          <p:nvSpPr>
            <p:cNvPr id="3082" name="Google Shape;3082;p89"/>
            <p:cNvSpPr/>
            <p:nvPr/>
          </p:nvSpPr>
          <p:spPr>
            <a:xfrm>
              <a:off x="1207102" y="963599"/>
              <a:ext cx="150300" cy="33777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3" name="Google Shape;3083;p89"/>
            <p:cNvGrpSpPr/>
            <p:nvPr/>
          </p:nvGrpSpPr>
          <p:grpSpPr>
            <a:xfrm>
              <a:off x="967895" y="415018"/>
              <a:ext cx="628714" cy="801374"/>
              <a:chOff x="1774126" y="766200"/>
              <a:chExt cx="1582467" cy="2017050"/>
            </a:xfrm>
          </p:grpSpPr>
          <p:sp>
            <p:nvSpPr>
              <p:cNvPr id="3084" name="Google Shape;3084;p89"/>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5" name="Google Shape;3085;p89"/>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6" name="Google Shape;3086;p89"/>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7" name="Google Shape;3087;p89"/>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8" name="Google Shape;3088;p89"/>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9" name="Google Shape;3089;p89"/>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0" name="Google Shape;3090;p89"/>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1" name="Google Shape;3091;p89"/>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5" name="Shape 3095"/>
        <p:cNvGrpSpPr/>
        <p:nvPr/>
      </p:nvGrpSpPr>
      <p:grpSpPr>
        <a:xfrm>
          <a:off x="0" y="0"/>
          <a:ext cx="0" cy="0"/>
          <a:chOff x="0" y="0"/>
          <a:chExt cx="0" cy="0"/>
        </a:xfrm>
      </p:grpSpPr>
      <p:sp>
        <p:nvSpPr>
          <p:cNvPr id="3096" name="Google Shape;3096;p90"/>
          <p:cNvSpPr/>
          <p:nvPr/>
        </p:nvSpPr>
        <p:spPr>
          <a:xfrm>
            <a:off x="991800" y="1922150"/>
            <a:ext cx="5435700" cy="222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90"/>
          <p:cNvSpPr txBox="1"/>
          <p:nvPr>
            <p:ph idx="4294967295" type="ctrTitle"/>
          </p:nvPr>
        </p:nvSpPr>
        <p:spPr>
          <a:xfrm>
            <a:off x="1437725" y="2414150"/>
            <a:ext cx="6942300" cy="23652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(condition)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if condition is true, </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E6C000"/>
                </a:solidFill>
                <a:latin typeface="Consolas"/>
                <a:ea typeface="Consolas"/>
                <a:cs typeface="Consolas"/>
                <a:sym typeface="Consolas"/>
              </a:rPr>
              <a:t>    // the code in this block will run</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spcBef>
                <a:spcPts val="0"/>
              </a:spcBef>
              <a:spcAft>
                <a:spcPts val="0"/>
              </a:spcAft>
              <a:buNone/>
            </a:pPr>
            <a:r>
              <a:t/>
            </a:r>
            <a:endParaRPr i="1" sz="1550">
              <a:solidFill>
                <a:srgbClr val="C2FFDF"/>
              </a:solidFill>
              <a:latin typeface="Consolas"/>
              <a:ea typeface="Consolas"/>
              <a:cs typeface="Consolas"/>
              <a:sym typeface="Consolas"/>
            </a:endParaRPr>
          </a:p>
        </p:txBody>
      </p:sp>
      <p:sp>
        <p:nvSpPr>
          <p:cNvPr id="3098" name="Google Shape;3098;p90"/>
          <p:cNvSpPr txBox="1"/>
          <p:nvPr>
            <p:ph idx="4294967295" type="title"/>
          </p:nvPr>
        </p:nvSpPr>
        <p:spPr>
          <a:xfrm>
            <a:off x="855300" y="836000"/>
            <a:ext cx="71637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if statement syntax:</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2" name="Shape 3102"/>
        <p:cNvGrpSpPr/>
        <p:nvPr/>
      </p:nvGrpSpPr>
      <p:grpSpPr>
        <a:xfrm>
          <a:off x="0" y="0"/>
          <a:ext cx="0" cy="0"/>
          <a:chOff x="0" y="0"/>
          <a:chExt cx="0" cy="0"/>
        </a:xfrm>
      </p:grpSpPr>
      <p:sp>
        <p:nvSpPr>
          <p:cNvPr id="3103" name="Google Shape;3103;p91"/>
          <p:cNvSpPr/>
          <p:nvPr/>
        </p:nvSpPr>
        <p:spPr>
          <a:xfrm>
            <a:off x="0" y="1922150"/>
            <a:ext cx="9144000" cy="3221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91"/>
          <p:cNvSpPr txBox="1"/>
          <p:nvPr>
            <p:ph idx="4294967295" type="ctrTitle"/>
          </p:nvPr>
        </p:nvSpPr>
        <p:spPr>
          <a:xfrm>
            <a:off x="495575" y="2429525"/>
            <a:ext cx="7884300" cy="2349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450">
                <a:solidFill>
                  <a:srgbClr val="FFB8D1"/>
                </a:solidFill>
                <a:latin typeface="Consolas"/>
                <a:ea typeface="Consolas"/>
                <a:cs typeface="Consolas"/>
                <a:sym typeface="Consolas"/>
              </a:rPr>
              <a:t>if</a:t>
            </a:r>
            <a:r>
              <a:rPr lang="en" sz="1450">
                <a:solidFill>
                  <a:srgbClr val="F8F8F2"/>
                </a:solidFill>
                <a:latin typeface="Consolas"/>
                <a:ea typeface="Consolas"/>
                <a:cs typeface="Consolas"/>
                <a:sym typeface="Consolas"/>
              </a:rPr>
              <a:t> (</a:t>
            </a:r>
            <a:r>
              <a:rPr lang="en" sz="1450">
                <a:solidFill>
                  <a:srgbClr val="C5A3FF"/>
                </a:solidFill>
                <a:latin typeface="Consolas"/>
                <a:ea typeface="Consolas"/>
                <a:cs typeface="Consolas"/>
                <a:sym typeface="Consolas"/>
              </a:rPr>
              <a:t>true</a:t>
            </a:r>
            <a:r>
              <a:rPr lang="en" sz="1450">
                <a:solidFill>
                  <a:srgbClr val="F8F8F2"/>
                </a:solidFill>
                <a:latin typeface="Consolas"/>
                <a:ea typeface="Consolas"/>
                <a:cs typeface="Consolas"/>
                <a:sym typeface="Consolas"/>
              </a:rPr>
              <a:t>) {</a:t>
            </a:r>
            <a:endParaRPr sz="14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F8F8F2"/>
                </a:solidFill>
                <a:latin typeface="Consolas"/>
                <a:ea typeface="Consolas"/>
                <a:cs typeface="Consolas"/>
                <a:sym typeface="Consolas"/>
              </a:rPr>
              <a:t>    console.</a:t>
            </a:r>
            <a:r>
              <a:rPr lang="en" sz="1450">
                <a:solidFill>
                  <a:srgbClr val="FFF352"/>
                </a:solidFill>
                <a:latin typeface="Consolas"/>
                <a:ea typeface="Consolas"/>
                <a:cs typeface="Consolas"/>
                <a:sym typeface="Consolas"/>
              </a:rPr>
              <a:t>log</a:t>
            </a:r>
            <a:r>
              <a:rPr lang="en" sz="1450">
                <a:solidFill>
                  <a:srgbClr val="F8F8F2"/>
                </a:solidFill>
                <a:latin typeface="Consolas"/>
                <a:ea typeface="Consolas"/>
                <a:cs typeface="Consolas"/>
                <a:sym typeface="Consolas"/>
              </a:rPr>
              <a:t>(</a:t>
            </a:r>
            <a:r>
              <a:rPr lang="en" sz="1450">
                <a:solidFill>
                  <a:srgbClr val="FFEA00"/>
                </a:solidFill>
                <a:latin typeface="Consolas"/>
                <a:ea typeface="Consolas"/>
                <a:cs typeface="Consolas"/>
                <a:sym typeface="Consolas"/>
              </a:rPr>
              <a:t>"This always runs, because true is always true!"</a:t>
            </a:r>
            <a:r>
              <a:rPr lang="en" sz="1450">
                <a:solidFill>
                  <a:srgbClr val="F8F8F2"/>
                </a:solidFill>
                <a:latin typeface="Consolas"/>
                <a:ea typeface="Consolas"/>
                <a:cs typeface="Consolas"/>
                <a:sym typeface="Consolas"/>
              </a:rPr>
              <a:t>);</a:t>
            </a:r>
            <a:endParaRPr sz="14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F8F8F2"/>
                </a:solidFill>
                <a:latin typeface="Consolas"/>
                <a:ea typeface="Consolas"/>
                <a:cs typeface="Consolas"/>
                <a:sym typeface="Consolas"/>
              </a:rPr>
              <a:t>}</a:t>
            </a:r>
            <a:endParaRPr sz="14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4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FFB8D1"/>
                </a:solidFill>
                <a:latin typeface="Consolas"/>
                <a:ea typeface="Consolas"/>
                <a:cs typeface="Consolas"/>
                <a:sym typeface="Consolas"/>
              </a:rPr>
              <a:t>if</a:t>
            </a:r>
            <a:r>
              <a:rPr lang="en" sz="1450">
                <a:solidFill>
                  <a:srgbClr val="F8F8F2"/>
                </a:solidFill>
                <a:latin typeface="Consolas"/>
                <a:ea typeface="Consolas"/>
                <a:cs typeface="Consolas"/>
                <a:sym typeface="Consolas"/>
              </a:rPr>
              <a:t> (</a:t>
            </a:r>
            <a:r>
              <a:rPr lang="en" sz="1450">
                <a:solidFill>
                  <a:srgbClr val="C5A3FF"/>
                </a:solidFill>
                <a:latin typeface="Consolas"/>
                <a:ea typeface="Consolas"/>
                <a:cs typeface="Consolas"/>
                <a:sym typeface="Consolas"/>
              </a:rPr>
              <a:t>false</a:t>
            </a:r>
            <a:r>
              <a:rPr lang="en" sz="1450">
                <a:solidFill>
                  <a:srgbClr val="F8F8F2"/>
                </a:solidFill>
                <a:latin typeface="Consolas"/>
                <a:ea typeface="Consolas"/>
                <a:cs typeface="Consolas"/>
                <a:sym typeface="Consolas"/>
              </a:rPr>
              <a:t>) { </a:t>
            </a:r>
            <a:endParaRPr sz="14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F8F8F2"/>
                </a:solidFill>
                <a:latin typeface="Consolas"/>
                <a:ea typeface="Consolas"/>
                <a:cs typeface="Consolas"/>
                <a:sym typeface="Consolas"/>
              </a:rPr>
              <a:t>    console.</a:t>
            </a:r>
            <a:r>
              <a:rPr lang="en" sz="1450">
                <a:solidFill>
                  <a:srgbClr val="FFF352"/>
                </a:solidFill>
                <a:latin typeface="Consolas"/>
                <a:ea typeface="Consolas"/>
                <a:cs typeface="Consolas"/>
                <a:sym typeface="Consolas"/>
              </a:rPr>
              <a:t>log</a:t>
            </a:r>
            <a:r>
              <a:rPr lang="en" sz="1450">
                <a:solidFill>
                  <a:srgbClr val="F8F8F2"/>
                </a:solidFill>
                <a:latin typeface="Consolas"/>
                <a:ea typeface="Consolas"/>
                <a:cs typeface="Consolas"/>
                <a:sym typeface="Consolas"/>
              </a:rPr>
              <a:t>(</a:t>
            </a:r>
            <a:r>
              <a:rPr lang="en" sz="1450">
                <a:solidFill>
                  <a:srgbClr val="FFEA00"/>
                </a:solidFill>
                <a:latin typeface="Consolas"/>
                <a:ea typeface="Consolas"/>
                <a:cs typeface="Consolas"/>
                <a:sym typeface="Consolas"/>
              </a:rPr>
              <a:t>"This NEVER runs, because the condition is always false"</a:t>
            </a:r>
            <a:r>
              <a:rPr lang="en" sz="1450">
                <a:solidFill>
                  <a:srgbClr val="F8F8F2"/>
                </a:solidFill>
                <a:latin typeface="Consolas"/>
                <a:ea typeface="Consolas"/>
                <a:cs typeface="Consolas"/>
                <a:sym typeface="Consolas"/>
              </a:rPr>
              <a:t>);</a:t>
            </a:r>
            <a:endParaRPr sz="145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F8F8F2"/>
                </a:solidFill>
                <a:latin typeface="Consolas"/>
                <a:ea typeface="Consolas"/>
                <a:cs typeface="Consolas"/>
                <a:sym typeface="Consolas"/>
              </a:rPr>
              <a:t>}</a:t>
            </a:r>
            <a:endParaRPr sz="1450">
              <a:solidFill>
                <a:srgbClr val="F8F8F2"/>
              </a:solidFill>
              <a:latin typeface="Consolas"/>
              <a:ea typeface="Consolas"/>
              <a:cs typeface="Consolas"/>
              <a:sym typeface="Consolas"/>
            </a:endParaRPr>
          </a:p>
          <a:p>
            <a:pPr indent="0" lvl="0" marL="0" rtl="0" algn="l">
              <a:spcBef>
                <a:spcPts val="0"/>
              </a:spcBef>
              <a:spcAft>
                <a:spcPts val="0"/>
              </a:spcAft>
              <a:buNone/>
            </a:pPr>
            <a:r>
              <a:t/>
            </a:r>
            <a:endParaRPr sz="1600">
              <a:solidFill>
                <a:srgbClr val="FFB8D1"/>
              </a:solidFill>
              <a:latin typeface="Consolas"/>
              <a:ea typeface="Consolas"/>
              <a:cs typeface="Consolas"/>
              <a:sym typeface="Consolas"/>
            </a:endParaRPr>
          </a:p>
        </p:txBody>
      </p:sp>
      <p:sp>
        <p:nvSpPr>
          <p:cNvPr id="3105" name="Google Shape;3105;p91"/>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Example if statements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9" name="Shape 3109"/>
        <p:cNvGrpSpPr/>
        <p:nvPr/>
      </p:nvGrpSpPr>
      <p:grpSpPr>
        <a:xfrm>
          <a:off x="0" y="0"/>
          <a:ext cx="0" cy="0"/>
          <a:chOff x="0" y="0"/>
          <a:chExt cx="0" cy="0"/>
        </a:xfrm>
      </p:grpSpPr>
      <p:sp>
        <p:nvSpPr>
          <p:cNvPr id="3110" name="Google Shape;3110;p92"/>
          <p:cNvSpPr/>
          <p:nvPr/>
        </p:nvSpPr>
        <p:spPr>
          <a:xfrm>
            <a:off x="0" y="1668375"/>
            <a:ext cx="9144000" cy="34752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92"/>
          <p:cNvSpPr txBox="1"/>
          <p:nvPr>
            <p:ph idx="4294967295" type="ctrTitle"/>
          </p:nvPr>
        </p:nvSpPr>
        <p:spPr>
          <a:xfrm>
            <a:off x="495575" y="2048525"/>
            <a:ext cx="7884300" cy="23499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personAge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20</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(personAge </a:t>
            </a:r>
            <a:r>
              <a:rPr lang="en" sz="1600">
                <a:solidFill>
                  <a:srgbClr val="FFB8D1"/>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17</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"You can drive a car in the UK"</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(personAge </a:t>
            </a:r>
            <a:r>
              <a:rPr lang="en" sz="1600">
                <a:solidFill>
                  <a:srgbClr val="FFB8D1"/>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18</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"You can buy alcohol in the UK"</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(personAge </a:t>
            </a:r>
            <a:r>
              <a:rPr lang="en" sz="1600">
                <a:solidFill>
                  <a:srgbClr val="FFB8D1"/>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21</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"You can fly commercial airlines!"</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FB8D1"/>
              </a:solidFill>
              <a:latin typeface="Consolas"/>
              <a:ea typeface="Consolas"/>
              <a:cs typeface="Consolas"/>
              <a:sym typeface="Consolas"/>
            </a:endParaRPr>
          </a:p>
        </p:txBody>
      </p:sp>
      <p:sp>
        <p:nvSpPr>
          <p:cNvPr id="3112" name="Google Shape;3112;p92"/>
          <p:cNvSpPr txBox="1"/>
          <p:nvPr>
            <p:ph idx="4294967295" type="title"/>
          </p:nvPr>
        </p:nvSpPr>
        <p:spPr>
          <a:xfrm>
            <a:off x="855300" y="836000"/>
            <a:ext cx="6240900" cy="663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Example if statements with comparison operators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6" name="Shape 3116"/>
        <p:cNvGrpSpPr/>
        <p:nvPr/>
      </p:nvGrpSpPr>
      <p:grpSpPr>
        <a:xfrm>
          <a:off x="0" y="0"/>
          <a:ext cx="0" cy="0"/>
          <a:chOff x="0" y="0"/>
          <a:chExt cx="0" cy="0"/>
        </a:xfrm>
      </p:grpSpPr>
      <p:sp>
        <p:nvSpPr>
          <p:cNvPr id="3117" name="Google Shape;3117;p93"/>
          <p:cNvSpPr/>
          <p:nvPr/>
        </p:nvSpPr>
        <p:spPr>
          <a:xfrm>
            <a:off x="991800" y="1922150"/>
            <a:ext cx="5435700" cy="22284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93"/>
          <p:cNvSpPr txBox="1"/>
          <p:nvPr>
            <p:ph idx="4294967295" type="ctrTitle"/>
          </p:nvPr>
        </p:nvSpPr>
        <p:spPr>
          <a:xfrm>
            <a:off x="1437725" y="2275750"/>
            <a:ext cx="6942300" cy="25035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(condition)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do something</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else</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do something else</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spcBef>
                <a:spcPts val="0"/>
              </a:spcBef>
              <a:spcAft>
                <a:spcPts val="0"/>
              </a:spcAft>
              <a:buNone/>
            </a:pPr>
            <a:r>
              <a:t/>
            </a:r>
            <a:endParaRPr sz="1600">
              <a:solidFill>
                <a:srgbClr val="FFB8D1"/>
              </a:solidFill>
              <a:latin typeface="Consolas"/>
              <a:ea typeface="Consolas"/>
              <a:cs typeface="Consolas"/>
              <a:sym typeface="Consolas"/>
            </a:endParaRPr>
          </a:p>
        </p:txBody>
      </p:sp>
      <p:sp>
        <p:nvSpPr>
          <p:cNvPr id="3119" name="Google Shape;3119;p93"/>
          <p:cNvSpPr txBox="1"/>
          <p:nvPr>
            <p:ph idx="4294967295" type="title"/>
          </p:nvPr>
        </p:nvSpPr>
        <p:spPr>
          <a:xfrm>
            <a:off x="855300" y="836000"/>
            <a:ext cx="71637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if/else statement syntax:</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3" name="Shape 3123"/>
        <p:cNvGrpSpPr/>
        <p:nvPr/>
      </p:nvGrpSpPr>
      <p:grpSpPr>
        <a:xfrm>
          <a:off x="0" y="0"/>
          <a:ext cx="0" cy="0"/>
          <a:chOff x="0" y="0"/>
          <a:chExt cx="0" cy="0"/>
        </a:xfrm>
      </p:grpSpPr>
      <p:sp>
        <p:nvSpPr>
          <p:cNvPr id="3124" name="Google Shape;3124;p94"/>
          <p:cNvSpPr/>
          <p:nvPr/>
        </p:nvSpPr>
        <p:spPr>
          <a:xfrm>
            <a:off x="0" y="1668375"/>
            <a:ext cx="9144000" cy="34752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94"/>
          <p:cNvSpPr txBox="1"/>
          <p:nvPr>
            <p:ph idx="4294967295" type="ctrTitle"/>
          </p:nvPr>
        </p:nvSpPr>
        <p:spPr>
          <a:xfrm>
            <a:off x="495575" y="2048525"/>
            <a:ext cx="7884300" cy="2349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currentMoney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10</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laptopPrice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1000</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(currentMoney </a:t>
            </a:r>
            <a:r>
              <a:rPr lang="en" sz="1600">
                <a:solidFill>
                  <a:srgbClr val="FFB8D1"/>
                </a:solidFill>
                <a:latin typeface="Consolas"/>
                <a:ea typeface="Consolas"/>
                <a:cs typeface="Consolas"/>
                <a:sym typeface="Consolas"/>
              </a:rPr>
              <a:t>&gt;=</a:t>
            </a:r>
            <a:r>
              <a:rPr lang="en" sz="1600">
                <a:solidFill>
                  <a:srgbClr val="F8F8F2"/>
                </a:solidFill>
                <a:latin typeface="Consolas"/>
                <a:ea typeface="Consolas"/>
                <a:cs typeface="Consolas"/>
                <a:sym typeface="Consolas"/>
              </a:rPr>
              <a:t> laptopPrice)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"Woohoo! Getting a new laptop!"</a:t>
            </a:r>
            <a:r>
              <a:rPr lang="en" sz="1600">
                <a:solidFill>
                  <a:srgbClr val="F8F8F2"/>
                </a:solidFill>
                <a:latin typeface="Consolas"/>
                <a:ea typeface="Consolas"/>
                <a:cs typeface="Consolas"/>
                <a:sym typeface="Consolas"/>
              </a:rPr>
              <a:t>);  </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else</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"Can't afford a new laptop, yet! Wah Wah"</a:t>
            </a:r>
            <a:r>
              <a:rPr lang="en" sz="1600">
                <a:solidFill>
                  <a:srgbClr val="F8F8F2"/>
                </a:solidFill>
                <a:latin typeface="Consolas"/>
                <a:ea typeface="Consolas"/>
                <a:cs typeface="Consolas"/>
                <a:sym typeface="Consolas"/>
              </a:rPr>
              <a:t>); </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3126" name="Google Shape;3126;p94"/>
          <p:cNvSpPr txBox="1"/>
          <p:nvPr>
            <p:ph idx="4294967295" type="title"/>
          </p:nvPr>
        </p:nvSpPr>
        <p:spPr>
          <a:xfrm>
            <a:off x="855300" y="759800"/>
            <a:ext cx="6240900" cy="66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if/else statement example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0" name="Shape 3130"/>
        <p:cNvGrpSpPr/>
        <p:nvPr/>
      </p:nvGrpSpPr>
      <p:grpSpPr>
        <a:xfrm>
          <a:off x="0" y="0"/>
          <a:ext cx="0" cy="0"/>
          <a:chOff x="0" y="0"/>
          <a:chExt cx="0" cy="0"/>
        </a:xfrm>
      </p:grpSpPr>
      <p:sp>
        <p:nvSpPr>
          <p:cNvPr id="3131" name="Google Shape;3131;p95"/>
          <p:cNvSpPr txBox="1"/>
          <p:nvPr>
            <p:ph type="title"/>
          </p:nvPr>
        </p:nvSpPr>
        <p:spPr>
          <a:xfrm>
            <a:off x="855300" y="7598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Logical operators</a:t>
            </a:r>
            <a:endParaRPr/>
          </a:p>
        </p:txBody>
      </p:sp>
      <p:graphicFrame>
        <p:nvGraphicFramePr>
          <p:cNvPr id="3132" name="Google Shape;3132;p95"/>
          <p:cNvGraphicFramePr/>
          <p:nvPr/>
        </p:nvGraphicFramePr>
        <p:xfrm>
          <a:off x="855300" y="1799835"/>
          <a:ext cx="3000000" cy="3000000"/>
        </p:xfrm>
        <a:graphic>
          <a:graphicData uri="http://schemas.openxmlformats.org/drawingml/2006/table">
            <a:tbl>
              <a:tblPr>
                <a:noFill/>
                <a:tableStyleId>{302DD7EE-E9E9-47E5-93CD-5BC925796661}</a:tableStyleId>
              </a:tblPr>
              <a:tblGrid>
                <a:gridCol w="919550"/>
                <a:gridCol w="2614975"/>
                <a:gridCol w="2373375"/>
              </a:tblGrid>
              <a:tr h="458850">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Symbol</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Description</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66185"/>
                          </a:solidFill>
                          <a:latin typeface="Space Grotesk"/>
                          <a:ea typeface="Space Grotesk"/>
                          <a:cs typeface="Space Grotesk"/>
                          <a:sym typeface="Space Grotesk"/>
                        </a:rPr>
                        <a:t>Example</a:t>
                      </a:r>
                      <a:endParaRPr>
                        <a:solidFill>
                          <a:srgbClr val="566185"/>
                        </a:solidFill>
                        <a:latin typeface="Space Grotesk"/>
                        <a:ea typeface="Space Grotesk"/>
                        <a:cs typeface="Space Grotesk"/>
                        <a:sym typeface="Space Grotesk"/>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&amp;&amp;</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AND - Compares boolean expressions and returns true if both are true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if (x &gt; 3 &amp;&amp; x &lt; 7)</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OR - Compares boolean expressions and returns true if at least one of them is true</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if (x === 3 || x &lt; 7)</a:t>
                      </a:r>
                      <a:endParaRPr>
                        <a:solidFill>
                          <a:srgbClr val="595959"/>
                        </a:solidFill>
                        <a:latin typeface="Consolas"/>
                        <a:ea typeface="Consolas"/>
                        <a:cs typeface="Consolas"/>
                        <a:sym typeface="Consolas"/>
                      </a:endParaRPr>
                    </a:p>
                    <a:p>
                      <a:pPr indent="0" lvl="0" marL="0" rtl="0" algn="ctr">
                        <a:spcBef>
                          <a:spcPts val="0"/>
                        </a:spcBef>
                        <a:spcAft>
                          <a:spcPts val="0"/>
                        </a:spcAft>
                        <a:buNone/>
                      </a:pPr>
                      <a:r>
                        <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r h="458850">
                <a:tc>
                  <a:txBody>
                    <a:bodyPr/>
                    <a:lstStyle/>
                    <a:p>
                      <a:pPr indent="0" lvl="0" marL="0" rtl="0" algn="ctr">
                        <a:spcBef>
                          <a:spcPts val="0"/>
                        </a:spcBef>
                        <a:spcAft>
                          <a:spcPts val="0"/>
                        </a:spcAft>
                        <a:buNone/>
                      </a:pPr>
                      <a:r>
                        <a:rPr lang="en">
                          <a:solidFill>
                            <a:srgbClr val="5A5475"/>
                          </a:solidFill>
                          <a:latin typeface="Consolas"/>
                          <a:ea typeface="Consolas"/>
                          <a:cs typeface="Consolas"/>
                          <a:sym typeface="Consolas"/>
                        </a:rPr>
                        <a:t>!</a:t>
                      </a:r>
                      <a:endParaRPr>
                        <a:solidFill>
                          <a:srgbClr val="5A5475"/>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l">
                        <a:spcBef>
                          <a:spcPts val="0"/>
                        </a:spcBef>
                        <a:spcAft>
                          <a:spcPts val="0"/>
                        </a:spcAft>
                        <a:buNone/>
                      </a:pPr>
                      <a:r>
                        <a:rPr lang="en">
                          <a:solidFill>
                            <a:srgbClr val="595959"/>
                          </a:solidFill>
                          <a:latin typeface="Consolas"/>
                          <a:ea typeface="Consolas"/>
                          <a:cs typeface="Consolas"/>
                          <a:sym typeface="Consolas"/>
                        </a:rPr>
                        <a:t>NOT - Returns the opposite of a boolean expression</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c>
                  <a:txBody>
                    <a:bodyPr/>
                    <a:lstStyle/>
                    <a:p>
                      <a:pPr indent="0" lvl="0" marL="0" rtl="0" algn="ctr">
                        <a:spcBef>
                          <a:spcPts val="0"/>
                        </a:spcBef>
                        <a:spcAft>
                          <a:spcPts val="0"/>
                        </a:spcAft>
                        <a:buNone/>
                      </a:pPr>
                      <a:r>
                        <a:rPr lang="en">
                          <a:solidFill>
                            <a:srgbClr val="595959"/>
                          </a:solidFill>
                          <a:latin typeface="Consolas"/>
                          <a:ea typeface="Consolas"/>
                          <a:cs typeface="Consolas"/>
                          <a:sym typeface="Consolas"/>
                        </a:rPr>
                        <a:t>if(!(x &gt; 7))</a:t>
                      </a:r>
                      <a:endParaRPr>
                        <a:solidFill>
                          <a:srgbClr val="595959"/>
                        </a:solidFill>
                        <a:latin typeface="Consolas"/>
                        <a:ea typeface="Consolas"/>
                        <a:cs typeface="Consolas"/>
                        <a:sym typeface="Consolas"/>
                      </a:endParaRPr>
                    </a:p>
                  </a:txBody>
                  <a:tcPr marT="68575" marB="68575" marR="91425" marL="91425" anchor="ctr">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FF">
                        <a:alpha val="16200"/>
                      </a:srgbClr>
                    </a:solidFill>
                  </a:tcPr>
                </a:tc>
              </a:tr>
            </a:tbl>
          </a:graphicData>
        </a:graphic>
      </p:graphicFrame>
      <p:sp>
        <p:nvSpPr>
          <p:cNvPr id="3133" name="Google Shape;3133;p95"/>
          <p:cNvSpPr txBox="1"/>
          <p:nvPr>
            <p:ph type="title"/>
          </p:nvPr>
        </p:nvSpPr>
        <p:spPr>
          <a:xfrm>
            <a:off x="958975" y="1217000"/>
            <a:ext cx="6137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200">
                <a:solidFill>
                  <a:srgbClr val="566185"/>
                </a:solidFill>
                <a:latin typeface="Consolas"/>
                <a:ea typeface="Consolas"/>
                <a:cs typeface="Consolas"/>
                <a:sym typeface="Consolas"/>
              </a:rPr>
              <a:t>let x = 5</a:t>
            </a:r>
            <a:endParaRPr sz="2200">
              <a:solidFill>
                <a:srgbClr val="8E7CC3"/>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1" name="Shape 2661"/>
        <p:cNvGrpSpPr/>
        <p:nvPr/>
      </p:nvGrpSpPr>
      <p:grpSpPr>
        <a:xfrm>
          <a:off x="0" y="0"/>
          <a:ext cx="0" cy="0"/>
          <a:chOff x="0" y="0"/>
          <a:chExt cx="0" cy="0"/>
        </a:xfrm>
      </p:grpSpPr>
      <p:sp>
        <p:nvSpPr>
          <p:cNvPr id="2662" name="Google Shape;2662;p42"/>
          <p:cNvSpPr/>
          <p:nvPr/>
        </p:nvSpPr>
        <p:spPr>
          <a:xfrm>
            <a:off x="796675" y="642950"/>
            <a:ext cx="4787100" cy="26487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2"/>
          <p:cNvSpPr txBox="1"/>
          <p:nvPr>
            <p:ph idx="4294967295" type="ctrTitle"/>
          </p:nvPr>
        </p:nvSpPr>
        <p:spPr>
          <a:xfrm>
            <a:off x="1083900" y="841650"/>
            <a:ext cx="4283100" cy="2343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i="1" lang="en" sz="2000">
                <a:solidFill>
                  <a:srgbClr val="C2FFDF"/>
                </a:solidFill>
                <a:latin typeface="Consolas"/>
                <a:ea typeface="Consolas"/>
                <a:cs typeface="Consolas"/>
                <a:sym typeface="Consolas"/>
              </a:rPr>
              <a:t>const</a:t>
            </a:r>
            <a:r>
              <a:rPr lang="en" sz="2000">
                <a:solidFill>
                  <a:srgbClr val="F8F8F2"/>
                </a:solidFill>
                <a:latin typeface="Consolas"/>
                <a:ea typeface="Consolas"/>
                <a:cs typeface="Consolas"/>
                <a:sym typeface="Consolas"/>
              </a:rPr>
              <a:t> </a:t>
            </a:r>
            <a:r>
              <a:rPr lang="en" sz="2000">
                <a:solidFill>
                  <a:srgbClr val="F8F8F2"/>
                </a:solidFill>
                <a:latin typeface="Consolas"/>
                <a:ea typeface="Consolas"/>
                <a:cs typeface="Consolas"/>
                <a:sym typeface="Consolas"/>
              </a:rPr>
              <a:t>value1</a:t>
            </a:r>
            <a:r>
              <a:rPr lang="en" sz="2000">
                <a:solidFill>
                  <a:srgbClr val="F8F8F2"/>
                </a:solidFill>
                <a:latin typeface="Consolas"/>
                <a:ea typeface="Consolas"/>
                <a:cs typeface="Consolas"/>
                <a:sym typeface="Consolas"/>
              </a:rPr>
              <a:t> </a:t>
            </a:r>
            <a:r>
              <a:rPr lang="en" sz="2000">
                <a:solidFill>
                  <a:srgbClr val="FFB8D1"/>
                </a:solidFill>
                <a:latin typeface="Consolas"/>
                <a:ea typeface="Consolas"/>
                <a:cs typeface="Consolas"/>
                <a:sym typeface="Consolas"/>
              </a:rPr>
              <a:t>=</a:t>
            </a:r>
            <a:r>
              <a:rPr lang="en" sz="2000">
                <a:solidFill>
                  <a:srgbClr val="F8F8F2"/>
                </a:solidFill>
                <a:latin typeface="Consolas"/>
                <a:ea typeface="Consolas"/>
                <a:cs typeface="Consolas"/>
                <a:sym typeface="Consolas"/>
              </a:rPr>
              <a:t> </a:t>
            </a:r>
            <a:r>
              <a:rPr lang="en" sz="2000">
                <a:solidFill>
                  <a:srgbClr val="C5A3FF"/>
                </a:solidFill>
                <a:latin typeface="Consolas"/>
                <a:ea typeface="Consolas"/>
                <a:cs typeface="Consolas"/>
                <a:sym typeface="Consolas"/>
              </a:rPr>
              <a:t>1</a:t>
            </a:r>
            <a:r>
              <a:rPr lang="en" sz="2000">
                <a:solidFill>
                  <a:srgbClr val="F8F8F2"/>
                </a:solidFill>
                <a:latin typeface="Consolas"/>
                <a:ea typeface="Consolas"/>
                <a:cs typeface="Consolas"/>
                <a:sym typeface="Consolas"/>
              </a:rPr>
              <a:t>;</a:t>
            </a:r>
            <a:endParaRPr sz="20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i="1" lang="en" sz="2000">
                <a:solidFill>
                  <a:srgbClr val="C2FFDF"/>
                </a:solidFill>
                <a:latin typeface="Consolas"/>
                <a:ea typeface="Consolas"/>
                <a:cs typeface="Consolas"/>
                <a:sym typeface="Consolas"/>
              </a:rPr>
              <a:t>const</a:t>
            </a:r>
            <a:r>
              <a:rPr lang="en" sz="2000">
                <a:solidFill>
                  <a:srgbClr val="F8F8F2"/>
                </a:solidFill>
                <a:latin typeface="Consolas"/>
                <a:ea typeface="Consolas"/>
                <a:cs typeface="Consolas"/>
                <a:sym typeface="Consolas"/>
              </a:rPr>
              <a:t> value2 </a:t>
            </a:r>
            <a:r>
              <a:rPr lang="en" sz="2000">
                <a:solidFill>
                  <a:srgbClr val="FFB8D1"/>
                </a:solidFill>
                <a:latin typeface="Consolas"/>
                <a:ea typeface="Consolas"/>
                <a:cs typeface="Consolas"/>
                <a:sym typeface="Consolas"/>
              </a:rPr>
              <a:t>=</a:t>
            </a:r>
            <a:r>
              <a:rPr lang="en" sz="2000">
                <a:solidFill>
                  <a:srgbClr val="F8F8F2"/>
                </a:solidFill>
                <a:latin typeface="Consolas"/>
                <a:ea typeface="Consolas"/>
                <a:cs typeface="Consolas"/>
                <a:sym typeface="Consolas"/>
              </a:rPr>
              <a:t> </a:t>
            </a:r>
            <a:r>
              <a:rPr lang="en" sz="2000">
                <a:solidFill>
                  <a:srgbClr val="C5A3FF"/>
                </a:solidFill>
                <a:latin typeface="Consolas"/>
                <a:ea typeface="Consolas"/>
                <a:cs typeface="Consolas"/>
                <a:sym typeface="Consolas"/>
              </a:rPr>
              <a:t>2</a:t>
            </a:r>
            <a:r>
              <a:rPr lang="en" sz="2000">
                <a:solidFill>
                  <a:srgbClr val="F8F8F2"/>
                </a:solidFill>
                <a:latin typeface="Consolas"/>
                <a:ea typeface="Consolas"/>
                <a:cs typeface="Consolas"/>
                <a:sym typeface="Consolas"/>
              </a:rPr>
              <a:t>;</a:t>
            </a:r>
            <a:endParaRPr sz="20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i="1" lang="en" sz="2000">
                <a:solidFill>
                  <a:srgbClr val="C2FFDF"/>
                </a:solidFill>
                <a:latin typeface="Consolas"/>
                <a:ea typeface="Consolas"/>
                <a:cs typeface="Consolas"/>
                <a:sym typeface="Consolas"/>
              </a:rPr>
              <a:t>const</a:t>
            </a:r>
            <a:r>
              <a:rPr lang="en" sz="2000">
                <a:solidFill>
                  <a:srgbClr val="F8F8F2"/>
                </a:solidFill>
                <a:latin typeface="Consolas"/>
                <a:ea typeface="Consolas"/>
                <a:cs typeface="Consolas"/>
                <a:sym typeface="Consolas"/>
              </a:rPr>
              <a:t> total </a:t>
            </a:r>
            <a:r>
              <a:rPr lang="en" sz="2000">
                <a:solidFill>
                  <a:srgbClr val="FFB8D1"/>
                </a:solidFill>
                <a:latin typeface="Consolas"/>
                <a:ea typeface="Consolas"/>
                <a:cs typeface="Consolas"/>
                <a:sym typeface="Consolas"/>
              </a:rPr>
              <a:t>=</a:t>
            </a:r>
            <a:r>
              <a:rPr lang="en" sz="2000">
                <a:solidFill>
                  <a:srgbClr val="F8F8F2"/>
                </a:solidFill>
                <a:latin typeface="Consolas"/>
                <a:ea typeface="Consolas"/>
                <a:cs typeface="Consolas"/>
                <a:sym typeface="Consolas"/>
              </a:rPr>
              <a:t> value1 </a:t>
            </a:r>
            <a:r>
              <a:rPr lang="en" sz="2000">
                <a:solidFill>
                  <a:srgbClr val="FFB8D1"/>
                </a:solidFill>
                <a:latin typeface="Consolas"/>
                <a:ea typeface="Consolas"/>
                <a:cs typeface="Consolas"/>
                <a:sym typeface="Consolas"/>
              </a:rPr>
              <a:t>+</a:t>
            </a:r>
            <a:r>
              <a:rPr lang="en" sz="2000">
                <a:solidFill>
                  <a:srgbClr val="F8F8F2"/>
                </a:solidFill>
                <a:latin typeface="Consolas"/>
                <a:ea typeface="Consolas"/>
                <a:cs typeface="Consolas"/>
                <a:sym typeface="Consolas"/>
              </a:rPr>
              <a:t> value2;</a:t>
            </a:r>
            <a:endParaRPr sz="20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20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rgbClr val="F8F8F2"/>
                </a:solidFill>
                <a:latin typeface="Consolas"/>
                <a:ea typeface="Consolas"/>
                <a:cs typeface="Consolas"/>
                <a:sym typeface="Consolas"/>
              </a:rPr>
              <a:t>console.</a:t>
            </a:r>
            <a:r>
              <a:rPr lang="en" sz="2000">
                <a:solidFill>
                  <a:srgbClr val="FFF352"/>
                </a:solidFill>
                <a:latin typeface="Consolas"/>
                <a:ea typeface="Consolas"/>
                <a:cs typeface="Consolas"/>
                <a:sym typeface="Consolas"/>
              </a:rPr>
              <a:t>log</a:t>
            </a:r>
            <a:r>
              <a:rPr lang="en" sz="2000">
                <a:solidFill>
                  <a:srgbClr val="F8F8F2"/>
                </a:solidFill>
                <a:latin typeface="Consolas"/>
                <a:ea typeface="Consolas"/>
                <a:cs typeface="Consolas"/>
                <a:sym typeface="Consolas"/>
              </a:rPr>
              <a:t>(total);</a:t>
            </a:r>
            <a:endParaRPr sz="2000">
              <a:solidFill>
                <a:srgbClr val="F8F8F2"/>
              </a:solidFill>
              <a:latin typeface="Consolas"/>
              <a:ea typeface="Consolas"/>
              <a:cs typeface="Consolas"/>
              <a:sym typeface="Consolas"/>
            </a:endParaRPr>
          </a:p>
          <a:p>
            <a:pPr indent="0" lvl="0" marL="0" rtl="0" algn="l">
              <a:lnSpc>
                <a:spcPct val="115000"/>
              </a:lnSpc>
              <a:spcBef>
                <a:spcPts val="0"/>
              </a:spcBef>
              <a:spcAft>
                <a:spcPts val="0"/>
              </a:spcAft>
              <a:buNone/>
            </a:pPr>
            <a:r>
              <a:rPr lang="en" sz="2000">
                <a:solidFill>
                  <a:srgbClr val="E6C000"/>
                </a:solidFill>
                <a:latin typeface="Consolas"/>
                <a:ea typeface="Consolas"/>
                <a:cs typeface="Consolas"/>
                <a:sym typeface="Consolas"/>
              </a:rPr>
              <a:t>// output is 3</a:t>
            </a:r>
            <a:endParaRPr sz="2000">
              <a:solidFill>
                <a:srgbClr val="566185"/>
              </a:solidFill>
              <a:latin typeface="Space Grotesk"/>
              <a:ea typeface="Space Grotesk"/>
              <a:cs typeface="Space Grotesk"/>
              <a:sym typeface="Space Grotesk"/>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spcBef>
                <a:spcPts val="0"/>
              </a:spcBef>
              <a:spcAft>
                <a:spcPts val="0"/>
              </a:spcAft>
              <a:buNone/>
            </a:pPr>
            <a:r>
              <a:t/>
            </a:r>
            <a:endParaRPr b="1" sz="2500">
              <a:latin typeface="Courier New"/>
              <a:ea typeface="Courier New"/>
              <a:cs typeface="Courier New"/>
              <a:sym typeface="Courier New"/>
            </a:endParaRPr>
          </a:p>
        </p:txBody>
      </p:sp>
      <p:sp>
        <p:nvSpPr>
          <p:cNvPr id="2664" name="Google Shape;2664;p42"/>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65" name="Google Shape;2665;p42"/>
          <p:cNvSpPr txBox="1"/>
          <p:nvPr>
            <p:ph idx="4294967295" type="title"/>
          </p:nvPr>
        </p:nvSpPr>
        <p:spPr>
          <a:xfrm>
            <a:off x="796675" y="3960200"/>
            <a:ext cx="6299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200">
                <a:solidFill>
                  <a:srgbClr val="566185"/>
                </a:solidFill>
              </a:rPr>
              <a:t>D</a:t>
            </a:r>
            <a:r>
              <a:rPr lang="en" sz="2200">
                <a:solidFill>
                  <a:srgbClr val="566185"/>
                </a:solidFill>
              </a:rPr>
              <a:t>efines what the combinations of words and symbols of a programming language mean</a:t>
            </a:r>
            <a:endParaRPr sz="2200">
              <a:solidFill>
                <a:srgbClr val="566185"/>
              </a:solidFill>
            </a:endParaRPr>
          </a:p>
        </p:txBody>
      </p:sp>
      <p:sp>
        <p:nvSpPr>
          <p:cNvPr id="2666" name="Google Shape;2666;p42"/>
          <p:cNvSpPr txBox="1"/>
          <p:nvPr/>
        </p:nvSpPr>
        <p:spPr>
          <a:xfrm>
            <a:off x="5844875" y="2295850"/>
            <a:ext cx="2947800" cy="960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5600">
                <a:solidFill>
                  <a:srgbClr val="192D49"/>
                </a:solidFill>
                <a:latin typeface="Space Grotesk SemiBold"/>
                <a:ea typeface="Space Grotesk SemiBold"/>
                <a:cs typeface="Space Grotesk SemiBold"/>
                <a:sym typeface="Space Grotesk SemiBold"/>
              </a:rPr>
              <a:t>Syntax</a:t>
            </a:r>
            <a:r>
              <a:rPr lang="en" sz="4900">
                <a:solidFill>
                  <a:srgbClr val="192D49"/>
                </a:solidFill>
                <a:latin typeface="Space Grotesk SemiBold"/>
                <a:ea typeface="Space Grotesk SemiBold"/>
                <a:cs typeface="Space Grotesk SemiBold"/>
                <a:sym typeface="Space Grotesk SemiBold"/>
              </a:rPr>
              <a:t> </a:t>
            </a:r>
            <a:endParaRPr sz="3300">
              <a:solidFill>
                <a:srgbClr val="192D4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5"/>
                                        </p:tgtEl>
                                        <p:attrNameLst>
                                          <p:attrName>style.visibility</p:attrName>
                                        </p:attrNameLst>
                                      </p:cBhvr>
                                      <p:to>
                                        <p:strVal val="visible"/>
                                      </p:to>
                                    </p:set>
                                    <p:animEffect filter="fade" transition="in">
                                      <p:cBhvr>
                                        <p:cTn dur="1000"/>
                                        <p:tgtEl>
                                          <p:spTgt spid="26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7" name="Shape 3137"/>
        <p:cNvGrpSpPr/>
        <p:nvPr/>
      </p:nvGrpSpPr>
      <p:grpSpPr>
        <a:xfrm>
          <a:off x="0" y="0"/>
          <a:ext cx="0" cy="0"/>
          <a:chOff x="0" y="0"/>
          <a:chExt cx="0" cy="0"/>
        </a:xfrm>
      </p:grpSpPr>
      <p:sp>
        <p:nvSpPr>
          <p:cNvPr id="3138" name="Google Shape;3138;p96"/>
          <p:cNvSpPr/>
          <p:nvPr/>
        </p:nvSpPr>
        <p:spPr>
          <a:xfrm>
            <a:off x="0" y="1668375"/>
            <a:ext cx="9144000" cy="34752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96"/>
          <p:cNvSpPr txBox="1"/>
          <p:nvPr>
            <p:ph idx="4294967295" type="ctrTitle"/>
          </p:nvPr>
        </p:nvSpPr>
        <p:spPr>
          <a:xfrm>
            <a:off x="495575" y="2048525"/>
            <a:ext cx="7884300" cy="2349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catAgeInWeeks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12</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catIsFriendly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true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(catAgeInWeeks </a:t>
            </a:r>
            <a:r>
              <a:rPr lang="en" sz="1600">
                <a:solidFill>
                  <a:srgbClr val="FFB8D1"/>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3</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&amp;&amp;</a:t>
            </a:r>
            <a:r>
              <a:rPr lang="en" sz="1600">
                <a:solidFill>
                  <a:srgbClr val="F8F8F2"/>
                </a:solidFill>
                <a:latin typeface="Consolas"/>
                <a:ea typeface="Consolas"/>
                <a:cs typeface="Consolas"/>
                <a:sym typeface="Consolas"/>
              </a:rPr>
              <a:t> catIsFriendly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true</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"You may pet the cat"</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else</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"Petting not advised"</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3140" name="Google Shape;3140;p96"/>
          <p:cNvSpPr txBox="1"/>
          <p:nvPr>
            <p:ph idx="4294967295" type="title"/>
          </p:nvPr>
        </p:nvSpPr>
        <p:spPr>
          <a:xfrm>
            <a:off x="855300" y="759800"/>
            <a:ext cx="7071300" cy="66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If statement with logical operators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4" name="Shape 3144"/>
        <p:cNvGrpSpPr/>
        <p:nvPr/>
      </p:nvGrpSpPr>
      <p:grpSpPr>
        <a:xfrm>
          <a:off x="0" y="0"/>
          <a:ext cx="0" cy="0"/>
          <a:chOff x="0" y="0"/>
          <a:chExt cx="0" cy="0"/>
        </a:xfrm>
      </p:grpSpPr>
      <p:sp>
        <p:nvSpPr>
          <p:cNvPr id="3145" name="Google Shape;3145;p97"/>
          <p:cNvSpPr/>
          <p:nvPr/>
        </p:nvSpPr>
        <p:spPr>
          <a:xfrm>
            <a:off x="0" y="1668375"/>
            <a:ext cx="9144000" cy="34752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97"/>
          <p:cNvSpPr txBox="1"/>
          <p:nvPr>
            <p:ph idx="4294967295" type="ctrTitle"/>
          </p:nvPr>
        </p:nvSpPr>
        <p:spPr>
          <a:xfrm>
            <a:off x="495575" y="2048525"/>
            <a:ext cx="7884300" cy="2349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t/>
            </a:r>
            <a:endParaRPr sz="1600">
              <a:solidFill>
                <a:srgbClr val="FFB8D1"/>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testThis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true</a:t>
            </a:r>
            <a:r>
              <a:rPr lang="en" sz="1600">
                <a:solidFill>
                  <a:srgbClr val="F8F8F2"/>
                </a:solidFill>
                <a:latin typeface="Consolas"/>
                <a:ea typeface="Consolas"/>
                <a:cs typeface="Consolas"/>
                <a:sym typeface="Consolas"/>
              </a:rPr>
              <a:t>;</a:t>
            </a:r>
            <a:endParaRPr sz="1600">
              <a:solidFill>
                <a:srgbClr val="FFB8D1"/>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FB8D1"/>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(testThis)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"this will run because testThis is true"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3147" name="Google Shape;3147;p97"/>
          <p:cNvSpPr txBox="1"/>
          <p:nvPr>
            <p:ph idx="4294967295" type="title"/>
          </p:nvPr>
        </p:nvSpPr>
        <p:spPr>
          <a:xfrm>
            <a:off x="855300" y="759800"/>
            <a:ext cx="7071300" cy="66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Simplifying boolean conditions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1" name="Shape 3151"/>
        <p:cNvGrpSpPr/>
        <p:nvPr/>
      </p:nvGrpSpPr>
      <p:grpSpPr>
        <a:xfrm>
          <a:off x="0" y="0"/>
          <a:ext cx="0" cy="0"/>
          <a:chOff x="0" y="0"/>
          <a:chExt cx="0" cy="0"/>
        </a:xfrm>
      </p:grpSpPr>
      <p:sp>
        <p:nvSpPr>
          <p:cNvPr id="3152" name="Google Shape;3152;p98"/>
          <p:cNvSpPr/>
          <p:nvPr/>
        </p:nvSpPr>
        <p:spPr>
          <a:xfrm>
            <a:off x="0" y="1668375"/>
            <a:ext cx="9144000" cy="34752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98"/>
          <p:cNvSpPr txBox="1"/>
          <p:nvPr>
            <p:ph idx="4294967295" type="ctrTitle"/>
          </p:nvPr>
        </p:nvSpPr>
        <p:spPr>
          <a:xfrm>
            <a:off x="495575" y="2048525"/>
            <a:ext cx="7884300" cy="2349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t/>
            </a:r>
            <a:endParaRPr sz="1600">
              <a:solidFill>
                <a:srgbClr val="FFB8D1"/>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testThis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false</a:t>
            </a:r>
            <a:r>
              <a:rPr lang="en" sz="1600">
                <a:solidFill>
                  <a:srgbClr val="F8F8F2"/>
                </a:solidFill>
                <a:latin typeface="Consolas"/>
                <a:ea typeface="Consolas"/>
                <a:cs typeface="Consolas"/>
                <a:sym typeface="Consolas"/>
              </a:rPr>
              <a:t>;</a:t>
            </a:r>
            <a:endParaRPr sz="1600">
              <a:solidFill>
                <a:srgbClr val="FFB8D1"/>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FB8D1"/>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testThis)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"this will run because we negated testThis"</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i="1" sz="1600">
              <a:solidFill>
                <a:srgbClr val="C2FFDF"/>
              </a:solidFill>
              <a:latin typeface="Consolas"/>
              <a:ea typeface="Consolas"/>
              <a:cs typeface="Consolas"/>
              <a:sym typeface="Consolas"/>
            </a:endParaRPr>
          </a:p>
        </p:txBody>
      </p:sp>
      <p:sp>
        <p:nvSpPr>
          <p:cNvPr id="3154" name="Google Shape;3154;p98"/>
          <p:cNvSpPr txBox="1"/>
          <p:nvPr>
            <p:ph idx="4294967295" type="title"/>
          </p:nvPr>
        </p:nvSpPr>
        <p:spPr>
          <a:xfrm>
            <a:off x="855300" y="759800"/>
            <a:ext cx="7071300" cy="66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Negation with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8" name="Shape 3158"/>
        <p:cNvGrpSpPr/>
        <p:nvPr/>
      </p:nvGrpSpPr>
      <p:grpSpPr>
        <a:xfrm>
          <a:off x="0" y="0"/>
          <a:ext cx="0" cy="0"/>
          <a:chOff x="0" y="0"/>
          <a:chExt cx="0" cy="0"/>
        </a:xfrm>
      </p:grpSpPr>
      <p:sp>
        <p:nvSpPr>
          <p:cNvPr id="3159" name="Google Shape;3159;p99"/>
          <p:cNvSpPr/>
          <p:nvPr/>
        </p:nvSpPr>
        <p:spPr>
          <a:xfrm>
            <a:off x="0" y="1668375"/>
            <a:ext cx="9144000" cy="34752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99"/>
          <p:cNvSpPr txBox="1"/>
          <p:nvPr>
            <p:ph idx="4294967295" type="ctrTitle"/>
          </p:nvPr>
        </p:nvSpPr>
        <p:spPr>
          <a:xfrm>
            <a:off x="495575" y="2048525"/>
            <a:ext cx="7884300" cy="2349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testThis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true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testThis)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E6C000"/>
                </a:solidFill>
                <a:latin typeface="Consolas"/>
                <a:ea typeface="Consolas"/>
                <a:cs typeface="Consolas"/>
                <a:sym typeface="Consolas"/>
              </a:rPr>
              <a:t>// does not run</a:t>
            </a:r>
            <a:endParaRPr sz="16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else</a:t>
            </a:r>
            <a:r>
              <a:rPr lang="en" sz="1600">
                <a:solidFill>
                  <a:srgbClr val="F8F8F2"/>
                </a:solidFill>
                <a:latin typeface="Consolas"/>
                <a:ea typeface="Consolas"/>
                <a:cs typeface="Consolas"/>
                <a:sym typeface="Consolas"/>
              </a:rPr>
              <a:t>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"this else statement now runs as testThis is true"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FB8D1"/>
              </a:solidFill>
              <a:latin typeface="Consolas"/>
              <a:ea typeface="Consolas"/>
              <a:cs typeface="Consolas"/>
              <a:sym typeface="Consolas"/>
            </a:endParaRPr>
          </a:p>
        </p:txBody>
      </p:sp>
      <p:sp>
        <p:nvSpPr>
          <p:cNvPr id="3161" name="Google Shape;3161;p99"/>
          <p:cNvSpPr txBox="1"/>
          <p:nvPr>
            <p:ph idx="4294967295" type="title"/>
          </p:nvPr>
        </p:nvSpPr>
        <p:spPr>
          <a:xfrm>
            <a:off x="855300" y="759800"/>
            <a:ext cx="7071300" cy="66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Negation with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5" name="Shape 3165"/>
        <p:cNvGrpSpPr/>
        <p:nvPr/>
      </p:nvGrpSpPr>
      <p:grpSpPr>
        <a:xfrm>
          <a:off x="0" y="0"/>
          <a:ext cx="0" cy="0"/>
          <a:chOff x="0" y="0"/>
          <a:chExt cx="0" cy="0"/>
        </a:xfrm>
      </p:grpSpPr>
      <p:sp>
        <p:nvSpPr>
          <p:cNvPr id="3166" name="Google Shape;3166;p100"/>
          <p:cNvSpPr txBox="1"/>
          <p:nvPr>
            <p:ph idx="4294967295" type="ctrTitle"/>
          </p:nvPr>
        </p:nvSpPr>
        <p:spPr>
          <a:xfrm>
            <a:off x="855300" y="2116750"/>
            <a:ext cx="7433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Ternary expressions</a:t>
            </a:r>
            <a:endParaRPr sz="6000"/>
          </a:p>
        </p:txBody>
      </p:sp>
      <p:sp>
        <p:nvSpPr>
          <p:cNvPr id="3167" name="Google Shape;3167;p100"/>
          <p:cNvSpPr txBox="1"/>
          <p:nvPr>
            <p:ph idx="4294967295" type="subTitle"/>
          </p:nvPr>
        </p:nvSpPr>
        <p:spPr>
          <a:xfrm>
            <a:off x="855300" y="3411555"/>
            <a:ext cx="7433400" cy="784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A terse (compact) way to assign a variable using a one line if/else statement</a:t>
            </a:r>
            <a:endParaRPr/>
          </a:p>
        </p:txBody>
      </p:sp>
      <p:sp>
        <p:nvSpPr>
          <p:cNvPr id="3168" name="Google Shape;3168;p100"/>
          <p:cNvSpPr/>
          <p:nvPr/>
        </p:nvSpPr>
        <p:spPr>
          <a:xfrm>
            <a:off x="5659688" y="2561584"/>
            <a:ext cx="198765" cy="1897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9" name="Google Shape;3169;p100"/>
          <p:cNvGrpSpPr/>
          <p:nvPr/>
        </p:nvGrpSpPr>
        <p:grpSpPr>
          <a:xfrm>
            <a:off x="5198192" y="817552"/>
            <a:ext cx="1512402" cy="1512781"/>
            <a:chOff x="6654650" y="3665275"/>
            <a:chExt cx="409100" cy="409125"/>
          </a:xfrm>
        </p:grpSpPr>
        <p:sp>
          <p:nvSpPr>
            <p:cNvPr id="3170" name="Google Shape;3170;p100"/>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0"/>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2" name="Google Shape;3172;p100"/>
          <p:cNvSpPr/>
          <p:nvPr/>
        </p:nvSpPr>
        <p:spPr>
          <a:xfrm rot="2466855">
            <a:off x="4650530" y="701259"/>
            <a:ext cx="276136" cy="263664"/>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0"/>
          <p:cNvSpPr/>
          <p:nvPr/>
        </p:nvSpPr>
        <p:spPr>
          <a:xfrm rot="-1609135">
            <a:off x="5050683" y="1057826"/>
            <a:ext cx="198710" cy="18973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0"/>
          <p:cNvSpPr/>
          <p:nvPr/>
        </p:nvSpPr>
        <p:spPr>
          <a:xfrm rot="2925883">
            <a:off x="6612543" y="1861803"/>
            <a:ext cx="148820" cy="14209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0"/>
          <p:cNvSpPr/>
          <p:nvPr/>
        </p:nvSpPr>
        <p:spPr>
          <a:xfrm rot="-1609533">
            <a:off x="5692051" y="666347"/>
            <a:ext cx="134065" cy="1280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0"/>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3177" name="Google Shape;3177;p100"/>
          <p:cNvGrpSpPr/>
          <p:nvPr/>
        </p:nvGrpSpPr>
        <p:grpSpPr>
          <a:xfrm rot="5400000">
            <a:off x="1864911" y="-692198"/>
            <a:ext cx="711327" cy="4441016"/>
            <a:chOff x="967895" y="415018"/>
            <a:chExt cx="628714" cy="3926280"/>
          </a:xfrm>
        </p:grpSpPr>
        <p:sp>
          <p:nvSpPr>
            <p:cNvPr id="3178" name="Google Shape;3178;p100"/>
            <p:cNvSpPr/>
            <p:nvPr/>
          </p:nvSpPr>
          <p:spPr>
            <a:xfrm>
              <a:off x="1207102" y="963599"/>
              <a:ext cx="150300" cy="33777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9" name="Google Shape;3179;p100"/>
            <p:cNvGrpSpPr/>
            <p:nvPr/>
          </p:nvGrpSpPr>
          <p:grpSpPr>
            <a:xfrm>
              <a:off x="967895" y="415018"/>
              <a:ext cx="628714" cy="801374"/>
              <a:chOff x="1774126" y="766200"/>
              <a:chExt cx="1582467" cy="2017050"/>
            </a:xfrm>
          </p:grpSpPr>
          <p:sp>
            <p:nvSpPr>
              <p:cNvPr id="3180" name="Google Shape;3180;p10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1" name="Google Shape;3181;p10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2" name="Google Shape;3182;p10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3" name="Google Shape;3183;p10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4" name="Google Shape;3184;p10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5" name="Google Shape;3185;p10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6" name="Google Shape;3186;p10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7" name="Google Shape;3187;p10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1" name="Shape 3191"/>
        <p:cNvGrpSpPr/>
        <p:nvPr/>
      </p:nvGrpSpPr>
      <p:grpSpPr>
        <a:xfrm>
          <a:off x="0" y="0"/>
          <a:ext cx="0" cy="0"/>
          <a:chOff x="0" y="0"/>
          <a:chExt cx="0" cy="0"/>
        </a:xfrm>
      </p:grpSpPr>
      <p:sp>
        <p:nvSpPr>
          <p:cNvPr id="3192" name="Google Shape;3192;p101"/>
          <p:cNvSpPr/>
          <p:nvPr/>
        </p:nvSpPr>
        <p:spPr>
          <a:xfrm>
            <a:off x="803800" y="1922150"/>
            <a:ext cx="7530000" cy="12930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1"/>
          <p:cNvSpPr txBox="1"/>
          <p:nvPr>
            <p:ph idx="4294967295" type="ctrTitle"/>
          </p:nvPr>
        </p:nvSpPr>
        <p:spPr>
          <a:xfrm>
            <a:off x="1076700" y="2457225"/>
            <a:ext cx="6942300" cy="453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variable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condition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FFEA00"/>
                </a:solidFill>
                <a:latin typeface="Consolas"/>
                <a:ea typeface="Consolas"/>
                <a:cs typeface="Consolas"/>
                <a:sym typeface="Consolas"/>
              </a:rPr>
              <a:t>"value if true"</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FFEA00"/>
                </a:solidFill>
                <a:latin typeface="Consolas"/>
                <a:ea typeface="Consolas"/>
                <a:cs typeface="Consolas"/>
                <a:sym typeface="Consolas"/>
              </a:rPr>
              <a:t>"value if false"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spcBef>
                <a:spcPts val="0"/>
              </a:spcBef>
              <a:spcAft>
                <a:spcPts val="0"/>
              </a:spcAft>
              <a:buNone/>
            </a:pPr>
            <a:r>
              <a:t/>
            </a:r>
            <a:endParaRPr sz="1600">
              <a:solidFill>
                <a:srgbClr val="FFB8D1"/>
              </a:solidFill>
              <a:latin typeface="Consolas"/>
              <a:ea typeface="Consolas"/>
              <a:cs typeface="Consolas"/>
              <a:sym typeface="Consolas"/>
            </a:endParaRPr>
          </a:p>
        </p:txBody>
      </p:sp>
      <p:sp>
        <p:nvSpPr>
          <p:cNvPr id="3194" name="Google Shape;3194;p101"/>
          <p:cNvSpPr txBox="1"/>
          <p:nvPr>
            <p:ph idx="4294967295" type="title"/>
          </p:nvPr>
        </p:nvSpPr>
        <p:spPr>
          <a:xfrm>
            <a:off x="855300" y="836000"/>
            <a:ext cx="71637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Ternary expression syntax:</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8" name="Shape 3198"/>
        <p:cNvGrpSpPr/>
        <p:nvPr/>
      </p:nvGrpSpPr>
      <p:grpSpPr>
        <a:xfrm>
          <a:off x="0" y="0"/>
          <a:ext cx="0" cy="0"/>
          <a:chOff x="0" y="0"/>
          <a:chExt cx="0" cy="0"/>
        </a:xfrm>
      </p:grpSpPr>
      <p:sp>
        <p:nvSpPr>
          <p:cNvPr id="3199" name="Google Shape;3199;p102"/>
          <p:cNvSpPr/>
          <p:nvPr/>
        </p:nvSpPr>
        <p:spPr>
          <a:xfrm>
            <a:off x="3296850" y="1668375"/>
            <a:ext cx="5847300" cy="34752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2"/>
          <p:cNvSpPr/>
          <p:nvPr/>
        </p:nvSpPr>
        <p:spPr>
          <a:xfrm>
            <a:off x="0" y="1668375"/>
            <a:ext cx="3135600" cy="34752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2"/>
          <p:cNvSpPr txBox="1"/>
          <p:nvPr>
            <p:ph idx="4294967295" type="ctrTitle"/>
          </p:nvPr>
        </p:nvSpPr>
        <p:spPr>
          <a:xfrm>
            <a:off x="190775" y="2048525"/>
            <a:ext cx="2944800" cy="2349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value;</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true</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value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FFEA00"/>
                </a:solidFill>
                <a:latin typeface="Consolas"/>
                <a:ea typeface="Consolas"/>
                <a:cs typeface="Consolas"/>
                <a:sym typeface="Consolas"/>
              </a:rPr>
              <a:t>"was true"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else</a:t>
            </a:r>
            <a:r>
              <a:rPr lang="en" sz="1600">
                <a:solidFill>
                  <a:srgbClr val="F8F8F2"/>
                </a:solidFill>
                <a:latin typeface="Consolas"/>
                <a:ea typeface="Consolas"/>
                <a:cs typeface="Consolas"/>
                <a:sym typeface="Consolas"/>
              </a:rPr>
              <a:t> {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value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FFEA00"/>
                </a:solidFill>
                <a:latin typeface="Consolas"/>
                <a:ea typeface="Consolas"/>
                <a:cs typeface="Consolas"/>
                <a:sym typeface="Consolas"/>
              </a:rPr>
              <a:t>"was false"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i="1" sz="1600">
              <a:solidFill>
                <a:srgbClr val="C2FFDF"/>
              </a:solidFill>
              <a:latin typeface="Consolas"/>
              <a:ea typeface="Consolas"/>
              <a:cs typeface="Consolas"/>
              <a:sym typeface="Consolas"/>
            </a:endParaRPr>
          </a:p>
        </p:txBody>
      </p:sp>
      <p:sp>
        <p:nvSpPr>
          <p:cNvPr id="3202" name="Google Shape;3202;p102"/>
          <p:cNvSpPr txBox="1"/>
          <p:nvPr>
            <p:ph idx="4294967295" type="title"/>
          </p:nvPr>
        </p:nvSpPr>
        <p:spPr>
          <a:xfrm>
            <a:off x="855300" y="759800"/>
            <a:ext cx="7071300" cy="66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Ternary expressions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03" name="Google Shape;3203;p102"/>
          <p:cNvSpPr txBox="1"/>
          <p:nvPr/>
        </p:nvSpPr>
        <p:spPr>
          <a:xfrm>
            <a:off x="3748900" y="2960225"/>
            <a:ext cx="5195700" cy="765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value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true</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FFEA00"/>
                </a:solidFill>
                <a:latin typeface="Consolas"/>
                <a:ea typeface="Consolas"/>
                <a:cs typeface="Consolas"/>
                <a:sym typeface="Consolas"/>
              </a:rPr>
              <a:t>"was true"</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FFEA00"/>
                </a:solidFill>
                <a:latin typeface="Consolas"/>
                <a:ea typeface="Consolas"/>
                <a:cs typeface="Consolas"/>
                <a:sym typeface="Consolas"/>
              </a:rPr>
              <a:t>"was false"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spcBef>
                <a:spcPts val="0"/>
              </a:spcBef>
              <a:spcAft>
                <a:spcPts val="0"/>
              </a:spcAft>
              <a:buNone/>
            </a:pPr>
            <a:r>
              <a:t/>
            </a:r>
            <a:endParaRPr sz="1600">
              <a:latin typeface="Space Grotesk Light"/>
              <a:ea typeface="Space Grotesk Light"/>
              <a:cs typeface="Space Grotesk Light"/>
              <a:sym typeface="Space Grotesk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7" name="Shape 3207"/>
        <p:cNvGrpSpPr/>
        <p:nvPr/>
      </p:nvGrpSpPr>
      <p:grpSpPr>
        <a:xfrm>
          <a:off x="0" y="0"/>
          <a:ext cx="0" cy="0"/>
          <a:chOff x="0" y="0"/>
          <a:chExt cx="0" cy="0"/>
        </a:xfrm>
      </p:grpSpPr>
      <p:sp>
        <p:nvSpPr>
          <p:cNvPr id="3208" name="Google Shape;3208;p103"/>
          <p:cNvSpPr/>
          <p:nvPr/>
        </p:nvSpPr>
        <p:spPr>
          <a:xfrm>
            <a:off x="0" y="1668375"/>
            <a:ext cx="9144000" cy="34752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3"/>
          <p:cNvSpPr txBox="1"/>
          <p:nvPr>
            <p:ph idx="4294967295" type="ctrTitle"/>
          </p:nvPr>
        </p:nvSpPr>
        <p:spPr>
          <a:xfrm>
            <a:off x="495575" y="2048525"/>
            <a:ext cx="7884300" cy="2349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money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100</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permission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false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i="1" lang="en" sz="1600">
                <a:solidFill>
                  <a:srgbClr val="C2FFDF"/>
                </a:solidFill>
                <a:latin typeface="Consolas"/>
                <a:ea typeface="Consolas"/>
                <a:cs typeface="Consolas"/>
                <a:sym typeface="Consolas"/>
              </a:rPr>
              <a:t>let</a:t>
            </a:r>
            <a:r>
              <a:rPr lang="en" sz="1600">
                <a:solidFill>
                  <a:srgbClr val="F8F8F2"/>
                </a:solidFill>
                <a:latin typeface="Consolas"/>
                <a:ea typeface="Consolas"/>
                <a:cs typeface="Consolas"/>
                <a:sym typeface="Consolas"/>
              </a:rPr>
              <a:t> canBuy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money </a:t>
            </a:r>
            <a:r>
              <a:rPr lang="en" sz="1600">
                <a:solidFill>
                  <a:srgbClr val="FFB8D1"/>
                </a:solidFill>
                <a:latin typeface="Consolas"/>
                <a:ea typeface="Consolas"/>
                <a:cs typeface="Consolas"/>
                <a:sym typeface="Consolas"/>
              </a:rPr>
              <a:t>&gt;=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100</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permission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true</a:t>
            </a:r>
            <a:r>
              <a:rPr lang="en" sz="1600">
                <a:solidFill>
                  <a:srgbClr val="F8F8F2"/>
                </a:solidFill>
                <a:latin typeface="Consolas"/>
                <a:ea typeface="Consolas"/>
                <a:cs typeface="Consolas"/>
                <a:sym typeface="Consolas"/>
              </a:rPr>
              <a:t> </a:t>
            </a:r>
            <a:r>
              <a:rPr lang="en" sz="1600">
                <a:solidFill>
                  <a:srgbClr val="FFB8D1"/>
                </a:solidFill>
                <a:latin typeface="Consolas"/>
                <a:ea typeface="Consolas"/>
                <a:cs typeface="Consolas"/>
                <a:sym typeface="Consolas"/>
              </a:rPr>
              <a:t>:</a:t>
            </a:r>
            <a:r>
              <a:rPr lang="en" sz="1600">
                <a:solidFill>
                  <a:srgbClr val="F8F8F2"/>
                </a:solidFill>
                <a:latin typeface="Consolas"/>
                <a:ea typeface="Consolas"/>
                <a:cs typeface="Consolas"/>
                <a:sym typeface="Consolas"/>
              </a:rPr>
              <a:t> </a:t>
            </a:r>
            <a:r>
              <a:rPr lang="en" sz="1600">
                <a:solidFill>
                  <a:srgbClr val="C5A3FF"/>
                </a:solidFill>
                <a:latin typeface="Consolas"/>
                <a:ea typeface="Consolas"/>
                <a:cs typeface="Consolas"/>
                <a:sym typeface="Consolas"/>
              </a:rPr>
              <a:t>false</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FB8D1"/>
                </a:solidFill>
                <a:latin typeface="Consolas"/>
                <a:ea typeface="Consolas"/>
                <a:cs typeface="Consolas"/>
                <a:sym typeface="Consolas"/>
              </a:rPr>
              <a:t>if</a:t>
            </a:r>
            <a:r>
              <a:rPr lang="en" sz="1600">
                <a:solidFill>
                  <a:srgbClr val="F8F8F2"/>
                </a:solidFill>
                <a:latin typeface="Consolas"/>
                <a:ea typeface="Consolas"/>
                <a:cs typeface="Consolas"/>
                <a:sym typeface="Consolas"/>
              </a:rPr>
              <a:t> (canBuy )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    console.</a:t>
            </a:r>
            <a:r>
              <a:rPr lang="en" sz="1600">
                <a:solidFill>
                  <a:srgbClr val="FFF352"/>
                </a:solidFill>
                <a:latin typeface="Consolas"/>
                <a:ea typeface="Consolas"/>
                <a:cs typeface="Consolas"/>
                <a:sym typeface="Consolas"/>
              </a:rPr>
              <a:t>log</a:t>
            </a:r>
            <a:r>
              <a:rPr lang="en" sz="1600">
                <a:solidFill>
                  <a:srgbClr val="F8F8F2"/>
                </a:solidFill>
                <a:latin typeface="Consolas"/>
                <a:ea typeface="Consolas"/>
                <a:cs typeface="Consolas"/>
                <a:sym typeface="Consolas"/>
              </a:rPr>
              <a:t>(</a:t>
            </a:r>
            <a:r>
              <a:rPr lang="en" sz="1600">
                <a:solidFill>
                  <a:srgbClr val="FFEA00"/>
                </a:solidFill>
                <a:latin typeface="Consolas"/>
                <a:ea typeface="Consolas"/>
                <a:cs typeface="Consolas"/>
                <a:sym typeface="Consolas"/>
              </a:rPr>
              <a:t>"This code will run."</a:t>
            </a: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600">
                <a:solidFill>
                  <a:srgbClr val="F8F8F2"/>
                </a:solidFill>
                <a:latin typeface="Consolas"/>
                <a:ea typeface="Consolas"/>
                <a:cs typeface="Consolas"/>
                <a:sym typeface="Consolas"/>
              </a:rPr>
              <a:t>}</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6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600">
              <a:solidFill>
                <a:srgbClr val="C2FFD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FB8D1"/>
              </a:solidFill>
              <a:latin typeface="Consolas"/>
              <a:ea typeface="Consolas"/>
              <a:cs typeface="Consolas"/>
              <a:sym typeface="Consolas"/>
            </a:endParaRPr>
          </a:p>
        </p:txBody>
      </p:sp>
      <p:sp>
        <p:nvSpPr>
          <p:cNvPr id="3210" name="Google Shape;3210;p103"/>
          <p:cNvSpPr txBox="1"/>
          <p:nvPr>
            <p:ph idx="4294967295" type="title"/>
          </p:nvPr>
        </p:nvSpPr>
        <p:spPr>
          <a:xfrm>
            <a:off x="855300" y="631450"/>
            <a:ext cx="7071300" cy="79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Ternary expressions - more or less readable?</a:t>
            </a:r>
            <a:endParaRPr/>
          </a:p>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4" name="Shape 3214"/>
        <p:cNvGrpSpPr/>
        <p:nvPr/>
      </p:nvGrpSpPr>
      <p:grpSpPr>
        <a:xfrm>
          <a:off x="0" y="0"/>
          <a:ext cx="0" cy="0"/>
          <a:chOff x="0" y="0"/>
          <a:chExt cx="0" cy="0"/>
        </a:xfrm>
      </p:grpSpPr>
      <p:sp>
        <p:nvSpPr>
          <p:cNvPr id="3215" name="Google Shape;3215;p104"/>
          <p:cNvSpPr txBox="1"/>
          <p:nvPr>
            <p:ph type="title"/>
          </p:nvPr>
        </p:nvSpPr>
        <p:spPr>
          <a:xfrm>
            <a:off x="855300" y="5312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 for a recap!</a:t>
            </a:r>
            <a:endParaRPr/>
          </a:p>
        </p:txBody>
      </p:sp>
      <p:sp>
        <p:nvSpPr>
          <p:cNvPr id="3216" name="Google Shape;3216;p104"/>
          <p:cNvSpPr txBox="1"/>
          <p:nvPr>
            <p:ph idx="1" type="body"/>
          </p:nvPr>
        </p:nvSpPr>
        <p:spPr>
          <a:xfrm>
            <a:off x="855300" y="1172825"/>
            <a:ext cx="6717600" cy="2834100"/>
          </a:xfrm>
          <a:prstGeom prst="rect">
            <a:avLst/>
          </a:prstGeom>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Char char="➢"/>
            </a:pPr>
            <a:r>
              <a:rPr lang="en" sz="1800"/>
              <a:t>if statement syntax</a:t>
            </a:r>
            <a:endParaRPr sz="1800"/>
          </a:p>
          <a:p>
            <a:pPr indent="-342900" lvl="0" marL="457200" rtl="0" algn="l">
              <a:lnSpc>
                <a:spcPct val="100000"/>
              </a:lnSpc>
              <a:spcBef>
                <a:spcPts val="1000"/>
              </a:spcBef>
              <a:spcAft>
                <a:spcPts val="0"/>
              </a:spcAft>
              <a:buSzPts val="1800"/>
              <a:buChar char="➢"/>
            </a:pPr>
            <a:r>
              <a:rPr lang="en" sz="1800"/>
              <a:t>if/else statement syntax</a:t>
            </a:r>
            <a:endParaRPr sz="1800"/>
          </a:p>
          <a:p>
            <a:pPr indent="-342900" lvl="0" marL="457200" rtl="0" algn="l">
              <a:lnSpc>
                <a:spcPct val="100000"/>
              </a:lnSpc>
              <a:spcBef>
                <a:spcPts val="1000"/>
              </a:spcBef>
              <a:spcAft>
                <a:spcPts val="0"/>
              </a:spcAft>
              <a:buSzPts val="1800"/>
              <a:buChar char="➢"/>
            </a:pPr>
            <a:r>
              <a:rPr lang="en" sz="1800"/>
              <a:t>Logical operators </a:t>
            </a:r>
            <a:r>
              <a:rPr b="1" lang="en" sz="1800">
                <a:latin typeface="Consolas"/>
                <a:ea typeface="Consolas"/>
                <a:cs typeface="Consolas"/>
                <a:sym typeface="Consolas"/>
              </a:rPr>
              <a:t>(&amp;&amp; and ||)</a:t>
            </a:r>
            <a:endParaRPr b="1" sz="1800">
              <a:latin typeface="Consolas"/>
              <a:ea typeface="Consolas"/>
              <a:cs typeface="Consolas"/>
              <a:sym typeface="Consolas"/>
            </a:endParaRPr>
          </a:p>
          <a:p>
            <a:pPr indent="-342900" lvl="0" marL="457200" rtl="0" algn="l">
              <a:lnSpc>
                <a:spcPct val="100000"/>
              </a:lnSpc>
              <a:spcBef>
                <a:spcPts val="1000"/>
              </a:spcBef>
              <a:spcAft>
                <a:spcPts val="0"/>
              </a:spcAft>
              <a:buSzPts val="1800"/>
              <a:buChar char="➢"/>
            </a:pPr>
            <a:r>
              <a:rPr lang="en" sz="1800"/>
              <a:t>Negation</a:t>
            </a:r>
            <a:endParaRPr sz="1800"/>
          </a:p>
          <a:p>
            <a:pPr indent="-342900" lvl="0" marL="457200" rtl="0" algn="l">
              <a:lnSpc>
                <a:spcPct val="100000"/>
              </a:lnSpc>
              <a:spcBef>
                <a:spcPts val="1000"/>
              </a:spcBef>
              <a:spcAft>
                <a:spcPts val="0"/>
              </a:spcAft>
              <a:buSzPts val="1800"/>
              <a:buChar char="➢"/>
            </a:pPr>
            <a:r>
              <a:rPr lang="en" sz="1800"/>
              <a:t>Ternary Expressions</a:t>
            </a:r>
            <a:endParaRPr sz="1800"/>
          </a:p>
          <a:p>
            <a:pPr indent="0" lvl="0" marL="457200" rtl="0" algn="l">
              <a:lnSpc>
                <a:spcPct val="100000"/>
              </a:lnSpc>
              <a:spcBef>
                <a:spcPts val="1000"/>
              </a:spcBef>
              <a:spcAft>
                <a:spcPts val="1000"/>
              </a:spcAft>
              <a:buNone/>
            </a:pPr>
            <a:r>
              <a:t/>
            </a:r>
            <a:endParaRPr sz="1800"/>
          </a:p>
        </p:txBody>
      </p:sp>
      <p:sp>
        <p:nvSpPr>
          <p:cNvPr id="3217" name="Google Shape;3217;p104"/>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43"/>
          <p:cNvSpPr/>
          <p:nvPr/>
        </p:nvSpPr>
        <p:spPr>
          <a:xfrm>
            <a:off x="720475" y="1487625"/>
            <a:ext cx="7221600" cy="21906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3"/>
          <p:cNvSpPr txBox="1"/>
          <p:nvPr>
            <p:ph idx="4294967295" type="ctrTitle"/>
          </p:nvPr>
        </p:nvSpPr>
        <p:spPr>
          <a:xfrm>
            <a:off x="1007700" y="1712768"/>
            <a:ext cx="6787200" cy="15660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700">
                <a:solidFill>
                  <a:srgbClr val="C2FFDF"/>
                </a:solidFill>
                <a:latin typeface="Consolas"/>
                <a:ea typeface="Consolas"/>
                <a:cs typeface="Consolas"/>
                <a:sym typeface="Consolas"/>
              </a:rPr>
              <a:t>let</a:t>
            </a:r>
            <a:r>
              <a:rPr lang="en" sz="1700">
                <a:solidFill>
                  <a:srgbClr val="F8F8F2"/>
                </a:solidFill>
                <a:latin typeface="Consolas"/>
                <a:ea typeface="Consolas"/>
                <a:cs typeface="Consolas"/>
                <a:sym typeface="Consolas"/>
              </a:rPr>
              <a:t> var1;      </a:t>
            </a:r>
            <a:r>
              <a:rPr lang="en" sz="1700">
                <a:solidFill>
                  <a:srgbClr val="E6C000"/>
                </a:solidFill>
                <a:latin typeface="Consolas"/>
                <a:ea typeface="Consolas"/>
                <a:cs typeface="Consolas"/>
                <a:sym typeface="Consolas"/>
              </a:rPr>
              <a:t>// declare var1;</a:t>
            </a:r>
            <a:endParaRPr sz="17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700">
                <a:solidFill>
                  <a:srgbClr val="C2FFDF"/>
                </a:solidFill>
                <a:latin typeface="Consolas"/>
                <a:ea typeface="Consolas"/>
                <a:cs typeface="Consolas"/>
                <a:sym typeface="Consolas"/>
              </a:rPr>
              <a:t>let</a:t>
            </a:r>
            <a:r>
              <a:rPr lang="en" sz="1700">
                <a:solidFill>
                  <a:srgbClr val="F8F8F2"/>
                </a:solidFill>
                <a:latin typeface="Consolas"/>
                <a:ea typeface="Consolas"/>
                <a:cs typeface="Consolas"/>
                <a:sym typeface="Consolas"/>
              </a:rPr>
              <a:t> var2 </a:t>
            </a:r>
            <a:r>
              <a:rPr lang="en" sz="1700">
                <a:solidFill>
                  <a:srgbClr val="FFB8D1"/>
                </a:solidFill>
                <a:latin typeface="Consolas"/>
                <a:ea typeface="Consolas"/>
                <a:cs typeface="Consolas"/>
                <a:sym typeface="Consolas"/>
              </a:rPr>
              <a:t>=</a:t>
            </a:r>
            <a:r>
              <a:rPr lang="en" sz="1700">
                <a:solidFill>
                  <a:srgbClr val="F8F8F2"/>
                </a:solidFill>
                <a:latin typeface="Consolas"/>
                <a:ea typeface="Consolas"/>
                <a:cs typeface="Consolas"/>
                <a:sym typeface="Consolas"/>
              </a:rPr>
              <a:t> </a:t>
            </a:r>
            <a:r>
              <a:rPr lang="en" sz="1700">
                <a:solidFill>
                  <a:srgbClr val="C5A3FF"/>
                </a:solidFill>
                <a:latin typeface="Consolas"/>
                <a:ea typeface="Consolas"/>
                <a:cs typeface="Consolas"/>
                <a:sym typeface="Consolas"/>
              </a:rPr>
              <a:t>2</a:t>
            </a:r>
            <a:r>
              <a:rPr lang="en" sz="1700">
                <a:solidFill>
                  <a:srgbClr val="F8F8F2"/>
                </a:solidFill>
                <a:latin typeface="Consolas"/>
                <a:ea typeface="Consolas"/>
                <a:cs typeface="Consolas"/>
                <a:sym typeface="Consolas"/>
              </a:rPr>
              <a:t>;  </a:t>
            </a:r>
            <a:r>
              <a:rPr lang="en" sz="1700">
                <a:solidFill>
                  <a:srgbClr val="E6C000"/>
                </a:solidFill>
                <a:latin typeface="Consolas"/>
                <a:ea typeface="Consolas"/>
                <a:cs typeface="Consolas"/>
                <a:sym typeface="Consolas"/>
              </a:rPr>
              <a:t>// declare var2 and assign a value </a:t>
            </a:r>
            <a:endParaRPr sz="17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7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700">
                <a:solidFill>
                  <a:srgbClr val="F8F8F2"/>
                </a:solidFill>
                <a:latin typeface="Consolas"/>
                <a:ea typeface="Consolas"/>
                <a:cs typeface="Consolas"/>
                <a:sym typeface="Consolas"/>
              </a:rPr>
              <a:t>value2 </a:t>
            </a:r>
            <a:r>
              <a:rPr lang="en" sz="1700">
                <a:solidFill>
                  <a:srgbClr val="FFB8D1"/>
                </a:solidFill>
                <a:latin typeface="Consolas"/>
                <a:ea typeface="Consolas"/>
                <a:cs typeface="Consolas"/>
                <a:sym typeface="Consolas"/>
              </a:rPr>
              <a:t>=</a:t>
            </a:r>
            <a:r>
              <a:rPr lang="en" sz="1700">
                <a:solidFill>
                  <a:srgbClr val="F8F8F2"/>
                </a:solidFill>
                <a:latin typeface="Consolas"/>
                <a:ea typeface="Consolas"/>
                <a:cs typeface="Consolas"/>
                <a:sym typeface="Consolas"/>
              </a:rPr>
              <a:t> </a:t>
            </a:r>
            <a:r>
              <a:rPr lang="en" sz="1700">
                <a:solidFill>
                  <a:srgbClr val="C5A3FF"/>
                </a:solidFill>
                <a:latin typeface="Consolas"/>
                <a:ea typeface="Consolas"/>
                <a:cs typeface="Consolas"/>
                <a:sym typeface="Consolas"/>
              </a:rPr>
              <a:t>222</a:t>
            </a:r>
            <a:r>
              <a:rPr lang="en" sz="1700">
                <a:solidFill>
                  <a:srgbClr val="F8F8F2"/>
                </a:solidFill>
                <a:latin typeface="Consolas"/>
                <a:ea typeface="Consolas"/>
                <a:cs typeface="Consolas"/>
                <a:sym typeface="Consolas"/>
              </a:rPr>
              <a:t>;  </a:t>
            </a:r>
            <a:r>
              <a:rPr lang="en" sz="1700">
                <a:solidFill>
                  <a:srgbClr val="E6C000"/>
                </a:solidFill>
                <a:latin typeface="Consolas"/>
                <a:ea typeface="Consolas"/>
                <a:cs typeface="Consolas"/>
                <a:sym typeface="Consolas"/>
              </a:rPr>
              <a:t>// update var2 once it has been declared</a:t>
            </a:r>
            <a:endParaRPr sz="17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700">
                <a:solidFill>
                  <a:srgbClr val="F8F8F2"/>
                </a:solidFill>
                <a:latin typeface="Consolas"/>
                <a:ea typeface="Consolas"/>
                <a:cs typeface="Consolas"/>
                <a:sym typeface="Consolas"/>
              </a:rPr>
              <a:t>               </a:t>
            </a:r>
            <a:r>
              <a:rPr lang="en" sz="1700">
                <a:solidFill>
                  <a:srgbClr val="E6C000"/>
                </a:solidFill>
                <a:latin typeface="Consolas"/>
                <a:ea typeface="Consolas"/>
                <a:cs typeface="Consolas"/>
                <a:sym typeface="Consolas"/>
              </a:rPr>
              <a:t>// no keyword necessary!</a:t>
            </a:r>
            <a:endParaRPr sz="17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5A5475"/>
              </a:highlight>
              <a:latin typeface="Consolas"/>
              <a:ea typeface="Consolas"/>
              <a:cs typeface="Consolas"/>
              <a:sym typeface="Consolas"/>
            </a:endParaRPr>
          </a:p>
          <a:p>
            <a:pPr indent="0" lvl="0" marL="0" rtl="0" algn="l">
              <a:lnSpc>
                <a:spcPct val="115000"/>
              </a:lnSpc>
              <a:spcBef>
                <a:spcPts val="0"/>
              </a:spcBef>
              <a:spcAft>
                <a:spcPts val="0"/>
              </a:spcAft>
              <a:buNone/>
            </a:pPr>
            <a:r>
              <a:t/>
            </a:r>
            <a:endParaRPr i="1" sz="2000">
              <a:solidFill>
                <a:srgbClr val="C2FFDF"/>
              </a:solidFill>
              <a:latin typeface="Consolas"/>
              <a:ea typeface="Consolas"/>
              <a:cs typeface="Consolas"/>
              <a:sym typeface="Consolas"/>
            </a:endParaRPr>
          </a:p>
          <a:p>
            <a:pPr indent="0" lvl="0" marL="0" rtl="0" algn="l">
              <a:spcBef>
                <a:spcPts val="0"/>
              </a:spcBef>
              <a:spcAft>
                <a:spcPts val="0"/>
              </a:spcAft>
              <a:buNone/>
            </a:pPr>
            <a:r>
              <a:t/>
            </a:r>
            <a:endParaRPr b="1" sz="2500">
              <a:latin typeface="Courier New"/>
              <a:ea typeface="Courier New"/>
              <a:cs typeface="Courier New"/>
              <a:sym typeface="Courier New"/>
            </a:endParaRPr>
          </a:p>
        </p:txBody>
      </p:sp>
      <p:sp>
        <p:nvSpPr>
          <p:cNvPr id="2673" name="Google Shape;2673;p43"/>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74" name="Google Shape;2674;p43"/>
          <p:cNvSpPr txBox="1"/>
          <p:nvPr>
            <p:ph idx="4294967295" type="title"/>
          </p:nvPr>
        </p:nvSpPr>
        <p:spPr>
          <a:xfrm>
            <a:off x="796675" y="3960200"/>
            <a:ext cx="6299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sz="2200">
                <a:solidFill>
                  <a:srgbClr val="566185"/>
                </a:solidFill>
                <a:latin typeface="Space Grotesk"/>
                <a:ea typeface="Space Grotesk"/>
                <a:cs typeface="Space Grotesk"/>
                <a:sym typeface="Space Grotesk"/>
              </a:rPr>
              <a:t>keyword </a:t>
            </a:r>
            <a:r>
              <a:rPr lang="en" sz="2200">
                <a:solidFill>
                  <a:srgbClr val="566185"/>
                </a:solidFill>
              </a:rPr>
              <a:t>variable name = assignment</a:t>
            </a:r>
            <a:endParaRPr sz="2200">
              <a:solidFill>
                <a:srgbClr val="566185"/>
              </a:solidFill>
            </a:endParaRPr>
          </a:p>
        </p:txBody>
      </p:sp>
      <p:sp>
        <p:nvSpPr>
          <p:cNvPr id="2675" name="Google Shape;2675;p43"/>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a variable?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4"/>
                                        </p:tgtEl>
                                        <p:attrNameLst>
                                          <p:attrName>style.visibility</p:attrName>
                                        </p:attrNameLst>
                                      </p:cBhvr>
                                      <p:to>
                                        <p:strVal val="visible"/>
                                      </p:to>
                                    </p:set>
                                    <p:animEffect filter="fade" transition="in">
                                      <p:cBhvr>
                                        <p:cTn dur="1000"/>
                                        <p:tgtEl>
                                          <p:spTgt spid="26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9" name="Shape 2679"/>
        <p:cNvGrpSpPr/>
        <p:nvPr/>
      </p:nvGrpSpPr>
      <p:grpSpPr>
        <a:xfrm>
          <a:off x="0" y="0"/>
          <a:ext cx="0" cy="0"/>
          <a:chOff x="0" y="0"/>
          <a:chExt cx="0" cy="0"/>
        </a:xfrm>
      </p:grpSpPr>
      <p:sp>
        <p:nvSpPr>
          <p:cNvPr id="2680" name="Google Shape;2680;p44"/>
          <p:cNvSpPr/>
          <p:nvPr/>
        </p:nvSpPr>
        <p:spPr>
          <a:xfrm>
            <a:off x="720475" y="1487625"/>
            <a:ext cx="7221600" cy="26601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4"/>
          <p:cNvSpPr txBox="1"/>
          <p:nvPr>
            <p:ph idx="4294967295" type="ctrTitle"/>
          </p:nvPr>
        </p:nvSpPr>
        <p:spPr>
          <a:xfrm>
            <a:off x="1007700" y="1712768"/>
            <a:ext cx="6787200" cy="15660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700">
                <a:solidFill>
                  <a:srgbClr val="C2FFDF"/>
                </a:solidFill>
                <a:latin typeface="Consolas"/>
                <a:ea typeface="Consolas"/>
                <a:cs typeface="Consolas"/>
                <a:sym typeface="Consolas"/>
              </a:rPr>
              <a:t>let</a:t>
            </a:r>
            <a:r>
              <a:rPr lang="en" sz="1700">
                <a:solidFill>
                  <a:srgbClr val="F8F8F2"/>
                </a:solidFill>
                <a:latin typeface="Consolas"/>
                <a:ea typeface="Consolas"/>
                <a:cs typeface="Consolas"/>
                <a:sym typeface="Consolas"/>
              </a:rPr>
              <a:t>    </a:t>
            </a:r>
            <a:r>
              <a:rPr lang="en" sz="1700">
                <a:solidFill>
                  <a:srgbClr val="E6C000"/>
                </a:solidFill>
                <a:latin typeface="Consolas"/>
                <a:ea typeface="Consolas"/>
                <a:cs typeface="Consolas"/>
                <a:sym typeface="Consolas"/>
              </a:rPr>
              <a:t>// declare a variable which can be overwritten</a:t>
            </a:r>
            <a:endParaRPr sz="17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7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700">
                <a:solidFill>
                  <a:srgbClr val="C2FFDF"/>
                </a:solidFill>
                <a:latin typeface="Consolas"/>
                <a:ea typeface="Consolas"/>
                <a:cs typeface="Consolas"/>
                <a:sym typeface="Consolas"/>
              </a:rPr>
              <a:t>const  </a:t>
            </a:r>
            <a:r>
              <a:rPr lang="en" sz="1700">
                <a:solidFill>
                  <a:srgbClr val="E6C000"/>
                </a:solidFill>
                <a:latin typeface="Consolas"/>
                <a:ea typeface="Consolas"/>
                <a:cs typeface="Consolas"/>
                <a:sym typeface="Consolas"/>
              </a:rPr>
              <a:t>// declare a variable which can </a:t>
            </a:r>
            <a:r>
              <a:rPr b="1" lang="en" sz="1700">
                <a:solidFill>
                  <a:srgbClr val="E6C000"/>
                </a:solidFill>
                <a:latin typeface="Consolas"/>
                <a:ea typeface="Consolas"/>
                <a:cs typeface="Consolas"/>
                <a:sym typeface="Consolas"/>
              </a:rPr>
              <a:t>not</a:t>
            </a:r>
            <a:r>
              <a:rPr lang="en" sz="1700">
                <a:solidFill>
                  <a:srgbClr val="E6C000"/>
                </a:solidFill>
                <a:latin typeface="Consolas"/>
                <a:ea typeface="Consolas"/>
                <a:cs typeface="Consolas"/>
                <a:sym typeface="Consolas"/>
              </a:rPr>
              <a:t> be overwritten</a:t>
            </a:r>
            <a:endParaRPr sz="17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7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700">
                <a:solidFill>
                  <a:srgbClr val="C2FFDF"/>
                </a:solidFill>
                <a:latin typeface="Consolas"/>
                <a:ea typeface="Consolas"/>
                <a:cs typeface="Consolas"/>
                <a:sym typeface="Consolas"/>
              </a:rPr>
              <a:t>var</a:t>
            </a:r>
            <a:r>
              <a:rPr lang="en" sz="1700">
                <a:solidFill>
                  <a:srgbClr val="F8F8F2"/>
                </a:solidFill>
                <a:latin typeface="Consolas"/>
                <a:ea typeface="Consolas"/>
                <a:cs typeface="Consolas"/>
                <a:sym typeface="Consolas"/>
              </a:rPr>
              <a:t>    </a:t>
            </a:r>
            <a:r>
              <a:rPr lang="en" sz="1700">
                <a:solidFill>
                  <a:srgbClr val="E6C000"/>
                </a:solidFill>
                <a:latin typeface="Consolas"/>
                <a:ea typeface="Consolas"/>
                <a:cs typeface="Consolas"/>
                <a:sym typeface="Consolas"/>
              </a:rPr>
              <a:t>// </a:t>
            </a:r>
            <a:r>
              <a:rPr lang="en" sz="1700">
                <a:solidFill>
                  <a:srgbClr val="E6C000"/>
                </a:solidFill>
                <a:latin typeface="Consolas"/>
                <a:ea typeface="Consolas"/>
                <a:cs typeface="Consolas"/>
                <a:sym typeface="Consolas"/>
              </a:rPr>
              <a:t>declare a variable which can be overwritten</a:t>
            </a:r>
            <a:endParaRPr sz="17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lang="en" sz="1700">
                <a:solidFill>
                  <a:srgbClr val="E6C000"/>
                </a:solidFill>
                <a:latin typeface="Consolas"/>
                <a:ea typeface="Consolas"/>
                <a:cs typeface="Consolas"/>
                <a:sym typeface="Consolas"/>
              </a:rPr>
              <a:t>       // now out-of-date / replaced by let</a:t>
            </a:r>
            <a:endParaRPr sz="1700">
              <a:solidFill>
                <a:srgbClr val="E6C000"/>
              </a:solidFill>
              <a:latin typeface="Consolas"/>
              <a:ea typeface="Consolas"/>
              <a:cs typeface="Consolas"/>
              <a:sym typeface="Consolas"/>
            </a:endParaRPr>
          </a:p>
          <a:p>
            <a:pPr indent="0" lvl="0" marL="0" rtl="0" algn="l">
              <a:spcBef>
                <a:spcPts val="0"/>
              </a:spcBef>
              <a:spcAft>
                <a:spcPts val="0"/>
              </a:spcAft>
              <a:buNone/>
            </a:pPr>
            <a:r>
              <a:t/>
            </a:r>
            <a:endParaRPr b="1" sz="2500">
              <a:latin typeface="Courier New"/>
              <a:ea typeface="Courier New"/>
              <a:cs typeface="Courier New"/>
              <a:sym typeface="Courier New"/>
            </a:endParaRPr>
          </a:p>
        </p:txBody>
      </p:sp>
      <p:sp>
        <p:nvSpPr>
          <p:cNvPr id="2682" name="Google Shape;2682;p44"/>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83" name="Google Shape;2683;p44"/>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Keywords to define a variable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7" name="Shape 2687"/>
        <p:cNvGrpSpPr/>
        <p:nvPr/>
      </p:nvGrpSpPr>
      <p:grpSpPr>
        <a:xfrm>
          <a:off x="0" y="0"/>
          <a:ext cx="0" cy="0"/>
          <a:chOff x="0" y="0"/>
          <a:chExt cx="0" cy="0"/>
        </a:xfrm>
      </p:grpSpPr>
      <p:sp>
        <p:nvSpPr>
          <p:cNvPr id="2688" name="Google Shape;2688;p45"/>
          <p:cNvSpPr/>
          <p:nvPr/>
        </p:nvSpPr>
        <p:spPr>
          <a:xfrm>
            <a:off x="720475" y="1487625"/>
            <a:ext cx="7221600" cy="2660100"/>
          </a:xfrm>
          <a:prstGeom prst="rect">
            <a:avLst/>
          </a:prstGeom>
          <a:solidFill>
            <a:srgbClr val="566185"/>
          </a:solidFill>
          <a:ln cap="flat" cmpd="sng" w="38100">
            <a:solidFill>
              <a:srgbClr val="80A9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5"/>
          <p:cNvSpPr txBox="1"/>
          <p:nvPr>
            <p:ph idx="4294967295" type="ctrTitle"/>
          </p:nvPr>
        </p:nvSpPr>
        <p:spPr>
          <a:xfrm>
            <a:off x="1007700" y="1712768"/>
            <a:ext cx="6787200" cy="15660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i="1" lang="en" sz="1800">
                <a:solidFill>
                  <a:srgbClr val="C2FFDF"/>
                </a:solidFill>
                <a:latin typeface="Consolas"/>
                <a:ea typeface="Consolas"/>
                <a:cs typeface="Consolas"/>
                <a:sym typeface="Consolas"/>
              </a:rPr>
              <a:t>let</a:t>
            </a:r>
            <a:r>
              <a:rPr lang="en" sz="1800">
                <a:solidFill>
                  <a:srgbClr val="F8F8F2"/>
                </a:solidFill>
                <a:latin typeface="Consolas"/>
                <a:ea typeface="Consolas"/>
                <a:cs typeface="Consolas"/>
                <a:sym typeface="Consolas"/>
              </a:rPr>
              <a:t> var1 </a:t>
            </a:r>
            <a:r>
              <a:rPr lang="en" sz="1800">
                <a:solidFill>
                  <a:srgbClr val="FFB8D1"/>
                </a:solidFill>
                <a:latin typeface="Consolas"/>
                <a:ea typeface="Consolas"/>
                <a:cs typeface="Consolas"/>
                <a:sym typeface="Consolas"/>
              </a:rPr>
              <a:t>=</a:t>
            </a:r>
            <a:r>
              <a:rPr lang="en" sz="1800">
                <a:solidFill>
                  <a:srgbClr val="F8F8F2"/>
                </a:solidFill>
                <a:latin typeface="Consolas"/>
                <a:ea typeface="Consolas"/>
                <a:cs typeface="Consolas"/>
                <a:sym typeface="Consolas"/>
              </a:rPr>
              <a:t> </a:t>
            </a:r>
            <a:r>
              <a:rPr lang="en" sz="1800">
                <a:solidFill>
                  <a:srgbClr val="C5A3FF"/>
                </a:solidFill>
                <a:latin typeface="Consolas"/>
                <a:ea typeface="Consolas"/>
                <a:cs typeface="Consolas"/>
                <a:sym typeface="Consolas"/>
              </a:rPr>
              <a:t>1</a:t>
            </a:r>
            <a:r>
              <a:rPr lang="en" sz="1800">
                <a:solidFill>
                  <a:srgbClr val="F8F8F2"/>
                </a:solidFill>
                <a:latin typeface="Consolas"/>
                <a:ea typeface="Consolas"/>
                <a:cs typeface="Consolas"/>
                <a:sym typeface="Consolas"/>
              </a:rPr>
              <a:t>;    </a:t>
            </a:r>
            <a:r>
              <a:rPr lang="en" sz="1800">
                <a:solidFill>
                  <a:srgbClr val="E6C000"/>
                </a:solidFill>
                <a:latin typeface="Consolas"/>
                <a:ea typeface="Consolas"/>
                <a:cs typeface="Consolas"/>
                <a:sym typeface="Consolas"/>
              </a:rPr>
              <a:t>// declare var1;</a:t>
            </a:r>
            <a:endParaRPr sz="18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rPr i="1" lang="en" sz="1800">
                <a:solidFill>
                  <a:srgbClr val="C2FFDF"/>
                </a:solidFill>
                <a:latin typeface="Consolas"/>
                <a:ea typeface="Consolas"/>
                <a:cs typeface="Consolas"/>
                <a:sym typeface="Consolas"/>
              </a:rPr>
              <a:t>const</a:t>
            </a:r>
            <a:r>
              <a:rPr lang="en" sz="1800">
                <a:solidFill>
                  <a:srgbClr val="F8F8F2"/>
                </a:solidFill>
                <a:latin typeface="Consolas"/>
                <a:ea typeface="Consolas"/>
                <a:cs typeface="Consolas"/>
                <a:sym typeface="Consolas"/>
              </a:rPr>
              <a:t> var2 </a:t>
            </a:r>
            <a:r>
              <a:rPr lang="en" sz="1800">
                <a:solidFill>
                  <a:srgbClr val="FFB8D1"/>
                </a:solidFill>
                <a:latin typeface="Consolas"/>
                <a:ea typeface="Consolas"/>
                <a:cs typeface="Consolas"/>
                <a:sym typeface="Consolas"/>
              </a:rPr>
              <a:t>=</a:t>
            </a:r>
            <a:r>
              <a:rPr lang="en" sz="1800">
                <a:solidFill>
                  <a:srgbClr val="F8F8F2"/>
                </a:solidFill>
                <a:latin typeface="Consolas"/>
                <a:ea typeface="Consolas"/>
                <a:cs typeface="Consolas"/>
                <a:sym typeface="Consolas"/>
              </a:rPr>
              <a:t> </a:t>
            </a:r>
            <a:r>
              <a:rPr lang="en" sz="1800">
                <a:solidFill>
                  <a:srgbClr val="C5A3FF"/>
                </a:solidFill>
                <a:latin typeface="Consolas"/>
                <a:ea typeface="Consolas"/>
                <a:cs typeface="Consolas"/>
                <a:sym typeface="Consolas"/>
              </a:rPr>
              <a:t>2</a:t>
            </a:r>
            <a:r>
              <a:rPr lang="en" sz="1800">
                <a:solidFill>
                  <a:srgbClr val="F8F8F2"/>
                </a:solidFill>
                <a:latin typeface="Consolas"/>
                <a:ea typeface="Consolas"/>
                <a:cs typeface="Consolas"/>
                <a:sym typeface="Consolas"/>
              </a:rPr>
              <a:t>;  </a:t>
            </a:r>
            <a:r>
              <a:rPr lang="en" sz="1800">
                <a:solidFill>
                  <a:srgbClr val="E6C000"/>
                </a:solidFill>
                <a:latin typeface="Consolas"/>
                <a:ea typeface="Consolas"/>
                <a:cs typeface="Consolas"/>
                <a:sym typeface="Consolas"/>
              </a:rPr>
              <a:t>// declare var2;</a:t>
            </a:r>
            <a:endParaRPr sz="18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8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rPr lang="en" sz="1800">
                <a:solidFill>
                  <a:srgbClr val="F8F8F2"/>
                </a:solidFill>
                <a:latin typeface="Consolas"/>
                <a:ea typeface="Consolas"/>
                <a:cs typeface="Consolas"/>
                <a:sym typeface="Consolas"/>
              </a:rPr>
              <a:t>var2 </a:t>
            </a:r>
            <a:r>
              <a:rPr lang="en" sz="1800">
                <a:solidFill>
                  <a:srgbClr val="FFB8D1"/>
                </a:solidFill>
                <a:latin typeface="Consolas"/>
                <a:ea typeface="Consolas"/>
                <a:cs typeface="Consolas"/>
                <a:sym typeface="Consolas"/>
              </a:rPr>
              <a:t>=</a:t>
            </a:r>
            <a:r>
              <a:rPr lang="en" sz="1800">
                <a:solidFill>
                  <a:srgbClr val="F8F8F2"/>
                </a:solidFill>
                <a:latin typeface="Consolas"/>
                <a:ea typeface="Consolas"/>
                <a:cs typeface="Consolas"/>
                <a:sym typeface="Consolas"/>
              </a:rPr>
              <a:t> </a:t>
            </a:r>
            <a:r>
              <a:rPr lang="en" sz="1800">
                <a:solidFill>
                  <a:srgbClr val="C5A3FF"/>
                </a:solidFill>
                <a:latin typeface="Consolas"/>
                <a:ea typeface="Consolas"/>
                <a:cs typeface="Consolas"/>
                <a:sym typeface="Consolas"/>
              </a:rPr>
              <a:t>3;       </a:t>
            </a:r>
            <a:r>
              <a:rPr lang="en" sz="1800">
                <a:solidFill>
                  <a:srgbClr val="F8F8F2"/>
                </a:solidFill>
                <a:latin typeface="Consolas"/>
                <a:ea typeface="Consolas"/>
                <a:cs typeface="Consolas"/>
                <a:sym typeface="Consolas"/>
              </a:rPr>
              <a:t> </a:t>
            </a:r>
            <a:r>
              <a:rPr lang="en" sz="1800">
                <a:solidFill>
                  <a:srgbClr val="E6C000"/>
                </a:solidFill>
                <a:latin typeface="Consolas"/>
                <a:ea typeface="Consolas"/>
                <a:cs typeface="Consolas"/>
                <a:sym typeface="Consolas"/>
              </a:rPr>
              <a:t>// Uncaught TypeError:                </a:t>
            </a:r>
            <a:br>
              <a:rPr lang="en" sz="1800">
                <a:solidFill>
                  <a:srgbClr val="E6C000"/>
                </a:solidFill>
                <a:latin typeface="Consolas"/>
                <a:ea typeface="Consolas"/>
                <a:cs typeface="Consolas"/>
                <a:sym typeface="Consolas"/>
              </a:rPr>
            </a:br>
            <a:r>
              <a:rPr lang="en" sz="1800">
                <a:solidFill>
                  <a:srgbClr val="E6C000"/>
                </a:solidFill>
                <a:latin typeface="Consolas"/>
                <a:ea typeface="Consolas"/>
                <a:cs typeface="Consolas"/>
                <a:sym typeface="Consolas"/>
              </a:rPr>
              <a:t>                 // </a:t>
            </a:r>
            <a:r>
              <a:rPr lang="en" sz="1800">
                <a:solidFill>
                  <a:srgbClr val="E6C000"/>
                </a:solidFill>
                <a:latin typeface="Consolas"/>
                <a:ea typeface="Consolas"/>
                <a:cs typeface="Consolas"/>
                <a:sym typeface="Consolas"/>
              </a:rPr>
              <a:t>Assignment to </a:t>
            </a:r>
            <a:r>
              <a:rPr lang="en" sz="1800">
                <a:solidFill>
                  <a:srgbClr val="E6C000"/>
                </a:solidFill>
                <a:latin typeface="Consolas"/>
                <a:ea typeface="Consolas"/>
                <a:cs typeface="Consolas"/>
                <a:sym typeface="Consolas"/>
              </a:rPr>
              <a:t>constant variable.</a:t>
            </a:r>
            <a:endParaRPr sz="1800">
              <a:solidFill>
                <a:srgbClr val="E6C000"/>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800">
              <a:solidFill>
                <a:srgbClr val="F8F8F2"/>
              </a:solidFill>
              <a:latin typeface="Consolas"/>
              <a:ea typeface="Consolas"/>
              <a:cs typeface="Consolas"/>
              <a:sym typeface="Consolas"/>
            </a:endParaRPr>
          </a:p>
          <a:p>
            <a:pPr indent="0" lvl="0" marL="0" rtl="0" algn="l">
              <a:lnSpc>
                <a:spcPct val="135714"/>
              </a:lnSpc>
              <a:spcBef>
                <a:spcPts val="0"/>
              </a:spcBef>
              <a:spcAft>
                <a:spcPts val="0"/>
              </a:spcAft>
              <a:buNone/>
            </a:pPr>
            <a:r>
              <a:t/>
            </a:r>
            <a:endParaRPr i="1" sz="1700">
              <a:solidFill>
                <a:srgbClr val="C2FFDF"/>
              </a:solidFill>
              <a:latin typeface="Consolas"/>
              <a:ea typeface="Consolas"/>
              <a:cs typeface="Consolas"/>
              <a:sym typeface="Consolas"/>
            </a:endParaRPr>
          </a:p>
          <a:p>
            <a:pPr indent="0" lvl="0" marL="0" rtl="0" algn="l">
              <a:spcBef>
                <a:spcPts val="0"/>
              </a:spcBef>
              <a:spcAft>
                <a:spcPts val="0"/>
              </a:spcAft>
              <a:buNone/>
            </a:pPr>
            <a:r>
              <a:t/>
            </a:r>
            <a:endParaRPr b="1" sz="2500">
              <a:latin typeface="Courier New"/>
              <a:ea typeface="Courier New"/>
              <a:cs typeface="Courier New"/>
              <a:sym typeface="Courier New"/>
            </a:endParaRPr>
          </a:p>
        </p:txBody>
      </p:sp>
      <p:sp>
        <p:nvSpPr>
          <p:cNvPr id="2690" name="Google Shape;2690;p45"/>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91" name="Google Shape;2691;p45"/>
          <p:cNvSpPr txBox="1"/>
          <p:nvPr>
            <p:ph idx="4294967295"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Keywords to define a variable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9">
                                            <p:txEl>
                                              <p:pRg end="0" st="0"/>
                                            </p:txEl>
                                          </p:spTgt>
                                        </p:tgtEl>
                                        <p:attrNameLst>
                                          <p:attrName>style.visibility</p:attrName>
                                        </p:attrNameLst>
                                      </p:cBhvr>
                                      <p:to>
                                        <p:strVal val="visible"/>
                                      </p:to>
                                    </p:set>
                                    <p:animEffect filter="fade" transition="in">
                                      <p:cBhvr>
                                        <p:cTn dur="1000"/>
                                        <p:tgtEl>
                                          <p:spTgt spid="26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9">
                                            <p:txEl>
                                              <p:pRg end="1" st="1"/>
                                            </p:txEl>
                                          </p:spTgt>
                                        </p:tgtEl>
                                        <p:attrNameLst>
                                          <p:attrName>style.visibility</p:attrName>
                                        </p:attrNameLst>
                                      </p:cBhvr>
                                      <p:to>
                                        <p:strVal val="visible"/>
                                      </p:to>
                                    </p:set>
                                    <p:animEffect filter="fade" transition="in">
                                      <p:cBhvr>
                                        <p:cTn dur="1000"/>
                                        <p:tgtEl>
                                          <p:spTgt spid="26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9">
                                            <p:txEl>
                                              <p:pRg end="2" st="2"/>
                                            </p:txEl>
                                          </p:spTgt>
                                        </p:tgtEl>
                                        <p:attrNameLst>
                                          <p:attrName>style.visibility</p:attrName>
                                        </p:attrNameLst>
                                      </p:cBhvr>
                                      <p:to>
                                        <p:strVal val="visible"/>
                                      </p:to>
                                    </p:set>
                                    <p:animEffect filter="fade" transition="in">
                                      <p:cBhvr>
                                        <p:cTn dur="1000"/>
                                        <p:tgtEl>
                                          <p:spTgt spid="26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9">
                                            <p:txEl>
                                              <p:pRg end="3" st="3"/>
                                            </p:txEl>
                                          </p:spTgt>
                                        </p:tgtEl>
                                        <p:attrNameLst>
                                          <p:attrName>style.visibility</p:attrName>
                                        </p:attrNameLst>
                                      </p:cBhvr>
                                      <p:to>
                                        <p:strVal val="visible"/>
                                      </p:to>
                                    </p:set>
                                    <p:animEffect filter="fade" transition="in">
                                      <p:cBhvr>
                                        <p:cTn dur="1000"/>
                                        <p:tgtEl>
                                          <p:spTgt spid="26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9">
                                            <p:txEl>
                                              <p:pRg end="4" st="4"/>
                                            </p:txEl>
                                          </p:spTgt>
                                        </p:tgtEl>
                                        <p:attrNameLst>
                                          <p:attrName>style.visibility</p:attrName>
                                        </p:attrNameLst>
                                      </p:cBhvr>
                                      <p:to>
                                        <p:strVal val="visible"/>
                                      </p:to>
                                    </p:set>
                                    <p:animEffect filter="fade" transition="in">
                                      <p:cBhvr>
                                        <p:cTn dur="1000"/>
                                        <p:tgtEl>
                                          <p:spTgt spid="26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9">
                                            <p:txEl>
                                              <p:pRg end="5" st="5"/>
                                            </p:txEl>
                                          </p:spTgt>
                                        </p:tgtEl>
                                        <p:attrNameLst>
                                          <p:attrName>style.visibility</p:attrName>
                                        </p:attrNameLst>
                                      </p:cBhvr>
                                      <p:to>
                                        <p:strVal val="visible"/>
                                      </p:to>
                                    </p:set>
                                    <p:animEffect filter="fade" transition="in">
                                      <p:cBhvr>
                                        <p:cTn dur="1000"/>
                                        <p:tgtEl>
                                          <p:spTgt spid="26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9">
                                            <p:txEl>
                                              <p:pRg end="6" st="6"/>
                                            </p:txEl>
                                          </p:spTgt>
                                        </p:tgtEl>
                                        <p:attrNameLst>
                                          <p:attrName>style.visibility</p:attrName>
                                        </p:attrNameLst>
                                      </p:cBhvr>
                                      <p:to>
                                        <p:strVal val="visible"/>
                                      </p:to>
                                    </p:set>
                                    <p:animEffect filter="fade" transition="in">
                                      <p:cBhvr>
                                        <p:cTn dur="1000"/>
                                        <p:tgtEl>
                                          <p:spTgt spid="268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