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aleway"/>
      <p:regular r:id="rId63"/>
      <p:bold r:id="rId64"/>
      <p:italic r:id="rId65"/>
      <p:boldItalic r:id="rId66"/>
    </p:embeddedFont>
    <p:embeddedFont>
      <p:font typeface="Raleway ExtraBold"/>
      <p:bold r:id="rId67"/>
      <p:boldItalic r:id="rId68"/>
    </p:embeddedFont>
    <p:embeddedFont>
      <p:font typeface="Bebas Neue"/>
      <p:regular r:id="rId69"/>
    </p:embeddedFont>
    <p:embeddedFont>
      <p:font typeface="Raleway Black"/>
      <p:bold r:id="rId70"/>
      <p:boldItalic r:id="rId71"/>
    </p:embeddedFont>
    <p:embeddedFont>
      <p:font typeface="Tajawal"/>
      <p:regular r:id="rId72"/>
      <p:bold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3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Tajawal-bold.fntdata"/><Relationship Id="rId72" Type="http://schemas.openxmlformats.org/officeDocument/2006/relationships/font" Target="fonts/Tajawal-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alewayBlack-boldItalic.fntdata"/><Relationship Id="rId70" Type="http://schemas.openxmlformats.org/officeDocument/2006/relationships/font" Target="fonts/RalewayBlack-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aleway-bold.fntdata"/><Relationship Id="rId63" Type="http://schemas.openxmlformats.org/officeDocument/2006/relationships/font" Target="fonts/Raleway-regular.fntdata"/><Relationship Id="rId22" Type="http://schemas.openxmlformats.org/officeDocument/2006/relationships/slide" Target="slides/slide17.xml"/><Relationship Id="rId66" Type="http://schemas.openxmlformats.org/officeDocument/2006/relationships/font" Target="fonts/Raleway-boldItalic.fntdata"/><Relationship Id="rId21" Type="http://schemas.openxmlformats.org/officeDocument/2006/relationships/slide" Target="slides/slide16.xml"/><Relationship Id="rId65" Type="http://schemas.openxmlformats.org/officeDocument/2006/relationships/font" Target="fonts/Raleway-italic.fntdata"/><Relationship Id="rId24" Type="http://schemas.openxmlformats.org/officeDocument/2006/relationships/slide" Target="slides/slide19.xml"/><Relationship Id="rId68" Type="http://schemas.openxmlformats.org/officeDocument/2006/relationships/font" Target="fonts/RalewayExtraBold-boldItalic.fntdata"/><Relationship Id="rId23" Type="http://schemas.openxmlformats.org/officeDocument/2006/relationships/slide" Target="slides/slide18.xml"/><Relationship Id="rId67" Type="http://schemas.openxmlformats.org/officeDocument/2006/relationships/font" Target="fonts/RalewayExtraBold-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ebasNeu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litch.com/edit/#!/fef-todo-starter" TargetMode="External"/><Relationship Id="rId3" Type="http://schemas.openxmlformats.org/officeDocument/2006/relationships/hyperlink" Target="https://glitch.com/edit/#!/fef-todo-complete" TargetMode="External"/><Relationship Id="rId4" Type="http://schemas.openxmlformats.org/officeDocument/2006/relationships/hyperlink" Target="https://github.com/snakemode/ToDoApp"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faa75cf3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faa75cf3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0f26422dbe570f3e5fdeb37ad7d0cf7b37c0ca22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Use the DOM to find the taskInput box, addButton and task UL we added to our HTML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Now we’ve got the basic HTML for our app, we’re going to write a little bit of JavaScript.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We’ll start off by using the documents getElementById function to get references to our input box (assigned to taskInput), our button (assigned to addButton) and our task list (assigned to tasks).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faa75cf3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efaa75cf3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1e3ca2eac2fbbe386116ed7398a05273a8f5bf63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a click handler to the add 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Once we have references to our elements, we’re going to use the addEventListener DOM API to add a click handler function to our button.</a:t>
            </a:r>
            <a:endParaRPr/>
          </a:p>
          <a:p>
            <a:pPr indent="0" lvl="0" marL="0" rtl="0" algn="l">
              <a:spcBef>
                <a:spcPts val="0"/>
              </a:spcBef>
              <a:spcAft>
                <a:spcPts val="0"/>
              </a:spcAft>
              <a:buClr>
                <a:schemeClr val="dk1"/>
              </a:buClr>
              <a:buSzPts val="1100"/>
              <a:buFont typeface="Arial"/>
              <a:buNone/>
            </a:pPr>
            <a:r>
              <a:rPr lang="en-GB"/>
              <a:t>We do this by adding a listener to the “click” event, and passing a reference to a new function called addNewItem().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Let’s do that now, adding a function, and an event listener.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We’re just going to log to the console when you click the button for the moment, try it out now and see if it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If you’re struggling, you can see your console by pressing F12.</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faa75cf3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faa75cf3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3feeeb762e4cc51b771035c4b773d65acbae868f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Create a new array to store our items 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Next, we’re going to create an array called items to store our tasks in (for the moment!).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efaa75cf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efaa75cf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773c938aaf6ca4d2ac7efed90a89089d2e5ad62e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an example item to the array.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And now, we’re going to hardcode a task in our code.</a:t>
            </a:r>
            <a:endParaRPr/>
          </a:p>
          <a:p>
            <a:pPr indent="0" lvl="0" marL="0" rtl="0" algn="l">
              <a:spcBef>
                <a:spcPts val="0"/>
              </a:spcBef>
              <a:spcAft>
                <a:spcPts val="0"/>
              </a:spcAft>
              <a:buClr>
                <a:schemeClr val="dk1"/>
              </a:buClr>
              <a:buSzPts val="1100"/>
              <a:buFont typeface="Arial"/>
              <a:buNone/>
            </a:pPr>
            <a:r>
              <a:rPr lang="en-GB"/>
              <a:t>Our tasks are just javascript objects.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Each task has a “value” - the actual text of the task, and a boolean called “complete”.</a:t>
            </a:r>
            <a:endParaRPr/>
          </a:p>
          <a:p>
            <a:pPr indent="0" lvl="0" marL="0" rtl="0" algn="l">
              <a:spcBef>
                <a:spcPts val="0"/>
              </a:spcBef>
              <a:spcAft>
                <a:spcPts val="0"/>
              </a:spcAft>
              <a:buClr>
                <a:schemeClr val="dk1"/>
              </a:buClr>
              <a:buSzPts val="1100"/>
              <a:buFont typeface="Arial"/>
              <a:buNone/>
            </a:pPr>
            <a:r>
              <a:rPr lang="en-GB"/>
              <a:t>This is because we want to be able to mark the tasks as completed in our UI without removing them from our task list.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faa75cf3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faa75cf3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d78aaf928f10423cc2417ac26d2ca111ac3d2f7a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Loop around each item in our items array, so we can render them.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Next, we’re going to add a loop that loops over our items array.</a:t>
            </a:r>
            <a:endParaRPr/>
          </a:p>
          <a:p>
            <a:pPr indent="0" lvl="0" marL="0" rtl="0" algn="l">
              <a:spcBef>
                <a:spcPts val="0"/>
              </a:spcBef>
              <a:spcAft>
                <a:spcPts val="0"/>
              </a:spcAft>
              <a:buNone/>
            </a:pPr>
            <a:r>
              <a:rPr lang="en-GB"/>
              <a:t>We’re going to need to write some code so that for each item in the array, we create a &lt;li&gt; element in our page.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efaa75cf3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efaa75cf3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7dfecd2e955e9b903f290ed3b9a018b01820917c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empty function to creation new list items.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To do that, we can start off by creating a new (empty) function called “createElementForTask”.</a:t>
            </a:r>
            <a:endParaRPr/>
          </a:p>
          <a:p>
            <a:pPr indent="0" lvl="0" marL="0" rtl="0" algn="l">
              <a:spcBef>
                <a:spcPts val="0"/>
              </a:spcBef>
              <a:spcAft>
                <a:spcPts val="0"/>
              </a:spcAft>
              <a:buNone/>
            </a:pPr>
            <a:r>
              <a:rPr lang="en-GB"/>
              <a:t>This </a:t>
            </a:r>
            <a:r>
              <a:rPr lang="en-GB"/>
              <a:t>function will take an “item” as a parameter, and we need a way to create some HTML each time the function is called.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start off by placing a call to our function inside our loop.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efaa75cf3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efaa75cf3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1d1c125605c68e45658d9fa0eda8bd0d893f956b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a task template to the HTML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a HTML template, and we’re going to add it to our page. Just above the closing body tag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template element is a special kind of HTML element that is NOT rendered into our page, but it’s designed to be loaded using javascript, cloned, manipulated and inserted into the page </a:t>
            </a:r>
            <a:r>
              <a:rPr lang="en-GB"/>
              <a:t>programmatically</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Each time we add a task to our list, we want this exact block of HTML to be inserted into our &lt;ul&gt; element.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see that it consists of a label, and inside of the label, a checkbox which we’ll use to mark an item as completed or not, along with a span to put the task text in, and a delete button.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Adding the template to our code doesn’t do anything just yet, we’ll have to write some JavaScript to use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faa75cf3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faa75cf3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51b68f7df03657d6d953117182b963d3d991edbd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Use the DOM to create a copy of the template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Using HTML templates is a little bit fiddly, first, we need to use getElementById to find the element in the page - here’re we’re assigning it to the variable “template” (duh ;) ), and then, we need to create a new </a:t>
            </a:r>
            <a:r>
              <a:rPr b="1" lang="en-GB"/>
              <a:t>instance of the template </a:t>
            </a:r>
            <a:r>
              <a:rPr lang="en-GB"/>
              <a:t>by </a:t>
            </a:r>
            <a:r>
              <a:rPr lang="en-GB"/>
              <a:t>cloning it’s content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Cloning it’s content node sounds weird, but it just gives you a new copy of the markup inside the template. We pass “true” to cloneNode so it copies the node, and all the children (the label, the span, and the button).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We’re going to assign this cloned node to a variable called “newListItem”.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efaa75cf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efaa75cf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0a486167bff23799ad3e7bf9329e47135282607b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Populate the template with data from our item</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GB"/>
              <a:t>Explain what querySelector is and why we have to use it with templates</a:t>
            </a:r>
            <a:endParaRPr/>
          </a:p>
          <a:p>
            <a:pPr indent="-298450" lvl="0" marL="457200" rtl="0" algn="l">
              <a:spcBef>
                <a:spcPts val="0"/>
              </a:spcBef>
              <a:spcAft>
                <a:spcPts val="0"/>
              </a:spcAft>
              <a:buSzPts val="1100"/>
              <a:buChar char="-"/>
            </a:pPr>
            <a:r>
              <a:rPr lang="en-GB"/>
              <a:t>Element not in the dom yet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that we have our newListItem element stored in our variable, we want to put our task data into the markup before we add it to the page.</a:t>
            </a:r>
            <a:endParaRPr/>
          </a:p>
          <a:p>
            <a:pPr indent="0" lvl="0" marL="0" rtl="0" algn="l">
              <a:spcBef>
                <a:spcPts val="0"/>
              </a:spcBef>
              <a:spcAft>
                <a:spcPts val="0"/>
              </a:spcAft>
              <a:buNone/>
            </a:pPr>
            <a:r>
              <a:rPr lang="en-GB"/>
              <a:t>Now, at the moment, our newListItem </a:t>
            </a:r>
            <a:r>
              <a:rPr b="1" lang="en-GB"/>
              <a:t>doesn’t exist in the DOM</a:t>
            </a:r>
            <a:r>
              <a:rPr lang="en-GB"/>
              <a:t> because it hasn’t been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means, that to find the elements inside of it - our checkbox, and the span we need to put the text in, we need to use the </a:t>
            </a:r>
            <a:r>
              <a:rPr b="1" lang="en-GB"/>
              <a:t>querySelector</a:t>
            </a:r>
            <a:r>
              <a:rPr lang="en-GB"/>
              <a:t> API.</a:t>
            </a:r>
            <a:endParaRPr/>
          </a:p>
          <a:p>
            <a:pPr indent="0" lvl="0" marL="0" rtl="0" algn="l">
              <a:spcBef>
                <a:spcPts val="0"/>
              </a:spcBef>
              <a:spcAft>
                <a:spcPts val="0"/>
              </a:spcAft>
              <a:buNone/>
            </a:pPr>
            <a:r>
              <a:rPr lang="en-GB"/>
              <a:t>querySelector can run over fragments of markup before they’ve been added to the page, which is awesome.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We’re going to create two new variables - checkbox, and text, and we’ll use querySelector here to find those elements inside our new template.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Once we find those elements, we can set the </a:t>
            </a:r>
            <a:r>
              <a:rPr b="1" lang="en-GB"/>
              <a:t>innerText</a:t>
            </a:r>
            <a:r>
              <a:rPr lang="en-GB"/>
              <a:t> property of our span to item.value (the task text), and we can check or uncheck the checkbox by assigning checkbox.checked to the item.</a:t>
            </a:r>
            <a:r>
              <a:rPr b="1" lang="en-GB"/>
              <a:t>complete</a:t>
            </a:r>
            <a:r>
              <a:rPr lang="en-GB"/>
              <a:t> property on our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That means that when we add our newListItem to the page, the </a:t>
            </a:r>
            <a:r>
              <a:rPr b="1" lang="en-GB"/>
              <a:t>state</a:t>
            </a:r>
            <a:r>
              <a:rPr lang="en-GB"/>
              <a:t> of the HTML will reflect the data in our task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Finally, now that we have prepared our newListItem, we can return it from the function.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faa75cf3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efaa75cf3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649e3b55f7eca47e772eaeda39f7f7a4efbf114c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our list item to the page!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Back up in our for loop, where previously we were just calling </a:t>
            </a:r>
            <a:r>
              <a:rPr b="1" lang="en-GB"/>
              <a:t>createElementForTask</a:t>
            </a:r>
            <a:r>
              <a:rPr lang="en-GB"/>
              <a:t>, we can assign the newListItem that is returned from our function to a new const called li - because we know it’s a list item, </a:t>
            </a:r>
            <a:r>
              <a:rPr i="1" lang="en-GB"/>
              <a:t>then</a:t>
            </a:r>
            <a:r>
              <a:rPr lang="en-GB"/>
              <a:t>, we call the function </a:t>
            </a:r>
            <a:r>
              <a:rPr b="1" lang="en-GB"/>
              <a:t>appendChild</a:t>
            </a:r>
            <a:r>
              <a:rPr lang="en-GB"/>
              <a:t> on the variable </a:t>
            </a:r>
            <a:r>
              <a:rPr b="1" lang="en-GB"/>
              <a:t>tasks</a:t>
            </a:r>
            <a:r>
              <a:rPr lang="en-GB"/>
              <a:t> that we created at the top of our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Tasks, remember, is a </a:t>
            </a:r>
            <a:r>
              <a:rPr lang="en-GB"/>
              <a:t>reference</a:t>
            </a:r>
            <a:r>
              <a:rPr lang="en-GB"/>
              <a:t> to our UL element - our list, so calling </a:t>
            </a:r>
            <a:r>
              <a:rPr b="1" lang="en-GB"/>
              <a:t>appendChild</a:t>
            </a:r>
            <a:r>
              <a:rPr lang="en-GB"/>
              <a:t> will </a:t>
            </a:r>
            <a:r>
              <a:rPr b="1" lang="en-GB"/>
              <a:t>add the newly created list item</a:t>
            </a:r>
            <a:r>
              <a:rPr lang="en-GB"/>
              <a:t> to the page, and it’ll show up on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Try it 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faa75cf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faa75cf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 the </a:t>
            </a:r>
            <a:r>
              <a:rPr lang="en-GB"/>
              <a:t>next</a:t>
            </a:r>
            <a:r>
              <a:rPr lang="en-GB"/>
              <a:t> handful of hours we’re going to be working on a ToDo list application that runs in your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ToDo list apps are some of the most popular “learning and demo” apps in programming because they deal with three of the most important parts of building applications - accepting input, rendering data on the screen, and saving and </a:t>
            </a:r>
            <a:r>
              <a:rPr lang="en-GB"/>
              <a:t>loading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really cool thing about building ToDo apps now, is that over the last ten years or so, storing data between sessions has become much easier in a browser than it ever was before - where previously you might have had to learn desktop programming to build an app like this, we can now do it inside the browser and it’s awesome.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we’re going to build;</a:t>
            </a:r>
            <a:endParaRPr/>
          </a:p>
          <a:p>
            <a:pPr indent="-298450" lvl="0" marL="457200" rtl="0" algn="l">
              <a:spcBef>
                <a:spcPts val="0"/>
              </a:spcBef>
              <a:spcAft>
                <a:spcPts val="0"/>
              </a:spcAft>
              <a:buSzPts val="1100"/>
              <a:buChar char="-"/>
            </a:pPr>
            <a:r>
              <a:rPr lang="en-GB"/>
              <a:t>Some HTML UI for our ToDo list</a:t>
            </a:r>
            <a:endParaRPr/>
          </a:p>
          <a:p>
            <a:pPr indent="-298450" lvl="0" marL="457200" rtl="0" algn="l">
              <a:spcBef>
                <a:spcPts val="0"/>
              </a:spcBef>
              <a:spcAft>
                <a:spcPts val="0"/>
              </a:spcAft>
              <a:buSzPts val="1100"/>
              <a:buChar char="-"/>
            </a:pPr>
            <a:r>
              <a:rPr lang="en-GB"/>
              <a:t>Some JavaScript code that uses the browsers localStorage API to save and load our events</a:t>
            </a:r>
            <a:endParaRPr/>
          </a:p>
          <a:p>
            <a:pPr indent="-298450" lvl="0" marL="457200" rtl="0" algn="l">
              <a:spcBef>
                <a:spcPts val="0"/>
              </a:spcBef>
              <a:spcAft>
                <a:spcPts val="0"/>
              </a:spcAft>
              <a:buSzPts val="1100"/>
              <a:buChar char="-"/>
            </a:pPr>
            <a:r>
              <a:rPr lang="en-GB"/>
              <a:t>Some CSS to style it up</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Once we’ve got everything working and saved inside the browser, we’ll also take a look about how we can save the data using something called a HTTP API - which is how most web apps save data in the real world.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efaa75cf3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efaa75cf3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c034bebc93f506523abbc2b9785ce5d2d4cd0fc1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Delete our "Task!" item from the markup.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Because we already had a task that was just the text “Task!” hardcoded into our markup, go ahead and remove that now.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efaa75cf3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efaa75cf3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8e79708907e53ba46622f20f8906b285cc7f7187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another test item to see what it looks like.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Now that our tasks are driven </a:t>
            </a:r>
            <a:r>
              <a:rPr lang="en-GB"/>
              <a:t>solely</a:t>
            </a:r>
            <a:r>
              <a:rPr lang="en-GB"/>
              <a:t> from the contents of our items array, if you add another item into that array and refresh your page, you’ll see that they now both render on the screen!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efaa75cf3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efaa75cf3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6bb98eb2e8f1c244290a328a3772bcd00ec0714f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Create new items on button 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Having hardcoded tasks is fine, but it’s not going to let users of our app actually add their own tasks to a list. To do that, we need to add some code into our </a:t>
            </a:r>
            <a:r>
              <a:rPr b="1" lang="en-GB"/>
              <a:t>addNewItem</a:t>
            </a:r>
            <a:r>
              <a:rPr lang="en-GB"/>
              <a:t>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we’re creating a new task object when addNewItem is called from a button click.</a:t>
            </a:r>
            <a:endParaRPr/>
          </a:p>
          <a:p>
            <a:pPr indent="0" lvl="0" marL="0" rtl="0" algn="l">
              <a:spcBef>
                <a:spcPts val="0"/>
              </a:spcBef>
              <a:spcAft>
                <a:spcPts val="0"/>
              </a:spcAft>
              <a:buNone/>
            </a:pPr>
            <a:r>
              <a:rPr lang="en-GB"/>
              <a:t>We’re setting the value to the taskInput.value (the thing the user typed in the input text box) and setting the complete value to false.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we’re pushing the new task into our items array, and then calling the same element creation function we wrote earlier, creating a new list item and appending it to our </a:t>
            </a:r>
            <a:r>
              <a:rPr b="1" lang="en-GB"/>
              <a:t>tasks</a:t>
            </a:r>
            <a:r>
              <a:rPr lang="en-GB"/>
              <a:t> UL element.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efaa75cf3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efaa75cf3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597be9407084c508769e7b5f2a48028e17c097c6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Clear the add new item box when an item is added.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Once the user has added a task, and it’s put in our array and added to the DOM, we’re going to want to set the value of the taskInput to an empty string (clearing the input text box) and also, calling the function </a:t>
            </a:r>
            <a:r>
              <a:rPr b="1" lang="en-GB"/>
              <a:t>focus</a:t>
            </a:r>
            <a:r>
              <a:rPr lang="en-GB"/>
              <a:t> which will place the users cursor back in the text box.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means they can repeatedly type new todo items, and just keep clicking add.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efaa75cf3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efaa75cf3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43860b5845071ac3c3ef1283ae78d8fba061eaf3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Remove our test items.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 don’t need our original test items now we have a working form, so lets go ahead and remove our test items, instead creating a new empty array.</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efaa75cf3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efaa75cf3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99e566fd3d36152245280bc009c16228c5e5149e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processKeyPress function and event listener so we can handle the enter keypress.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At the moment, the only way for the user to add items is to click the Add button on the screen - this is particularly annoying if they want to add a bunch of items at once.</a:t>
            </a:r>
            <a:endParaRPr/>
          </a:p>
          <a:p>
            <a:pPr indent="0" lvl="0" marL="0" rtl="0" algn="l">
              <a:spcBef>
                <a:spcPts val="0"/>
              </a:spcBef>
              <a:spcAft>
                <a:spcPts val="0"/>
              </a:spcAft>
              <a:buClr>
                <a:schemeClr val="dk1"/>
              </a:buClr>
              <a:buSzPts val="1100"/>
              <a:buFont typeface="Arial"/>
              <a:buNone/>
            </a:pPr>
            <a:r>
              <a:rPr lang="en-GB"/>
              <a:t>We want to add support for the “enter” key, and to do this we’re going to have to add an event listener on “keyup” on our taskInput.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Let’s start out by adding an empty function called processKeyPress, and adding an event listener that calls it.</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faa75cf3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efaa75cf3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f4893f6d83f656995e58aa10887d41533db6899f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If the enter key is pressed, add an item!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Checking if the key that was just pressed is the enter key is easy.</a:t>
            </a:r>
            <a:endParaRPr/>
          </a:p>
          <a:p>
            <a:pPr indent="0" lvl="0" marL="0" rtl="0" algn="l">
              <a:spcBef>
                <a:spcPts val="0"/>
              </a:spcBef>
              <a:spcAft>
                <a:spcPts val="0"/>
              </a:spcAft>
              <a:buNone/>
            </a:pPr>
            <a:r>
              <a:rPr lang="en-GB"/>
              <a:t>By default, when an event listener calls a function, it passes an argument to the function with a whole bunch of information about what event just happened.</a:t>
            </a:r>
            <a:endParaRPr/>
          </a:p>
          <a:p>
            <a:pPr indent="0" lvl="0" marL="0" rtl="0" algn="l">
              <a:spcBef>
                <a:spcPts val="0"/>
              </a:spcBef>
              <a:spcAft>
                <a:spcPts val="0"/>
              </a:spcAft>
              <a:buNone/>
            </a:pPr>
            <a:r>
              <a:rPr lang="en-GB"/>
              <a:t>The Keyup event contains a property called </a:t>
            </a:r>
            <a:r>
              <a:rPr b="1" lang="en-GB"/>
              <a:t>key</a:t>
            </a:r>
            <a:r>
              <a:rPr lang="en-GB"/>
              <a:t> - literally the value of the key that was just pressed.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this case we can add an if statement to check if that keypress is the string “Enter”, and if it is, call the addNewItem function!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efaa75cf3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efaa75cf3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1f9093f3d852682427c33ce1ba94793a1a4809cd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Disable the add button by default.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efaa75cf3b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efaa75cf3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db2f56467ef7fbc817889f50c13c0d183e5d99bb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Enable / Disable the add button as keys are pressed. Button is disabled if the textbox is empty or just full of whitespace.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The trouble with this keypress handler, is that we can just repeatedly press enter and add new empty items because we have no form validation to make sure there’s text in our input text box.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easiest way to solve this problem, is that whenever a key is pressed, we need to work out if we should disable the add button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There’s actually a bug in this code! Can you guess what it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[Answer]</a:t>
            </a:r>
            <a:endParaRPr/>
          </a:p>
          <a:p>
            <a:pPr indent="0" lvl="0" marL="0" rtl="0" algn="l">
              <a:spcBef>
                <a:spcPts val="0"/>
              </a:spcBef>
              <a:spcAft>
                <a:spcPts val="0"/>
              </a:spcAft>
              <a:buNone/>
            </a:pPr>
            <a:r>
              <a:rPr lang="en-GB"/>
              <a:t>We’re only disabling the add button click, so if someone presses enter on an empty text box, it’ll add an empty item.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 do you think we could fix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[Answer]</a:t>
            </a:r>
            <a:endParaRPr/>
          </a:p>
          <a:p>
            <a:pPr indent="0" lvl="0" marL="0" rtl="0" algn="l">
              <a:spcBef>
                <a:spcPts val="0"/>
              </a:spcBef>
              <a:spcAft>
                <a:spcPts val="0"/>
              </a:spcAft>
              <a:buNone/>
            </a:pPr>
            <a:r>
              <a:rPr lang="en-GB"/>
              <a:t>We could add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&amp;&amp; !addButton.disabled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the if statement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efaa75cf3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efaa75cf3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17b5dd782b5f81fdb96b04e3aa6604bbf85fa134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click handler to delete button.</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GB"/>
              <a:t>Explain onClick syntax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now add items to our list, but we have no way to remove them, so we </a:t>
            </a:r>
            <a:r>
              <a:rPr lang="en-GB"/>
              <a:t>should wire up the click handler in our delete button.</a:t>
            </a:r>
            <a:endParaRPr/>
          </a:p>
          <a:p>
            <a:pPr indent="0" lvl="0" marL="0" rtl="0" algn="l">
              <a:spcBef>
                <a:spcPts val="0"/>
              </a:spcBef>
              <a:spcAft>
                <a:spcPts val="0"/>
              </a:spcAft>
              <a:buNone/>
            </a:pPr>
            <a:r>
              <a:rPr lang="en-GB"/>
              <a:t>We’re going to add an extra call to querySelector to store assign our delete button to the const </a:t>
            </a:r>
            <a:r>
              <a:rPr b="1" lang="en-GB"/>
              <a:t>deleteButton</a:t>
            </a:r>
            <a:r>
              <a:rPr lang="en-GB"/>
              <a:t> in our </a:t>
            </a:r>
            <a:r>
              <a:rPr b="1" lang="en-GB"/>
              <a:t>createElementForTask</a:t>
            </a:r>
            <a:r>
              <a:rPr lang="en-GB"/>
              <a:t>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Once we have a reference to this button, we can set it’s </a:t>
            </a:r>
            <a:r>
              <a:rPr b="1" lang="en-GB"/>
              <a:t>onclick</a:t>
            </a:r>
            <a:r>
              <a:rPr lang="en-GB"/>
              <a:t> handler.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similar to adding an event listener, but because we know our code is going to be the ONLY code we want to run on click, we can just assign an anonymous function to the </a:t>
            </a:r>
            <a:r>
              <a:rPr b="1" lang="en-GB"/>
              <a:t>onclick</a:t>
            </a:r>
            <a:r>
              <a:rPr lang="en-GB"/>
              <a:t> property rather than adding a listener and declaring a function elsewhere.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start out by just adding an empty anonymous function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faa75cf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faa75cf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Starter project available on Glitch here: </a:t>
            </a:r>
            <a:r>
              <a:rPr lang="en-GB" u="sng">
                <a:solidFill>
                  <a:schemeClr val="hlink"/>
                </a:solidFill>
                <a:hlinkClick r:id="rId2"/>
              </a:rPr>
              <a:t>Todoapp Starter (glitch.com)</a:t>
            </a:r>
            <a:endParaRPr/>
          </a:p>
          <a:p>
            <a:pPr indent="0" lvl="0" marL="0" rtl="0" algn="l">
              <a:spcBef>
                <a:spcPts val="0"/>
              </a:spcBef>
              <a:spcAft>
                <a:spcPts val="0"/>
              </a:spcAft>
              <a:buNone/>
            </a:pPr>
            <a:r>
              <a:rPr lang="en-GB"/>
              <a:t>Complete project available on Glitch here: </a:t>
            </a:r>
            <a:r>
              <a:rPr lang="en-GB" u="sng">
                <a:solidFill>
                  <a:schemeClr val="hlink"/>
                </a:solidFill>
                <a:hlinkClick r:id="rId3"/>
              </a:rPr>
              <a:t>Todoapp Complete (glitch.com)</a:t>
            </a:r>
            <a:endParaRPr/>
          </a:p>
          <a:p>
            <a:pPr indent="0" lvl="0" marL="0" rtl="0" algn="l">
              <a:spcBef>
                <a:spcPts val="0"/>
              </a:spcBef>
              <a:spcAft>
                <a:spcPts val="0"/>
              </a:spcAft>
              <a:buNone/>
            </a:pPr>
            <a:r>
              <a:rPr lang="en-GB"/>
              <a:t>Complete project available on GitHub here: </a:t>
            </a:r>
            <a:r>
              <a:rPr lang="en-GB" u="sng">
                <a:solidFill>
                  <a:schemeClr val="hlink"/>
                </a:solidFill>
                <a:hlinkClick r:id="rId4"/>
              </a:rPr>
              <a:t>snakemode/ToDoApp (github.com)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Before we start, we’re going to need to create some empty files to work in.</a:t>
            </a:r>
            <a:endParaRPr/>
          </a:p>
          <a:p>
            <a:pPr indent="0" lvl="0" marL="0" rtl="0" algn="l">
              <a:spcBef>
                <a:spcPts val="0"/>
              </a:spcBef>
              <a:spcAft>
                <a:spcPts val="0"/>
              </a:spcAft>
              <a:buNone/>
            </a:pPr>
            <a:r>
              <a:rPr lang="en-GB"/>
              <a:t>If you’re in Visual Studio Code, you’ll need to create a new directory on your computer, and add three empty files - index.html, script.js and style.css.</a:t>
            </a:r>
            <a:endParaRPr/>
          </a:p>
          <a:p>
            <a:pPr indent="0" lvl="0" marL="0" rtl="0" algn="l">
              <a:spcBef>
                <a:spcPts val="0"/>
              </a:spcBef>
              <a:spcAft>
                <a:spcPts val="0"/>
              </a:spcAft>
              <a:buNone/>
            </a:pPr>
            <a:r>
              <a:rPr lang="en-GB"/>
              <a:t>You’ll need to install the plugin “liveserver” so that we can work on our game - you can do that from the Visual Studio Code extensions browser.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you’d prefer to work in glitch, there’s a starter project pre-configured here</a:t>
            </a:r>
            <a:r>
              <a:rPr lang="en-GB">
                <a:solidFill>
                  <a:schemeClr val="dk1"/>
                </a:solidFill>
              </a:rPr>
              <a:t> [LINK] </a:t>
            </a:r>
            <a:r>
              <a:rPr lang="en-GB"/>
              <a:t>- the editor isn’t as good as in VSCode but it’s easier to get started.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efaa75cf3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efaa75cf3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c5341fa3c43adb5fcf4192ce86fb46ed430768e0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Use the DOM to remove the item, and remove it from our items list, when it's deleted.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onclick handler of the delete button has a surprising amount of logic in just two lines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we delete an item, we need to do two things - 1) remove it from our UI, and 2), remove it from the items array.</a:t>
            </a:r>
            <a:endParaRPr/>
          </a:p>
          <a:p>
            <a:pPr indent="0" lvl="0" marL="0" rtl="0" algn="l">
              <a:spcBef>
                <a:spcPts val="0"/>
              </a:spcBef>
              <a:spcAft>
                <a:spcPts val="0"/>
              </a:spcAft>
              <a:buNone/>
            </a:pPr>
            <a:r>
              <a:rPr lang="en-GB"/>
              <a:t>Removing it from the UI is “relatively” simple.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the button is clicked, an event is passed to the function as an argument - here, that argument is the parameter </a:t>
            </a:r>
            <a:r>
              <a:rPr b="1" lang="en-GB"/>
              <a:t>event.</a:t>
            </a:r>
            <a:endParaRPr b="1"/>
          </a:p>
          <a:p>
            <a:pPr indent="0" lvl="0" marL="0" rtl="0" algn="l">
              <a:spcBef>
                <a:spcPts val="0"/>
              </a:spcBef>
              <a:spcAft>
                <a:spcPts val="0"/>
              </a:spcAft>
              <a:buNone/>
            </a:pPr>
            <a:r>
              <a:rPr lang="en-GB"/>
              <a:t>event.target is a reference to the element that was clicked - the “target” of the click event.</a:t>
            </a:r>
            <a:endParaRPr/>
          </a:p>
          <a:p>
            <a:pPr indent="0" lvl="0" marL="0" rtl="0" algn="l">
              <a:spcBef>
                <a:spcPts val="0"/>
              </a:spcBef>
              <a:spcAft>
                <a:spcPts val="0"/>
              </a:spcAft>
              <a:buNone/>
            </a:pPr>
            <a:r>
              <a:rPr lang="en-GB"/>
              <a:t>In this case, event.target IS THE SAME as deleteButton.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From the target, we use the dom function </a:t>
            </a:r>
            <a:r>
              <a:rPr b="1" lang="en-GB"/>
              <a:t>closest</a:t>
            </a:r>
            <a:r>
              <a:rPr lang="en-GB"/>
              <a:t> to find the closest </a:t>
            </a:r>
            <a:r>
              <a:rPr b="1" lang="en-GB"/>
              <a:t>li</a:t>
            </a:r>
            <a:r>
              <a:rPr lang="en-GB"/>
              <a:t> element to our button - which will be it’s parent list item.</a:t>
            </a:r>
            <a:endParaRPr/>
          </a:p>
          <a:p>
            <a:pPr indent="0" lvl="0" marL="0" rtl="0" algn="l">
              <a:spcBef>
                <a:spcPts val="0"/>
              </a:spcBef>
              <a:spcAft>
                <a:spcPts val="0"/>
              </a:spcAft>
              <a:buNone/>
            </a:pPr>
            <a:r>
              <a:rPr lang="en-GB"/>
              <a:t>We’re then calling </a:t>
            </a:r>
            <a:r>
              <a:rPr b="1" lang="en-GB"/>
              <a:t>remove</a:t>
            </a:r>
            <a:r>
              <a:rPr lang="en-GB"/>
              <a:t> on the list item, that removes it from the DOM.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we need to remove the item from our array, and we’re going to be using two array function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Array splice, removes items from an array starting at the INDEX of the first parameter, and removes the number of items provided as the second parameter.</a:t>
            </a:r>
            <a:endParaRPr/>
          </a:p>
          <a:p>
            <a:pPr indent="0" lvl="0" marL="0" rtl="0" algn="l">
              <a:spcBef>
                <a:spcPts val="0"/>
              </a:spcBef>
              <a:spcAft>
                <a:spcPts val="0"/>
              </a:spcAft>
              <a:buNone/>
            </a:pPr>
            <a:r>
              <a:rPr lang="en-GB"/>
              <a:t>Array indexOf, returns the array INDEX of an item. The index is the number of the element in the array, so the first item has an index of 0, the second and index of 1,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here, in one line, we’re saying “remove the items from the array, starting at the index of our item, and only remove one item”.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efaa75cf3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efaa75cf3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d3e483b6532a3ee022ad4b9db70747c1cee4444c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click handler to checkbox onchange event to track when items are checked.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Like the delete button, we also want to make sure that when someone checks an items checkbox, that change is reflected in the items array.</a:t>
            </a:r>
            <a:endParaRPr/>
          </a:p>
          <a:p>
            <a:pPr indent="0" lvl="0" marL="0" rtl="0" algn="l">
              <a:spcBef>
                <a:spcPts val="0"/>
              </a:spcBef>
              <a:spcAft>
                <a:spcPts val="0"/>
              </a:spcAft>
              <a:buClr>
                <a:schemeClr val="dk1"/>
              </a:buClr>
              <a:buSzPts val="1100"/>
              <a:buFont typeface="Arial"/>
              <a:buNone/>
            </a:pPr>
            <a:r>
              <a:rPr lang="en-GB"/>
              <a:t>We’re going to do exactly the same thing, but this time, we’re adding an anonymous function to the </a:t>
            </a:r>
            <a:r>
              <a:rPr b="1" lang="en-GB"/>
              <a:t>onchange</a:t>
            </a:r>
            <a:r>
              <a:rPr lang="en-GB"/>
              <a:t> event.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We’re going to set out item.complete boolean value to the value of event.target.checked - this means if the checkbox has been checked, we mark our task as complete, and if the checkbox is unchecked, we, um, uncomplete it?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efaa75cf3b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efaa75cf3b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33e2d32bab8c57424fc4261463d3bed7c55d00d2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Set the background colour, fonts, and ... other bits.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efaa75cf3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efaa75cf3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1d87ac68eb3be6c33d6c47c640a47d456afee63c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body styles to centre our todo list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efaa75cf3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efaa75cf3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47138cdb82bb080d0b1a82a9422e9cc2ea69f42a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Style our header and H1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efaa75cf3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efaa75cf3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465b21f4087052355082cb8b39b44be14dfaca41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Style our input box and 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efaa75cf3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efaa75cf3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SHA-1: 465b21f4087052355082cb8b39b44be14dfaca41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Style our input box and button.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efaa75cf3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efaa75cf3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SHA-1: 465b21f4087052355082cb8b39b44be14dfaca41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Style our input box and button.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efaa75cf3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efaa75cf3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efaa75cf3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efaa75cf3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b677257bbf42bf733d0674d79263caf1e8afe7e4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Style our item template.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efaa75cf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efaa75cf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Add empty boilerplate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We’re going to start our game by adding some HTML boilerplate code that we’ll work inside of.</a:t>
            </a:r>
            <a:endParaRPr/>
          </a:p>
          <a:p>
            <a:pPr indent="0" lvl="0" marL="0" rtl="0" algn="l">
              <a:spcBef>
                <a:spcPts val="0"/>
              </a:spcBef>
              <a:spcAft>
                <a:spcPts val="0"/>
              </a:spcAft>
              <a:buNone/>
            </a:pPr>
            <a:r>
              <a:rPr lang="en-GB"/>
              <a:t>There is the usual doctype declaration, HTML tag, and head, with a title, a link to our CSS file, and a script tag pointing to our javascript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have an empty body tag right now, but we’re going to add all of our markup in there as we go.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you’re wondering what those “meta” tags are - they help our website run correctly on mobile devices.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efaa75cf3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efaa75cf3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2ead0b114ab2276b765b121e7c420fa439d6efc2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Remove the padding and margin from the list and list items and remove the bullet points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efaa75cf3b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efaa75cf3b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dd4a7a9f792c516c7bbb28cb8469d202cd508925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Style our delete button.</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Url for delete image: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en-GB" sz="1300">
                <a:solidFill>
                  <a:srgbClr val="11658F"/>
                </a:solidFill>
                <a:latin typeface="Consolas"/>
                <a:ea typeface="Consolas"/>
                <a:cs typeface="Consolas"/>
                <a:sym typeface="Consolas"/>
              </a:rPr>
              <a:t>https://cdn.glitch.com/f961eba8-228f-46a7-a1bc-a4b0b7dc17e2%2Fbin.png?v=1621165175709</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efaa75cf3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efaa75cf3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SHA-1: dd4a7a9f792c516c7bbb28cb8469d202cd508925</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Style our delete button.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Url for delete hover image: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300">
                <a:solidFill>
                  <a:srgbClr val="11658F"/>
                </a:solidFill>
                <a:latin typeface="Consolas"/>
                <a:ea typeface="Consolas"/>
                <a:cs typeface="Consolas"/>
                <a:sym typeface="Consolas"/>
              </a:rPr>
              <a:t>https://cdn.glitch.com/f961eba8-228f-46a7-a1bc-a4b0b7dc17e2%2Fbin2.png?v=1621165175742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efaa75cf3b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efaa75cf3b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a1123ec1e2daf47f13b05cf21bcdbdcd0b745fcd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Use text decoration to </a:t>
            </a:r>
            <a:r>
              <a:rPr lang="en-GB"/>
              <a:t>strikethrough</a:t>
            </a:r>
            <a:r>
              <a:rPr lang="en-GB"/>
              <a:t> completed tasks.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efaa75cf3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efaa75cf3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Local Storage is a browser API that lets websites save </a:t>
            </a:r>
            <a:r>
              <a:rPr b="1" lang="en-GB"/>
              <a:t>string data</a:t>
            </a:r>
            <a:r>
              <a:rPr lang="en-GB"/>
              <a:t> in a users browser.</a:t>
            </a:r>
            <a:endParaRPr/>
          </a:p>
          <a:p>
            <a:pPr indent="0" lvl="0" marL="0" rtl="0" algn="l">
              <a:spcBef>
                <a:spcPts val="0"/>
              </a:spcBef>
              <a:spcAft>
                <a:spcPts val="0"/>
              </a:spcAft>
              <a:buNone/>
            </a:pPr>
            <a:r>
              <a:rPr lang="en-GB"/>
              <a:t>The two most important localStorage APIs are setItem and getItem, and using them, you can save a string, and load it back later, even after your page refreshes or reloads.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We’re going to use localStorage to save our items array so that if we revisit our ToDo list after we close our browser, our data will still be saved and we can keep track of our items </a:t>
            </a:r>
            <a:r>
              <a:rPr lang="en-GB"/>
              <a:t>between browsing sessions.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Because localStorage only stores strings, and not JavaScript objects, we’re going to have to stringify our items before we save them, and parse them back to a javascript object when we load them. That’s just a fancy way of saying “Covert our objects to a string, and convert them back to objects”.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efaa75cf3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efaa75cf3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08fd7c5318cf74875faabf3d0c446cd48ce47886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GetItems and SaveItems functions.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We’re going to start out by adding two new empty functions, getItems and saveItems to our code.</a:t>
            </a:r>
            <a:endParaRPr/>
          </a:p>
          <a:p>
            <a:pPr indent="0" lvl="0" marL="0" rtl="0" algn="l">
              <a:spcBef>
                <a:spcPts val="0"/>
              </a:spcBef>
              <a:spcAft>
                <a:spcPts val="0"/>
              </a:spcAft>
              <a:buNone/>
            </a:pPr>
            <a:r>
              <a:rPr lang="en-GB"/>
              <a:t>Right now, getItems will just return an empty array, and saveItems is going to do absolutely nothing.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efaa75cf3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efaa75cf3b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e9bd028a5db2aa44326ff5555a95aaac1e31047e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Call getItems when the page loads.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We’ll then change the very start of our code where we currently create our items array, and swap it out for a call to this new getItems function.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efaa75cf3b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efaa75cf3b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3d2817929db5d6a77da7f7df1652552a81cad58c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Save items whenever we modify our items collection.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 Now that we’re “getting items” using our functions, each time we make a modification to our item, we want to make sure that we call saveItems - even though its not doing anything just yet. We’re going to need to call it in our checkbox onchange and our deleteButton onclick handlers.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efaa75cf3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efaa75cf3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SHA-1: 3d2817929db5d6a77da7f7df1652552a81cad58c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Save items whenever we modify our items collection.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also, of course, need to make sure we call saveItems during adding a new item in our addNewItem function.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efaa75cf3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efaa75cf3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a78cbffd385cef63fb79ac0d8f08145e64a6397b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Save and load from localStorage when get and set items are called.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Now let’s make getItems and saveItems really do something!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getItems does three things.</a:t>
            </a:r>
            <a:endParaRPr/>
          </a:p>
          <a:p>
            <a:pPr indent="-298450" lvl="0" marL="457200" rtl="0" algn="l">
              <a:spcBef>
                <a:spcPts val="0"/>
              </a:spcBef>
              <a:spcAft>
                <a:spcPts val="0"/>
              </a:spcAft>
              <a:buSzPts val="1100"/>
              <a:buChar char="-"/>
            </a:pPr>
            <a:r>
              <a:rPr lang="en-GB"/>
              <a:t>It creates a const called noItemsFound, and sets it to the STRING REPRESENTATION of an empty array. Look really carefully at this line - it’s not an empty array, it’s a string containing two square brackets!</a:t>
            </a:r>
            <a:endParaRPr/>
          </a:p>
          <a:p>
            <a:pPr indent="-298450" lvl="0" marL="457200" rtl="0" algn="l">
              <a:spcBef>
                <a:spcPts val="0"/>
              </a:spcBef>
              <a:spcAft>
                <a:spcPts val="0"/>
              </a:spcAft>
              <a:buSzPts val="1100"/>
              <a:buChar char="-"/>
            </a:pPr>
            <a:r>
              <a:rPr lang="en-GB"/>
              <a:t>It then tries to use the localStorage getItems API to load an item called </a:t>
            </a:r>
            <a:r>
              <a:rPr b="1" lang="en-GB"/>
              <a:t>items</a:t>
            </a:r>
            <a:r>
              <a:rPr lang="en-GB"/>
              <a:t> and assign </a:t>
            </a:r>
            <a:r>
              <a:rPr lang="en-GB"/>
              <a:t>those items to a constant called itemsJSON.</a:t>
            </a:r>
            <a:endParaRPr/>
          </a:p>
          <a:p>
            <a:pPr indent="-298450" lvl="0" marL="457200" rtl="0" algn="l">
              <a:spcBef>
                <a:spcPts val="0"/>
              </a:spcBef>
              <a:spcAft>
                <a:spcPts val="0"/>
              </a:spcAft>
              <a:buSzPts val="1100"/>
              <a:buChar char="-"/>
            </a:pPr>
            <a:r>
              <a:rPr lang="en-GB"/>
              <a:t>Parses itemsJSON and returns the array of items.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GB"/>
              <a:t>You’ll notice after our call to getItems, there are two bars || and then noItemsFound. </a:t>
            </a:r>
            <a:endParaRPr/>
          </a:p>
          <a:p>
            <a:pPr indent="0" lvl="0" marL="0" rtl="0" algn="l">
              <a:spcBef>
                <a:spcPts val="0"/>
              </a:spcBef>
              <a:spcAft>
                <a:spcPts val="0"/>
              </a:spcAft>
              <a:buNone/>
            </a:pPr>
            <a:r>
              <a:rPr lang="en-GB"/>
              <a:t>What that means is that if the getItems call returns nothing (because nothing has been saved, for instance), we will set itemsJSON to our default value of the string “[]” - two brackets as a string.</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GB"/>
              <a:t>We’re doing this because localStorage only supports storing strings, and we want to use JSON.parse to covert whatever we get back from localStorage.</a:t>
            </a:r>
            <a:endParaRPr/>
          </a:p>
          <a:p>
            <a:pPr indent="0" lvl="0" marL="0" rtl="0" algn="l">
              <a:spcBef>
                <a:spcPts val="0"/>
              </a:spcBef>
              <a:spcAft>
                <a:spcPts val="0"/>
              </a:spcAft>
              <a:buNone/>
            </a:pPr>
            <a:r>
              <a:rPr lang="en-GB"/>
              <a:t>It’s easiest to just have one single code path, and have the default empty array string there as a fallback, than adding if statements that might be harder to 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getItems function then, either loads and parses some saved items, or returns an empty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saveItems is basically the opposite of this function - we use JSON.stringify to convert our items array into a string, and save it in localStorage.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Add items to your todo list now, and refresh your page - see how they persist through sessions! You can even close and reopen your browser and you won’t lose any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efaa75cf3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efaa75cf3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348327241e3f8172a6bb67b123e5683d9ea53766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a header.</a:t>
            </a:r>
            <a:endParaRPr/>
          </a:p>
          <a:p>
            <a:pPr indent="0" lvl="0" marL="0" rtl="0" algn="l">
              <a:spcBef>
                <a:spcPts val="0"/>
              </a:spcBef>
              <a:spcAft>
                <a:spcPts val="0"/>
              </a:spcAft>
              <a:buClr>
                <a:schemeClr val="dk1"/>
              </a:buClr>
              <a:buSzPts val="1100"/>
              <a:buFont typeface="Arial"/>
              <a:buNone/>
            </a:pPr>
            <a:br>
              <a:rPr lang="en-GB"/>
            </a:br>
            <a:r>
              <a:rPr lang="en-GB"/>
              <a:t>First, let’s just add a H1 in a header section to give our app a title, we’ll style this up later.</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efaa75cf3b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efaa75cf3b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2F3848"/>
              </a:buClr>
              <a:buSzPts val="1100"/>
              <a:buFont typeface="Arial"/>
              <a:buNone/>
            </a:pPr>
            <a:r>
              <a:rPr lang="en-GB">
                <a:solidFill>
                  <a:srgbClr val="2F3848"/>
                </a:solidFill>
              </a:rPr>
              <a:t>While localStorage is awesome, the data that you save in localStorage is only going to be available on the specific device you’re using at the time.</a:t>
            </a:r>
            <a:endParaRPr>
              <a:solidFill>
                <a:srgbClr val="2F3848"/>
              </a:solidFill>
            </a:endParaRPr>
          </a:p>
          <a:p>
            <a:pPr indent="0" lvl="0" marL="0" rtl="0" algn="l">
              <a:spcBef>
                <a:spcPts val="0"/>
              </a:spcBef>
              <a:spcAft>
                <a:spcPts val="0"/>
              </a:spcAft>
              <a:buClr>
                <a:srgbClr val="2F3848"/>
              </a:buClr>
              <a:buSzPts val="1100"/>
              <a:buFont typeface="Arial"/>
              <a:buNone/>
            </a:pPr>
            <a:r>
              <a:rPr lang="en-GB">
                <a:solidFill>
                  <a:srgbClr val="2F3848"/>
                </a:solidFill>
              </a:rPr>
              <a:t>When we build these kinds of applications in the real world, we often use HTTP APIs (sometimes called “web APIs”) to store our data in a public cloud or webserver somewhere.</a:t>
            </a:r>
            <a:br>
              <a:rPr lang="en-GB">
                <a:solidFill>
                  <a:srgbClr val="2F3848"/>
                </a:solidFill>
              </a:rPr>
            </a:br>
            <a:endParaRPr>
              <a:solidFill>
                <a:srgbClr val="2F3848"/>
              </a:solidFill>
            </a:endParaRPr>
          </a:p>
          <a:p>
            <a:pPr indent="0" lvl="0" marL="0" rtl="0" algn="l">
              <a:spcBef>
                <a:spcPts val="0"/>
              </a:spcBef>
              <a:spcAft>
                <a:spcPts val="0"/>
              </a:spcAft>
              <a:buClr>
                <a:srgbClr val="2F3848"/>
              </a:buClr>
              <a:buSzPts val="1100"/>
              <a:buFont typeface="Arial"/>
              <a:buNone/>
            </a:pPr>
            <a:r>
              <a:rPr lang="en-GB">
                <a:solidFill>
                  <a:srgbClr val="2F3848"/>
                </a:solidFill>
              </a:rPr>
              <a:t>API stands for Application programming interface</a:t>
            </a:r>
            <a:br>
              <a:rPr lang="en-GB">
                <a:solidFill>
                  <a:srgbClr val="2F3848"/>
                </a:solidFill>
              </a:rPr>
            </a:br>
            <a:endParaRPr>
              <a:solidFill>
                <a:srgbClr val="2F3848"/>
              </a:solidFill>
            </a:endParaRPr>
          </a:p>
          <a:p>
            <a:pPr indent="0" lvl="0" marL="0" rtl="0" algn="l">
              <a:spcBef>
                <a:spcPts val="0"/>
              </a:spcBef>
              <a:spcAft>
                <a:spcPts val="0"/>
              </a:spcAft>
              <a:buNone/>
            </a:pPr>
            <a:r>
              <a:rPr lang="en-GB">
                <a:solidFill>
                  <a:srgbClr val="2F3848"/>
                </a:solidFill>
              </a:rPr>
              <a:t>“Http APIs” are applications that run on web servers, and by sending specifically crafted HTTP requests, you can ask them to do things - like retrieving and saving data in a database.</a:t>
            </a:r>
            <a:endParaRPr>
              <a:solidFill>
                <a:srgbClr val="2F3848"/>
              </a:solidFill>
            </a:endParaRPr>
          </a:p>
          <a:p>
            <a:pPr indent="0" lvl="0" marL="0" rtl="0" algn="l">
              <a:spcBef>
                <a:spcPts val="0"/>
              </a:spcBef>
              <a:spcAft>
                <a:spcPts val="0"/>
              </a:spcAft>
              <a:buNone/>
            </a:pPr>
            <a:r>
              <a:t/>
            </a:r>
            <a:endParaRPr>
              <a:solidFill>
                <a:srgbClr val="2F3848"/>
              </a:solidFill>
            </a:endParaRPr>
          </a:p>
          <a:p>
            <a:pPr indent="0" lvl="0" marL="0" rtl="0" algn="l">
              <a:spcBef>
                <a:spcPts val="0"/>
              </a:spcBef>
              <a:spcAft>
                <a:spcPts val="0"/>
              </a:spcAft>
              <a:buNone/>
            </a:pPr>
            <a:r>
              <a:rPr lang="en-GB">
                <a:solidFill>
                  <a:srgbClr val="2F3848"/>
                </a:solidFill>
              </a:rPr>
              <a:t>Programmers build APIs to allow them to share data between computers. Companies use them to share their data with you.</a:t>
            </a:r>
            <a:endParaRPr>
              <a:solidFill>
                <a:srgbClr val="2F3848"/>
              </a:solidFill>
            </a:endParaRPr>
          </a:p>
          <a:p>
            <a:pPr indent="0" lvl="0" marL="0" rtl="0" algn="l">
              <a:spcBef>
                <a:spcPts val="0"/>
              </a:spcBef>
              <a:spcAft>
                <a:spcPts val="0"/>
              </a:spcAft>
              <a:buNone/>
            </a:pPr>
            <a:r>
              <a:t/>
            </a:r>
            <a:endParaRPr>
              <a:solidFill>
                <a:srgbClr val="2F3848"/>
              </a:solidFill>
            </a:endParaRPr>
          </a:p>
          <a:p>
            <a:pPr indent="0" lvl="0" marL="0" rtl="0" algn="l">
              <a:spcBef>
                <a:spcPts val="0"/>
              </a:spcBef>
              <a:spcAft>
                <a:spcPts val="0"/>
              </a:spcAft>
              <a:buClr>
                <a:srgbClr val="2F3848"/>
              </a:buClr>
              <a:buSzPts val="1100"/>
              <a:buFont typeface="Arial"/>
              <a:buNone/>
            </a:pPr>
            <a:r>
              <a:rPr lang="en-GB">
                <a:solidFill>
                  <a:srgbClr val="2F3848"/>
                </a:solidFill>
              </a:rPr>
              <a:t>An HTTP API is just another program running on a server which is connected to the internet. It responds to web requests in the same way that when you type in URLs in your browser, the web server returns pages. APIs let you ask a program that’s talking the “HTTP Protocol” to do things for you. The whole world is written on top of applications talking to each other using APIs.</a:t>
            </a:r>
            <a:endParaRPr>
              <a:solidFill>
                <a:srgbClr val="2F3848"/>
              </a:solidFill>
            </a:endParaRPr>
          </a:p>
          <a:p>
            <a:pPr indent="0" lvl="0" marL="0" rtl="0" algn="l">
              <a:spcBef>
                <a:spcPts val="0"/>
              </a:spcBef>
              <a:spcAft>
                <a:spcPts val="0"/>
              </a:spcAft>
              <a:buClr>
                <a:srgbClr val="2F3848"/>
              </a:buClr>
              <a:buSzPts val="1100"/>
              <a:buFont typeface="Arial"/>
              <a:buNone/>
            </a:pPr>
            <a:r>
              <a:t/>
            </a:r>
            <a:endParaRPr>
              <a:solidFill>
                <a:srgbClr val="2F3848"/>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f544baba9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f544baba9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525252"/>
                </a:solidFill>
                <a:highlight>
                  <a:srgbClr val="FFFFFF"/>
                </a:highlight>
              </a:rPr>
              <a:t>Here’s how an API works:</a:t>
            </a:r>
            <a:endParaRPr sz="1200">
              <a:solidFill>
                <a:srgbClr val="525252"/>
              </a:solidFill>
              <a:highlight>
                <a:srgbClr val="FFFFFF"/>
              </a:highlight>
            </a:endParaRPr>
          </a:p>
          <a:p>
            <a:pPr indent="-304800" lvl="0" marL="457200" rtl="0" algn="l">
              <a:lnSpc>
                <a:spcPct val="115000"/>
              </a:lnSpc>
              <a:spcBef>
                <a:spcPts val="1800"/>
              </a:spcBef>
              <a:spcAft>
                <a:spcPts val="0"/>
              </a:spcAft>
              <a:buClr>
                <a:srgbClr val="525252"/>
              </a:buClr>
              <a:buSzPts val="1200"/>
              <a:buAutoNum type="arabicPeriod"/>
            </a:pPr>
            <a:r>
              <a:rPr lang="en-GB" sz="1200">
                <a:solidFill>
                  <a:srgbClr val="525252"/>
                </a:solidFill>
                <a:highlight>
                  <a:srgbClr val="FFFFFF"/>
                </a:highlight>
              </a:rPr>
              <a:t>A client application initiates an API call to retrieve information—also known as a </a:t>
            </a:r>
            <a:r>
              <a:rPr i="1" lang="en-GB" sz="1200">
                <a:solidFill>
                  <a:srgbClr val="525252"/>
                </a:solidFill>
                <a:highlight>
                  <a:srgbClr val="FFFFFF"/>
                </a:highlight>
              </a:rPr>
              <a:t>request</a:t>
            </a:r>
            <a:r>
              <a:rPr lang="en-GB" sz="1200">
                <a:solidFill>
                  <a:srgbClr val="525252"/>
                </a:solidFill>
                <a:highlight>
                  <a:srgbClr val="FFFFFF"/>
                </a:highlight>
              </a:rPr>
              <a:t>. This request is processed from an application to the web server via the API’s Uniform Resource Identifier (URI) and includes a request verb, headers, and sometimes, a request body.</a:t>
            </a:r>
            <a:endParaRPr sz="1200">
              <a:solidFill>
                <a:srgbClr val="525252"/>
              </a:solidFill>
              <a:highlight>
                <a:srgbClr val="FFFFFF"/>
              </a:highlight>
            </a:endParaRPr>
          </a:p>
          <a:p>
            <a:pPr indent="-304800" lvl="0" marL="457200" rtl="0" algn="l">
              <a:lnSpc>
                <a:spcPct val="115000"/>
              </a:lnSpc>
              <a:spcBef>
                <a:spcPts val="0"/>
              </a:spcBef>
              <a:spcAft>
                <a:spcPts val="0"/>
              </a:spcAft>
              <a:buClr>
                <a:srgbClr val="525252"/>
              </a:buClr>
              <a:buSzPts val="1200"/>
              <a:buAutoNum type="arabicPeriod"/>
            </a:pPr>
            <a:r>
              <a:rPr lang="en-GB" sz="1200">
                <a:solidFill>
                  <a:srgbClr val="525252"/>
                </a:solidFill>
                <a:highlight>
                  <a:srgbClr val="FFFFFF"/>
                </a:highlight>
              </a:rPr>
              <a:t>After receiving a valid request, the API makes a call to the external program or web server.</a:t>
            </a:r>
            <a:endParaRPr sz="1200">
              <a:solidFill>
                <a:srgbClr val="525252"/>
              </a:solidFill>
              <a:highlight>
                <a:srgbClr val="FFFFFF"/>
              </a:highlight>
            </a:endParaRPr>
          </a:p>
          <a:p>
            <a:pPr indent="-304800" lvl="0" marL="457200" rtl="0" algn="l">
              <a:lnSpc>
                <a:spcPct val="115000"/>
              </a:lnSpc>
              <a:spcBef>
                <a:spcPts val="0"/>
              </a:spcBef>
              <a:spcAft>
                <a:spcPts val="0"/>
              </a:spcAft>
              <a:buClr>
                <a:srgbClr val="525252"/>
              </a:buClr>
              <a:buSzPts val="1200"/>
              <a:buAutoNum type="arabicPeriod"/>
            </a:pPr>
            <a:r>
              <a:rPr lang="en-GB" sz="1200">
                <a:solidFill>
                  <a:srgbClr val="525252"/>
                </a:solidFill>
                <a:highlight>
                  <a:srgbClr val="FFFFFF"/>
                </a:highlight>
              </a:rPr>
              <a:t>The server sends a</a:t>
            </a:r>
            <a:r>
              <a:rPr i="1" lang="en-GB" sz="1200">
                <a:solidFill>
                  <a:srgbClr val="525252"/>
                </a:solidFill>
                <a:highlight>
                  <a:srgbClr val="FFFFFF"/>
                </a:highlight>
              </a:rPr>
              <a:t> response</a:t>
            </a:r>
            <a:r>
              <a:rPr lang="en-GB" sz="1200">
                <a:solidFill>
                  <a:srgbClr val="525252"/>
                </a:solidFill>
                <a:highlight>
                  <a:srgbClr val="FFFFFF"/>
                </a:highlight>
              </a:rPr>
              <a:t> to the API with the requested information.</a:t>
            </a:r>
            <a:endParaRPr sz="1200">
              <a:solidFill>
                <a:srgbClr val="525252"/>
              </a:solidFill>
              <a:highlight>
                <a:srgbClr val="FFFFFF"/>
              </a:highlight>
            </a:endParaRPr>
          </a:p>
          <a:p>
            <a:pPr indent="-304800" lvl="0" marL="457200" rtl="0" algn="l">
              <a:lnSpc>
                <a:spcPct val="115000"/>
              </a:lnSpc>
              <a:spcBef>
                <a:spcPts val="0"/>
              </a:spcBef>
              <a:spcAft>
                <a:spcPts val="0"/>
              </a:spcAft>
              <a:buClr>
                <a:srgbClr val="525252"/>
              </a:buClr>
              <a:buSzPts val="1200"/>
              <a:buAutoNum type="arabicPeriod"/>
            </a:pPr>
            <a:r>
              <a:rPr lang="en-GB" sz="1200">
                <a:solidFill>
                  <a:srgbClr val="525252"/>
                </a:solidFill>
                <a:highlight>
                  <a:srgbClr val="FFFFFF"/>
                </a:highlight>
              </a:rPr>
              <a:t>The API transfers the data to the initial requesting application.</a:t>
            </a:r>
            <a:endParaRPr sz="1200">
              <a:solidFill>
                <a:srgbClr val="525252"/>
              </a:solidFill>
              <a:highlight>
                <a:srgbClr val="FFFFFF"/>
              </a:highlight>
            </a:endParaRPr>
          </a:p>
          <a:p>
            <a:pPr indent="0" lvl="0" marL="0" rtl="0" algn="l">
              <a:spcBef>
                <a:spcPts val="1800"/>
              </a:spcBef>
              <a:spcAft>
                <a:spcPts val="0"/>
              </a:spcAft>
              <a:buClr>
                <a:srgbClr val="2F3848"/>
              </a:buClr>
              <a:buSzPts val="1100"/>
              <a:buFont typeface="Arial"/>
              <a:buNone/>
            </a:pPr>
            <a:r>
              <a:t/>
            </a:r>
            <a:endParaRPr>
              <a:solidFill>
                <a:srgbClr val="2F3848"/>
              </a:solidFill>
            </a:endParaRPr>
          </a:p>
          <a:p>
            <a:pPr indent="0" lvl="0" marL="0" rtl="0" algn="l">
              <a:spcBef>
                <a:spcPts val="0"/>
              </a:spcBef>
              <a:spcAft>
                <a:spcPts val="0"/>
              </a:spcAft>
              <a:buClr>
                <a:srgbClr val="2F3848"/>
              </a:buClr>
              <a:buSzPts val="1100"/>
              <a:buFont typeface="Arial"/>
              <a:buNone/>
            </a:pPr>
            <a:r>
              <a:t/>
            </a:r>
            <a:endParaRPr>
              <a:solidFill>
                <a:srgbClr val="2F3848"/>
              </a:solidFill>
            </a:endParaRPr>
          </a:p>
          <a:p>
            <a:pPr indent="0" lvl="0" marL="0" rtl="0" algn="l">
              <a:spcBef>
                <a:spcPts val="0"/>
              </a:spcBef>
              <a:spcAft>
                <a:spcPts val="0"/>
              </a:spcAft>
              <a:buClr>
                <a:srgbClr val="2F3848"/>
              </a:buClr>
              <a:buSzPts val="1100"/>
              <a:buFont typeface="Arial"/>
              <a:buNone/>
            </a:pPr>
            <a:r>
              <a:rPr lang="en-GB">
                <a:solidFill>
                  <a:srgbClr val="2F3848"/>
                </a:solidFill>
              </a:rPr>
              <a:t>For this exercise, I’ve created a HTTP API that you can use to save your data!</a:t>
            </a:r>
            <a:endParaRPr>
              <a:solidFill>
                <a:srgbClr val="2F3848"/>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The TODO API that I’ve built is hosted in the cloud, and it returns a list of TODO items that we can use in our code.</a:t>
            </a:r>
            <a:endParaRPr>
              <a:solidFill>
                <a:schemeClr val="dk1"/>
              </a:solidFill>
            </a:endParaRPr>
          </a:p>
          <a:p>
            <a:pPr indent="0" lvl="0" marL="0" rtl="0" algn="l">
              <a:spcBef>
                <a:spcPts val="0"/>
              </a:spcBef>
              <a:spcAft>
                <a:spcPts val="0"/>
              </a:spcAft>
              <a:buNone/>
            </a:pPr>
            <a:r>
              <a:rPr lang="en-GB">
                <a:solidFill>
                  <a:schemeClr val="dk1"/>
                </a:solidFill>
              </a:rPr>
              <a:t>Depending on how we call the API, it’ll return different responses.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600"/>
              </a:spcBef>
              <a:spcAft>
                <a:spcPts val="0"/>
              </a:spcAft>
              <a:buClr>
                <a:schemeClr val="dk1"/>
              </a:buClr>
              <a:buSzPts val="1100"/>
              <a:buFont typeface="Arial"/>
              <a:buNone/>
            </a:pPr>
            <a:r>
              <a:rPr lang="en-GB" sz="2600" u="sng">
                <a:solidFill>
                  <a:srgbClr val="7376EC"/>
                </a:solidFill>
                <a:latin typeface="Tajawal"/>
                <a:ea typeface="Tajawal"/>
                <a:cs typeface="Tajawal"/>
                <a:sym typeface="Tajawal"/>
              </a:rPr>
              <a:t>https://todo-api-ff.azurewebsites.net/api/todo</a:t>
            </a:r>
            <a:endParaRPr sz="2900" u="sng">
              <a:solidFill>
                <a:srgbClr val="7376EC"/>
              </a:solidFill>
              <a:latin typeface="Tajawal"/>
              <a:ea typeface="Tajawal"/>
              <a:cs typeface="Tajawal"/>
              <a:sym typeface="Tajawa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efaa75cf3b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efaa75cf3b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e2fcc4e2ecd1f05a7f0316abab19fc38e0846fae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Wrap in top level async function so we can use async/await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the last few years JavaScript got a cool new feature called async and await - and it makes calling APIs and writing code to do work that involves callbacks much much easier.</a:t>
            </a:r>
            <a:endParaRPr/>
          </a:p>
          <a:p>
            <a:pPr indent="0" lvl="0" marL="0" rtl="0" algn="l">
              <a:spcBef>
                <a:spcPts val="0"/>
              </a:spcBef>
              <a:spcAft>
                <a:spcPts val="0"/>
              </a:spcAft>
              <a:buNone/>
            </a:pPr>
            <a:r>
              <a:rPr lang="en-GB"/>
              <a:t>I won’t go into the details of what this code would have looked like before - but trust me - it’s a lot uglier and a lot worse than what we’re going to write.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to use the fancy new await keywords in your code, you have to have code that is already running inside an async function.</a:t>
            </a:r>
            <a:endParaRPr/>
          </a:p>
          <a:p>
            <a:pPr indent="0" lvl="0" marL="0" rtl="0" algn="l">
              <a:spcBef>
                <a:spcPts val="0"/>
              </a:spcBef>
              <a:spcAft>
                <a:spcPts val="0"/>
              </a:spcAft>
              <a:buNone/>
            </a:pPr>
            <a:r>
              <a:rPr lang="en-GB"/>
              <a:t>This might sound like a chicken and egg situation, but we can make this work really easily.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We’re going to need to wrap all our code in an </a:t>
            </a:r>
            <a:r>
              <a:rPr b="1" lang="en-GB"/>
              <a:t>asynchronous, self executing, anonymous function.</a:t>
            </a:r>
            <a:endParaRPr/>
          </a:p>
          <a:p>
            <a:pPr indent="0" lvl="0" marL="0" rtl="0" algn="l">
              <a:spcBef>
                <a:spcPts val="0"/>
              </a:spcBef>
              <a:spcAft>
                <a:spcPts val="0"/>
              </a:spcAft>
              <a:buNone/>
            </a:pPr>
            <a:r>
              <a:rPr lang="en-GB"/>
              <a:t>No, I’m not joking, that’s really what it’s called. And yes, people google this each time, don’t worry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 wrapping our code in an asynchronous anonymous function, and then immediately executing it, we can use the async and await keywords in our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let’s add the declaration to the top of our code now, and the seemingly weird collection of brackets to the bottom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Worry not, having to do this magic is just a temporary thing, as allowing “top level” async / await is currently working its way through the standards bodies and will come to browsers before you know it.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efaa75cf3b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efaa75cf3b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bac566b41a2f510d77bfd401686fca614a989cab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Make get and save items async. Add await where items are retrieved.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Now we’ve got that magic incantation out of the way, we can get on with the fun stuff.</a:t>
            </a:r>
            <a:endParaRPr/>
          </a:p>
          <a:p>
            <a:pPr indent="0" lvl="0" marL="0" rtl="0" algn="l">
              <a:spcBef>
                <a:spcPts val="0"/>
              </a:spcBef>
              <a:spcAft>
                <a:spcPts val="0"/>
              </a:spcAft>
              <a:buClr>
                <a:schemeClr val="dk1"/>
              </a:buClr>
              <a:buSzPts val="1100"/>
              <a:buFont typeface="Arial"/>
              <a:buNone/>
            </a:pPr>
            <a:r>
              <a:rPr lang="en-GB"/>
              <a:t>First we need to turn getItems and saveItems into async functions.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 do this by adding the async keyword before the function keyword in the function definition.</a:t>
            </a:r>
            <a:endParaRPr/>
          </a:p>
          <a:p>
            <a:pPr indent="0" lvl="0" marL="0" rtl="0" algn="l">
              <a:spcBef>
                <a:spcPts val="0"/>
              </a:spcBef>
              <a:spcAft>
                <a:spcPts val="0"/>
              </a:spcAft>
              <a:buClr>
                <a:schemeClr val="dk1"/>
              </a:buClr>
              <a:buSzPts val="1100"/>
              <a:buFont typeface="Arial"/>
              <a:buNone/>
            </a:pPr>
            <a:r>
              <a:rPr lang="en-GB"/>
              <a:t>Right now, this changes absolutely nothing because we’re not calling any </a:t>
            </a:r>
            <a:r>
              <a:rPr lang="en-GB"/>
              <a:t>asynchronous</a:t>
            </a:r>
            <a:r>
              <a:rPr lang="en-GB"/>
              <a:t> code.</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efaa75cf3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efaa75cf3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SHA-1: bac566b41a2f510d77bfd401686fca614a989cab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Make get and save items async. Add await where items are retrieved.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where we call getItems, we need to prefix it with the </a:t>
            </a:r>
            <a:r>
              <a:rPr b="1" lang="en-GB"/>
              <a:t>await</a:t>
            </a:r>
            <a:r>
              <a:rPr lang="en-GB"/>
              <a:t> keyword.</a:t>
            </a:r>
            <a:endParaRPr/>
          </a:p>
          <a:p>
            <a:pPr indent="0" lvl="0" marL="0" rtl="0" algn="l">
              <a:spcBef>
                <a:spcPts val="0"/>
              </a:spcBef>
              <a:spcAft>
                <a:spcPts val="0"/>
              </a:spcAft>
              <a:buNone/>
            </a:pPr>
            <a:r>
              <a:rPr lang="en-GB"/>
              <a:t>Again, this still hasn’t changed what our code does.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efaa75cf3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efaa75cf3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1ec02e9947a6ed71cdf3d9c22c0be399c87cb0fb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Replace getItems with a fetch call to the ToDo API.</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Now, let’s replace our localStorage with a call to the ToDo API.</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 download TODO items from our TODO API using JavaScript, we use the browsers built in “fetch” API.</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provide the URL of our API - and we have to provide a few pieces of extra information.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We need to set a “method” - in this example “GET” - this will call our Web Server with a GET verb - and instruct our API that we want to retrieve data.</a:t>
            </a:r>
            <a:endParaRPr>
              <a:solidFill>
                <a:schemeClr val="dk1"/>
              </a:solidFill>
            </a:endParaRPr>
          </a:p>
          <a:p>
            <a:pPr indent="0" lvl="0" marL="0" rtl="0" algn="l">
              <a:spcBef>
                <a:spcPts val="0"/>
              </a:spcBef>
              <a:spcAft>
                <a:spcPts val="0"/>
              </a:spcAft>
              <a:buNone/>
            </a:pPr>
            <a:r>
              <a:rPr lang="en-GB">
                <a:solidFill>
                  <a:schemeClr val="dk1"/>
                </a:solidFill>
              </a:rPr>
              <a:t>We’re also providing a header, “Content-Type” of “application/json” - this tells the API we want it to return us a JSON document as a response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solidFill>
                  <a:schemeClr val="dk1"/>
                </a:solidFill>
              </a:rPr>
              <a:t>Once we’ve called fetch, it returns a request object that allows us to “read the response data” from the API.</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solidFill>
                  <a:schemeClr val="dk1"/>
                </a:solidFill>
              </a:rPr>
              <a:t>We’ve got a bit of confusing looking syntax here where we try read the request.text() data.</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we’re actually doing is saying “await the downloading of the data from the server, and if it returns nothing, just default to an empty array”.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Finally, we “parse” the JSON document, allow us to use it in our application just like any other javascript variable.</a:t>
            </a:r>
            <a:endParaRPr>
              <a:solidFill>
                <a:schemeClr val="dk1"/>
              </a:solidFill>
            </a:endParaRPr>
          </a:p>
          <a:p>
            <a:pPr indent="0" lvl="0" marL="45720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efaa75cf3b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efaa75cf3b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80da0883d68dcef336a9561ca16b7f7b0ffbfad0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saveItems call to the ToDo API.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Our saveItems function is almost identical.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You’ll notice two things though - we’ve changed our “method” to POST, so the web server knows we’re posting all our todo items back to it.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And we’re including a “body” property in our fetch request.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body property is populated with a “stringified” version of our todo items.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Our array data, when posted to this API, will be stored and the result from the GET call will change to match.</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efaa75cf3b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efaa75cf3b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Explain how everyone is now using the exact same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Though also explain that if someone introduces a bug and sends the wrong data here, it’ll break for everyone else also because the API isn’t doing any validation!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efaa75cf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efaa75cf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42875539910dea50326b5c529368c68babcd39db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an unordered list - ul tag - for items.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Now we’ve got our header in place, we need to start building up our UI elements.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Our UI is going to be made up of a &lt;ul&gt; unordered list tag, with an &lt;li&gt; list item inside of it for each task.</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faa75cf3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faa75cf3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7c170e6dbce6f59692683d80567b4e047a5c33cf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an example item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So to start with, we’re going to add an example task, literally just a list item with the word “Task!” in it, so we can see something while we’re building our app</a:t>
            </a:r>
            <a:r>
              <a:rPr lang="en-GB"/>
              <a:t>lication.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efaa75cf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efaa75cf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a3308b3db8add2c00b4e01114e501741a5a17ac5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Add an input text box and a 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Above the list of tasks, we’re going to add an input text box (giving it an id, a css class a type of </a:t>
            </a:r>
            <a:r>
              <a:rPr lang="en-GB"/>
              <a:t>text</a:t>
            </a:r>
            <a:r>
              <a:rPr lang="en-GB"/>
              <a:t>, and some placeholder text), and a button with an id and css 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We’re going to need to write some code so that when the user types something in our textbox and clicks “add”, we can keep track of our tasks, and add a new &lt;li&gt; element into the page.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faa75cf3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faa75cf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SHA-1: 493d16044ad474b1d81ffc255edca6fa35890935</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Surround it with a div.</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Next we’re going to group our input and button together in a div - we’ll use this div to visually align them side by side later.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te interfac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 name="Google Shape;10;p2"/>
          <p:cNvGrpSpPr/>
          <p:nvPr/>
        </p:nvGrpSpPr>
        <p:grpSpPr>
          <a:xfrm>
            <a:off x="1185100" y="540000"/>
            <a:ext cx="6773700" cy="4063500"/>
            <a:chOff x="1185100" y="540000"/>
            <a:chExt cx="6773700" cy="4063500"/>
          </a:xfrm>
        </p:grpSpPr>
        <p:sp>
          <p:nvSpPr>
            <p:cNvPr id="11" name="Google Shape;11;p2"/>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1649106" y="1225500"/>
            <a:ext cx="5845800" cy="2052600"/>
          </a:xfrm>
          <a:prstGeom prst="rect">
            <a:avLst/>
          </a:prstGeom>
        </p:spPr>
        <p:txBody>
          <a:bodyPr anchorCtr="0" anchor="ctr"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649100" y="3025314"/>
            <a:ext cx="5845800" cy="5817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47" name="Google Shape;147;p11"/>
          <p:cNvGrpSpPr/>
          <p:nvPr/>
        </p:nvGrpSpPr>
        <p:grpSpPr>
          <a:xfrm>
            <a:off x="931900" y="379200"/>
            <a:ext cx="7939200" cy="4385100"/>
            <a:chOff x="931900" y="379200"/>
            <a:chExt cx="7939200" cy="4385100"/>
          </a:xfrm>
        </p:grpSpPr>
        <p:sp>
          <p:nvSpPr>
            <p:cNvPr id="148" name="Google Shape;148;p11"/>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1"/>
          <p:cNvSpPr txBox="1"/>
          <p:nvPr>
            <p:ph hasCustomPrompt="1" type="title"/>
          </p:nvPr>
        </p:nvSpPr>
        <p:spPr>
          <a:xfrm>
            <a:off x="1729300" y="1834300"/>
            <a:ext cx="6344400" cy="989400"/>
          </a:xfrm>
          <a:prstGeom prst="rect">
            <a:avLst/>
          </a:prstGeom>
        </p:spPr>
        <p:txBody>
          <a:bodyPr anchorCtr="0" anchor="ctr" bIns="0" lIns="0" spcFirstLastPara="1" rIns="0" wrap="square" tIns="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152" name="Google Shape;152;p11"/>
          <p:cNvSpPr txBox="1"/>
          <p:nvPr>
            <p:ph idx="1" type="subTitle"/>
          </p:nvPr>
        </p:nvSpPr>
        <p:spPr>
          <a:xfrm>
            <a:off x="2971650" y="4106525"/>
            <a:ext cx="3859800" cy="612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3" name="Google Shape;153;p1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4" name="Google Shape;154;p1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5" name="Google Shape;155;p1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6" name="Google Shape;156;p1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7" name="Google Shape;157;p1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58" name="Google Shape;158;p1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59" name="Google Shape;159;p1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60" name="Google Shape;160;p1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162" name="Shape 162"/>
        <p:cNvGrpSpPr/>
        <p:nvPr/>
      </p:nvGrpSpPr>
      <p:grpSpPr>
        <a:xfrm>
          <a:off x="0" y="0"/>
          <a:ext cx="0" cy="0"/>
          <a:chOff x="0" y="0"/>
          <a:chExt cx="0" cy="0"/>
        </a:xfrm>
      </p:grpSpPr>
      <p:pic>
        <p:nvPicPr>
          <p:cNvPr id="163" name="Google Shape;163;p1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64" name="Google Shape;164;p13"/>
          <p:cNvGrpSpPr/>
          <p:nvPr/>
        </p:nvGrpSpPr>
        <p:grpSpPr>
          <a:xfrm>
            <a:off x="931900" y="379200"/>
            <a:ext cx="7939200" cy="4385100"/>
            <a:chOff x="931900" y="379200"/>
            <a:chExt cx="7939200" cy="4385100"/>
          </a:xfrm>
        </p:grpSpPr>
        <p:sp>
          <p:nvSpPr>
            <p:cNvPr id="165" name="Google Shape;165;p13"/>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3"/>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13"/>
          <p:cNvSpPr txBox="1"/>
          <p:nvPr>
            <p:ph idx="1" type="subTitle"/>
          </p:nvPr>
        </p:nvSpPr>
        <p:spPr>
          <a:xfrm>
            <a:off x="1816375" y="1591475"/>
            <a:ext cx="6154200" cy="26037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600"/>
              <a:buChar char="●"/>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170" name="Google Shape;170;p1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1" name="Google Shape;171;p1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2" name="Google Shape;172;p1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3" name="Google Shape;173;p1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4" name="Google Shape;174;p1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75" name="Google Shape;175;p1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6" name="Google Shape;176;p13">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77" name="Google Shape;177;p13">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8" name="Shape 178"/>
        <p:cNvGrpSpPr/>
        <p:nvPr/>
      </p:nvGrpSpPr>
      <p:grpSpPr>
        <a:xfrm>
          <a:off x="0" y="0"/>
          <a:ext cx="0" cy="0"/>
          <a:chOff x="0" y="0"/>
          <a:chExt cx="0" cy="0"/>
        </a:xfrm>
      </p:grpSpPr>
      <p:pic>
        <p:nvPicPr>
          <p:cNvPr id="179" name="Google Shape;179;p1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0" name="Google Shape;180;p14"/>
          <p:cNvGrpSpPr/>
          <p:nvPr/>
        </p:nvGrpSpPr>
        <p:grpSpPr>
          <a:xfrm>
            <a:off x="931900" y="379200"/>
            <a:ext cx="7939200" cy="4385100"/>
            <a:chOff x="931900" y="379200"/>
            <a:chExt cx="7939200" cy="4385100"/>
          </a:xfrm>
        </p:grpSpPr>
        <p:sp>
          <p:nvSpPr>
            <p:cNvPr id="181" name="Google Shape;181;p1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1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5" name="Google Shape;185;p14"/>
          <p:cNvSpPr txBox="1"/>
          <p:nvPr>
            <p:ph idx="1" type="subTitle"/>
          </p:nvPr>
        </p:nvSpPr>
        <p:spPr>
          <a:xfrm>
            <a:off x="18145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6" name="Google Shape;186;p14"/>
          <p:cNvSpPr txBox="1"/>
          <p:nvPr>
            <p:ph idx="2" type="subTitle"/>
          </p:nvPr>
        </p:nvSpPr>
        <p:spPr>
          <a:xfrm>
            <a:off x="18146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7" name="Google Shape;187;p14"/>
          <p:cNvSpPr txBox="1"/>
          <p:nvPr>
            <p:ph idx="3" type="subTitle"/>
          </p:nvPr>
        </p:nvSpPr>
        <p:spPr>
          <a:xfrm>
            <a:off x="5811898" y="3285154"/>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88" name="Google Shape;188;p14"/>
          <p:cNvSpPr txBox="1"/>
          <p:nvPr>
            <p:ph idx="4" type="subTitle"/>
          </p:nvPr>
        </p:nvSpPr>
        <p:spPr>
          <a:xfrm>
            <a:off x="5811900" y="3654568"/>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9" name="Google Shape;189;p14">
            <a:hlinkClick/>
          </p:cNvPr>
          <p:cNvSpPr txBox="1"/>
          <p:nvPr>
            <p:ph idx="5" type="subTitle"/>
          </p:nvPr>
        </p:nvSpPr>
        <p:spPr>
          <a:xfrm>
            <a:off x="18145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0" name="Google Shape;190;p14"/>
          <p:cNvSpPr txBox="1"/>
          <p:nvPr>
            <p:ph idx="6" type="subTitle"/>
          </p:nvPr>
        </p:nvSpPr>
        <p:spPr>
          <a:xfrm>
            <a:off x="18146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1" name="Google Shape;191;p14"/>
          <p:cNvSpPr txBox="1"/>
          <p:nvPr>
            <p:ph idx="7" type="subTitle"/>
          </p:nvPr>
        </p:nvSpPr>
        <p:spPr>
          <a:xfrm>
            <a:off x="5811898" y="1481591"/>
            <a:ext cx="2176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192" name="Google Shape;192;p14"/>
          <p:cNvSpPr txBox="1"/>
          <p:nvPr>
            <p:ph idx="8" type="subTitle"/>
          </p:nvPr>
        </p:nvSpPr>
        <p:spPr>
          <a:xfrm>
            <a:off x="5811900" y="1851005"/>
            <a:ext cx="21765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 name="Google Shape;193;p1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4" name="Google Shape;194;p1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5" name="Google Shape;195;p1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6" name="Google Shape;196;p1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7" name="Google Shape;197;p1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98" name="Google Shape;198;p1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99" name="Google Shape;199;p1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00" name="Google Shape;200;p14">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201" name="Shape 201"/>
        <p:cNvGrpSpPr/>
        <p:nvPr/>
      </p:nvGrpSpPr>
      <p:grpSpPr>
        <a:xfrm>
          <a:off x="0" y="0"/>
          <a:ext cx="0" cy="0"/>
          <a:chOff x="0" y="0"/>
          <a:chExt cx="0" cy="0"/>
        </a:xfrm>
      </p:grpSpPr>
      <p:pic>
        <p:nvPicPr>
          <p:cNvPr id="202" name="Google Shape;202;p1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03" name="Google Shape;203;p15"/>
          <p:cNvGrpSpPr/>
          <p:nvPr/>
        </p:nvGrpSpPr>
        <p:grpSpPr>
          <a:xfrm>
            <a:off x="1954088" y="379200"/>
            <a:ext cx="5894825" cy="4385100"/>
            <a:chOff x="1954088" y="379200"/>
            <a:chExt cx="5894825" cy="4385100"/>
          </a:xfrm>
        </p:grpSpPr>
        <p:sp>
          <p:nvSpPr>
            <p:cNvPr id="204" name="Google Shape;204;p15"/>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5"/>
          <p:cNvSpPr txBox="1"/>
          <p:nvPr>
            <p:ph type="title"/>
          </p:nvPr>
        </p:nvSpPr>
        <p:spPr>
          <a:xfrm>
            <a:off x="2473162" y="3385525"/>
            <a:ext cx="4856700" cy="5727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Raleway ExtraBold"/>
              <a:buNone/>
              <a:defRPr sz="1600">
                <a:latin typeface="Raleway ExtraBold"/>
                <a:ea typeface="Raleway ExtraBold"/>
                <a:cs typeface="Raleway ExtraBold"/>
                <a:sym typeface="Raleway ExtraBold"/>
              </a:defRPr>
            </a:lvl1pPr>
            <a:lvl2pPr lvl="1" rtl="0">
              <a:spcBef>
                <a:spcPts val="0"/>
              </a:spcBef>
              <a:spcAft>
                <a:spcPts val="0"/>
              </a:spcAft>
              <a:buSzPts val="1600"/>
              <a:buNone/>
              <a:defRPr sz="1600">
                <a:latin typeface="Tajawal"/>
                <a:ea typeface="Tajawal"/>
                <a:cs typeface="Tajawal"/>
                <a:sym typeface="Tajawal"/>
              </a:defRPr>
            </a:lvl2pPr>
            <a:lvl3pPr lvl="2" rtl="0">
              <a:spcBef>
                <a:spcPts val="0"/>
              </a:spcBef>
              <a:spcAft>
                <a:spcPts val="0"/>
              </a:spcAft>
              <a:buSzPts val="1600"/>
              <a:buNone/>
              <a:defRPr sz="1600">
                <a:latin typeface="Tajawal"/>
                <a:ea typeface="Tajawal"/>
                <a:cs typeface="Tajawal"/>
                <a:sym typeface="Tajawal"/>
              </a:defRPr>
            </a:lvl3pPr>
            <a:lvl4pPr lvl="3" rtl="0">
              <a:spcBef>
                <a:spcPts val="0"/>
              </a:spcBef>
              <a:spcAft>
                <a:spcPts val="0"/>
              </a:spcAft>
              <a:buSzPts val="1600"/>
              <a:buNone/>
              <a:defRPr sz="1600">
                <a:latin typeface="Tajawal"/>
                <a:ea typeface="Tajawal"/>
                <a:cs typeface="Tajawal"/>
                <a:sym typeface="Tajawal"/>
              </a:defRPr>
            </a:lvl4pPr>
            <a:lvl5pPr lvl="4" rtl="0">
              <a:spcBef>
                <a:spcPts val="0"/>
              </a:spcBef>
              <a:spcAft>
                <a:spcPts val="0"/>
              </a:spcAft>
              <a:buSzPts val="1600"/>
              <a:buNone/>
              <a:defRPr sz="1600">
                <a:latin typeface="Tajawal"/>
                <a:ea typeface="Tajawal"/>
                <a:cs typeface="Tajawal"/>
                <a:sym typeface="Tajawal"/>
              </a:defRPr>
            </a:lvl5pPr>
            <a:lvl6pPr lvl="5" rtl="0">
              <a:spcBef>
                <a:spcPts val="0"/>
              </a:spcBef>
              <a:spcAft>
                <a:spcPts val="0"/>
              </a:spcAft>
              <a:buSzPts val="1600"/>
              <a:buNone/>
              <a:defRPr sz="1600">
                <a:latin typeface="Tajawal"/>
                <a:ea typeface="Tajawal"/>
                <a:cs typeface="Tajawal"/>
                <a:sym typeface="Tajawal"/>
              </a:defRPr>
            </a:lvl6pPr>
            <a:lvl7pPr lvl="6" rtl="0">
              <a:spcBef>
                <a:spcPts val="0"/>
              </a:spcBef>
              <a:spcAft>
                <a:spcPts val="0"/>
              </a:spcAft>
              <a:buSzPts val="1600"/>
              <a:buNone/>
              <a:defRPr sz="1600">
                <a:latin typeface="Tajawal"/>
                <a:ea typeface="Tajawal"/>
                <a:cs typeface="Tajawal"/>
                <a:sym typeface="Tajawal"/>
              </a:defRPr>
            </a:lvl7pPr>
            <a:lvl8pPr lvl="7" rtl="0">
              <a:spcBef>
                <a:spcPts val="0"/>
              </a:spcBef>
              <a:spcAft>
                <a:spcPts val="0"/>
              </a:spcAft>
              <a:buSzPts val="1600"/>
              <a:buNone/>
              <a:defRPr sz="1600">
                <a:latin typeface="Tajawal"/>
                <a:ea typeface="Tajawal"/>
                <a:cs typeface="Tajawal"/>
                <a:sym typeface="Tajawal"/>
              </a:defRPr>
            </a:lvl8pPr>
            <a:lvl9pPr lvl="8" rtl="0">
              <a:spcBef>
                <a:spcPts val="0"/>
              </a:spcBef>
              <a:spcAft>
                <a:spcPts val="0"/>
              </a:spcAft>
              <a:buSzPts val="1600"/>
              <a:buNone/>
              <a:defRPr sz="1600">
                <a:latin typeface="Tajawal"/>
                <a:ea typeface="Tajawal"/>
                <a:cs typeface="Tajawal"/>
                <a:sym typeface="Tajawal"/>
              </a:defRPr>
            </a:lvl9pPr>
          </a:lstStyle>
          <a:p/>
        </p:txBody>
      </p:sp>
      <p:sp>
        <p:nvSpPr>
          <p:cNvPr id="208" name="Google Shape;208;p15"/>
          <p:cNvSpPr txBox="1"/>
          <p:nvPr>
            <p:ph idx="2" type="title"/>
          </p:nvPr>
        </p:nvSpPr>
        <p:spPr>
          <a:xfrm>
            <a:off x="2473174" y="2088475"/>
            <a:ext cx="4856700" cy="1294500"/>
          </a:xfrm>
          <a:prstGeom prst="rect">
            <a:avLst/>
          </a:prstGeom>
        </p:spPr>
        <p:txBody>
          <a:bodyPr anchorCtr="0" anchor="ctr" bIns="0" lIns="0" spcFirstLastPara="1" rIns="0" wrap="square" tIns="0">
            <a:noAutofit/>
          </a:bodyPr>
          <a:lstStyle>
            <a:lvl1pPr lvl="0" rtl="0" algn="ctr">
              <a:spcBef>
                <a:spcPts val="0"/>
              </a:spcBef>
              <a:spcAft>
                <a:spcPts val="0"/>
              </a:spcAft>
              <a:buSzPts val="1600"/>
              <a:buFont typeface="Tajawal"/>
              <a:buNone/>
              <a:defRPr sz="2300">
                <a:solidFill>
                  <a:schemeClr val="dk2"/>
                </a:solidFill>
                <a:latin typeface="Tajawal"/>
                <a:ea typeface="Tajawal"/>
                <a:cs typeface="Tajawal"/>
                <a:sym typeface="Tajawal"/>
              </a:defRPr>
            </a:lvl1pPr>
            <a:lvl2pPr lvl="1" rtl="0">
              <a:spcBef>
                <a:spcPts val="0"/>
              </a:spcBef>
              <a:spcAft>
                <a:spcPts val="0"/>
              </a:spcAft>
              <a:buSzPts val="1600"/>
              <a:buFont typeface="Tajawal"/>
              <a:buNone/>
              <a:defRPr sz="1600">
                <a:latin typeface="Tajawal"/>
                <a:ea typeface="Tajawal"/>
                <a:cs typeface="Tajawal"/>
                <a:sym typeface="Tajawal"/>
              </a:defRPr>
            </a:lvl2pPr>
            <a:lvl3pPr lvl="2" rtl="0">
              <a:spcBef>
                <a:spcPts val="0"/>
              </a:spcBef>
              <a:spcAft>
                <a:spcPts val="0"/>
              </a:spcAft>
              <a:buSzPts val="1600"/>
              <a:buFont typeface="Tajawal"/>
              <a:buNone/>
              <a:defRPr sz="1600">
                <a:latin typeface="Tajawal"/>
                <a:ea typeface="Tajawal"/>
                <a:cs typeface="Tajawal"/>
                <a:sym typeface="Tajawal"/>
              </a:defRPr>
            </a:lvl3pPr>
            <a:lvl4pPr lvl="3" rtl="0">
              <a:spcBef>
                <a:spcPts val="0"/>
              </a:spcBef>
              <a:spcAft>
                <a:spcPts val="0"/>
              </a:spcAft>
              <a:buSzPts val="1600"/>
              <a:buFont typeface="Tajawal"/>
              <a:buNone/>
              <a:defRPr sz="1600">
                <a:latin typeface="Tajawal"/>
                <a:ea typeface="Tajawal"/>
                <a:cs typeface="Tajawal"/>
                <a:sym typeface="Tajawal"/>
              </a:defRPr>
            </a:lvl4pPr>
            <a:lvl5pPr lvl="4" rtl="0">
              <a:spcBef>
                <a:spcPts val="0"/>
              </a:spcBef>
              <a:spcAft>
                <a:spcPts val="0"/>
              </a:spcAft>
              <a:buSzPts val="1600"/>
              <a:buFont typeface="Tajawal"/>
              <a:buNone/>
              <a:defRPr sz="1600">
                <a:latin typeface="Tajawal"/>
                <a:ea typeface="Tajawal"/>
                <a:cs typeface="Tajawal"/>
                <a:sym typeface="Tajawal"/>
              </a:defRPr>
            </a:lvl5pPr>
            <a:lvl6pPr lvl="5" rtl="0">
              <a:spcBef>
                <a:spcPts val="0"/>
              </a:spcBef>
              <a:spcAft>
                <a:spcPts val="0"/>
              </a:spcAft>
              <a:buSzPts val="1600"/>
              <a:buFont typeface="Tajawal"/>
              <a:buNone/>
              <a:defRPr sz="1600">
                <a:latin typeface="Tajawal"/>
                <a:ea typeface="Tajawal"/>
                <a:cs typeface="Tajawal"/>
                <a:sym typeface="Tajawal"/>
              </a:defRPr>
            </a:lvl6pPr>
            <a:lvl7pPr lvl="6" rtl="0">
              <a:spcBef>
                <a:spcPts val="0"/>
              </a:spcBef>
              <a:spcAft>
                <a:spcPts val="0"/>
              </a:spcAft>
              <a:buSzPts val="1600"/>
              <a:buFont typeface="Tajawal"/>
              <a:buNone/>
              <a:defRPr sz="1600">
                <a:latin typeface="Tajawal"/>
                <a:ea typeface="Tajawal"/>
                <a:cs typeface="Tajawal"/>
                <a:sym typeface="Tajawal"/>
              </a:defRPr>
            </a:lvl7pPr>
            <a:lvl8pPr lvl="7" rtl="0">
              <a:spcBef>
                <a:spcPts val="0"/>
              </a:spcBef>
              <a:spcAft>
                <a:spcPts val="0"/>
              </a:spcAft>
              <a:buSzPts val="1600"/>
              <a:buFont typeface="Tajawal"/>
              <a:buNone/>
              <a:defRPr sz="1600">
                <a:latin typeface="Tajawal"/>
                <a:ea typeface="Tajawal"/>
                <a:cs typeface="Tajawal"/>
                <a:sym typeface="Tajawal"/>
              </a:defRPr>
            </a:lvl8pPr>
            <a:lvl9pPr lvl="8" rtl="0">
              <a:spcBef>
                <a:spcPts val="0"/>
              </a:spcBef>
              <a:spcAft>
                <a:spcPts val="0"/>
              </a:spcAft>
              <a:buSzPts val="1600"/>
              <a:buFont typeface="Tajawal"/>
              <a:buNone/>
              <a:defRPr sz="1600">
                <a:latin typeface="Tajawal"/>
                <a:ea typeface="Tajawal"/>
                <a:cs typeface="Tajawal"/>
                <a:sym typeface="Tajawal"/>
              </a:defRPr>
            </a:lvl9pPr>
          </a:lstStyle>
          <a:p/>
        </p:txBody>
      </p:sp>
      <p:sp>
        <p:nvSpPr>
          <p:cNvPr id="209" name="Google Shape;209;p1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0" name="Google Shape;210;p1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1" name="Google Shape;211;p1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2" name="Google Shape;212;p1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3" name="Google Shape;213;p1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14" name="Google Shape;214;p1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5" name="Google Shape;215;p1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16" name="Google Shape;216;p15">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7" name="Shape 217"/>
        <p:cNvGrpSpPr/>
        <p:nvPr/>
      </p:nvGrpSpPr>
      <p:grpSpPr>
        <a:xfrm>
          <a:off x="0" y="0"/>
          <a:ext cx="0" cy="0"/>
          <a:chOff x="0" y="0"/>
          <a:chExt cx="0" cy="0"/>
        </a:xfrm>
      </p:grpSpPr>
      <p:pic>
        <p:nvPicPr>
          <p:cNvPr id="218" name="Google Shape;218;p1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19" name="Google Shape;219;p16"/>
          <p:cNvGrpSpPr/>
          <p:nvPr/>
        </p:nvGrpSpPr>
        <p:grpSpPr>
          <a:xfrm>
            <a:off x="931900" y="379200"/>
            <a:ext cx="7939200" cy="4385100"/>
            <a:chOff x="931900" y="379200"/>
            <a:chExt cx="7939200" cy="4385100"/>
          </a:xfrm>
        </p:grpSpPr>
        <p:sp>
          <p:nvSpPr>
            <p:cNvPr id="220" name="Google Shape;220;p16"/>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24" name="Google Shape;224;p16"/>
          <p:cNvSpPr txBox="1"/>
          <p:nvPr>
            <p:ph idx="1" type="subTitle"/>
          </p:nvPr>
        </p:nvSpPr>
        <p:spPr>
          <a:xfrm>
            <a:off x="145117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5" name="Google Shape;225;p16"/>
          <p:cNvSpPr txBox="1"/>
          <p:nvPr>
            <p:ph idx="2" type="subTitle"/>
          </p:nvPr>
        </p:nvSpPr>
        <p:spPr>
          <a:xfrm>
            <a:off x="145117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6" name="Google Shape;226;p16"/>
          <p:cNvSpPr txBox="1"/>
          <p:nvPr>
            <p:ph idx="3" type="subTitle"/>
          </p:nvPr>
        </p:nvSpPr>
        <p:spPr>
          <a:xfrm>
            <a:off x="6457825"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7" name="Google Shape;227;p16"/>
          <p:cNvSpPr txBox="1"/>
          <p:nvPr>
            <p:ph idx="4" type="subTitle"/>
          </p:nvPr>
        </p:nvSpPr>
        <p:spPr>
          <a:xfrm>
            <a:off x="6457825"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8" name="Google Shape;228;p16"/>
          <p:cNvSpPr txBox="1"/>
          <p:nvPr>
            <p:ph idx="5" type="subTitle"/>
          </p:nvPr>
        </p:nvSpPr>
        <p:spPr>
          <a:xfrm>
            <a:off x="3954500" y="2989750"/>
            <a:ext cx="18780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9" name="Google Shape;229;p16"/>
          <p:cNvSpPr txBox="1"/>
          <p:nvPr>
            <p:ph idx="6" type="subTitle"/>
          </p:nvPr>
        </p:nvSpPr>
        <p:spPr>
          <a:xfrm>
            <a:off x="3954500" y="3459550"/>
            <a:ext cx="1878000" cy="5727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30" name="Google Shape;230;p1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1" name="Google Shape;231;p1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2" name="Google Shape;232;p1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3" name="Google Shape;233;p1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4" name="Google Shape;234;p1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35" name="Google Shape;235;p1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6" name="Google Shape;236;p1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37" name="Google Shape;237;p16">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38" name="Shape 238"/>
        <p:cNvGrpSpPr/>
        <p:nvPr/>
      </p:nvGrpSpPr>
      <p:grpSpPr>
        <a:xfrm>
          <a:off x="0" y="0"/>
          <a:ext cx="0" cy="0"/>
          <a:chOff x="0" y="0"/>
          <a:chExt cx="0" cy="0"/>
        </a:xfrm>
      </p:grpSpPr>
      <p:pic>
        <p:nvPicPr>
          <p:cNvPr id="239" name="Google Shape;239;p1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40" name="Google Shape;240;p17"/>
          <p:cNvGrpSpPr/>
          <p:nvPr/>
        </p:nvGrpSpPr>
        <p:grpSpPr>
          <a:xfrm>
            <a:off x="931900" y="379200"/>
            <a:ext cx="7939200" cy="4385100"/>
            <a:chOff x="931900" y="379200"/>
            <a:chExt cx="7939200" cy="4385100"/>
          </a:xfrm>
        </p:grpSpPr>
        <p:sp>
          <p:nvSpPr>
            <p:cNvPr id="241" name="Google Shape;241;p1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7"/>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45" name="Google Shape;245;p17"/>
          <p:cNvSpPr txBox="1"/>
          <p:nvPr>
            <p:ph idx="1" type="subTitle"/>
          </p:nvPr>
        </p:nvSpPr>
        <p:spPr>
          <a:xfrm>
            <a:off x="14555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6" name="Google Shape;246;p17"/>
          <p:cNvSpPr txBox="1"/>
          <p:nvPr>
            <p:ph idx="2" type="subTitle"/>
          </p:nvPr>
        </p:nvSpPr>
        <p:spPr>
          <a:xfrm>
            <a:off x="14555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7" name="Google Shape;247;p17"/>
          <p:cNvSpPr txBox="1"/>
          <p:nvPr>
            <p:ph idx="3" type="subTitle"/>
          </p:nvPr>
        </p:nvSpPr>
        <p:spPr>
          <a:xfrm>
            <a:off x="14555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8" name="Google Shape;248;p17"/>
          <p:cNvSpPr txBox="1"/>
          <p:nvPr>
            <p:ph idx="4" type="subTitle"/>
          </p:nvPr>
        </p:nvSpPr>
        <p:spPr>
          <a:xfrm>
            <a:off x="14555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9" name="Google Shape;249;p17"/>
          <p:cNvSpPr txBox="1"/>
          <p:nvPr>
            <p:ph idx="5" type="subTitle"/>
          </p:nvPr>
        </p:nvSpPr>
        <p:spPr>
          <a:xfrm>
            <a:off x="39987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0" name="Google Shape;250;p17"/>
          <p:cNvSpPr txBox="1"/>
          <p:nvPr>
            <p:ph idx="6" type="subTitle"/>
          </p:nvPr>
        </p:nvSpPr>
        <p:spPr>
          <a:xfrm>
            <a:off x="39987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1" name="Google Shape;251;p17"/>
          <p:cNvSpPr txBox="1"/>
          <p:nvPr>
            <p:ph idx="7" type="subTitle"/>
          </p:nvPr>
        </p:nvSpPr>
        <p:spPr>
          <a:xfrm>
            <a:off x="39987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2" name="Google Shape;252;p17"/>
          <p:cNvSpPr txBox="1"/>
          <p:nvPr>
            <p:ph idx="8" type="subTitle"/>
          </p:nvPr>
        </p:nvSpPr>
        <p:spPr>
          <a:xfrm>
            <a:off x="39987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3" name="Google Shape;253;p17"/>
          <p:cNvSpPr txBox="1"/>
          <p:nvPr>
            <p:ph idx="9" type="subTitle"/>
          </p:nvPr>
        </p:nvSpPr>
        <p:spPr>
          <a:xfrm>
            <a:off x="6541950" y="3389725"/>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4" name="Google Shape;254;p17"/>
          <p:cNvSpPr txBox="1"/>
          <p:nvPr>
            <p:ph idx="13" type="subTitle"/>
          </p:nvPr>
        </p:nvSpPr>
        <p:spPr>
          <a:xfrm>
            <a:off x="6541950" y="3822625"/>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5" name="Google Shape;255;p17"/>
          <p:cNvSpPr txBox="1"/>
          <p:nvPr>
            <p:ph idx="14" type="subTitle"/>
          </p:nvPr>
        </p:nvSpPr>
        <p:spPr>
          <a:xfrm>
            <a:off x="6541950" y="1573850"/>
            <a:ext cx="1789500" cy="43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56" name="Google Shape;256;p17"/>
          <p:cNvSpPr txBox="1"/>
          <p:nvPr>
            <p:ph idx="15" type="subTitle"/>
          </p:nvPr>
        </p:nvSpPr>
        <p:spPr>
          <a:xfrm>
            <a:off x="6541950" y="2006750"/>
            <a:ext cx="1789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7" name="Google Shape;257;p1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8" name="Google Shape;258;p1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9" name="Google Shape;259;p1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0" name="Google Shape;260;p1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1" name="Google Shape;261;p1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2" name="Google Shape;262;p1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3" name="Google Shape;263;p1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64" name="Google Shape;264;p1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265" name="Shape 265"/>
        <p:cNvGrpSpPr/>
        <p:nvPr/>
      </p:nvGrpSpPr>
      <p:grpSpPr>
        <a:xfrm>
          <a:off x="0" y="0"/>
          <a:ext cx="0" cy="0"/>
          <a:chOff x="0" y="0"/>
          <a:chExt cx="0" cy="0"/>
        </a:xfrm>
      </p:grpSpPr>
      <p:pic>
        <p:nvPicPr>
          <p:cNvPr id="266" name="Google Shape;266;p1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67" name="Google Shape;267;p18"/>
          <p:cNvGrpSpPr/>
          <p:nvPr/>
        </p:nvGrpSpPr>
        <p:grpSpPr>
          <a:xfrm>
            <a:off x="931900" y="379200"/>
            <a:ext cx="7939200" cy="4385100"/>
            <a:chOff x="931900" y="379200"/>
            <a:chExt cx="7939200" cy="4385100"/>
          </a:xfrm>
        </p:grpSpPr>
        <p:sp>
          <p:nvSpPr>
            <p:cNvPr id="268" name="Google Shape;268;p18"/>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8"/>
          <p:cNvSpPr txBox="1"/>
          <p:nvPr>
            <p:ph hasCustomPrompt="1" type="title"/>
          </p:nvPr>
        </p:nvSpPr>
        <p:spPr>
          <a:xfrm flipH="1">
            <a:off x="6033788" y="33677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2" name="Google Shape;272;p18"/>
          <p:cNvSpPr txBox="1"/>
          <p:nvPr>
            <p:ph idx="1" type="subTitle"/>
          </p:nvPr>
        </p:nvSpPr>
        <p:spPr>
          <a:xfrm flipH="1">
            <a:off x="6033763" y="39803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3" name="Google Shape;273;p18"/>
          <p:cNvSpPr txBox="1"/>
          <p:nvPr>
            <p:ph hasCustomPrompt="1" idx="2" type="title"/>
          </p:nvPr>
        </p:nvSpPr>
        <p:spPr>
          <a:xfrm flipH="1">
            <a:off x="4981863" y="1347325"/>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4" name="Google Shape;274;p18"/>
          <p:cNvSpPr txBox="1"/>
          <p:nvPr>
            <p:ph idx="3" type="subTitle"/>
          </p:nvPr>
        </p:nvSpPr>
        <p:spPr>
          <a:xfrm flipH="1">
            <a:off x="4981838" y="1959925"/>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5" name="Google Shape;275;p18"/>
          <p:cNvSpPr txBox="1"/>
          <p:nvPr>
            <p:ph hasCustomPrompt="1" idx="4" type="title"/>
          </p:nvPr>
        </p:nvSpPr>
        <p:spPr>
          <a:xfrm flipH="1">
            <a:off x="1953113" y="34151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6" name="Google Shape;276;p18"/>
          <p:cNvSpPr txBox="1"/>
          <p:nvPr>
            <p:ph idx="5" type="subTitle"/>
          </p:nvPr>
        </p:nvSpPr>
        <p:spPr>
          <a:xfrm flipH="1">
            <a:off x="1953088" y="40277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7" name="Google Shape;277;p18"/>
          <p:cNvSpPr txBox="1"/>
          <p:nvPr>
            <p:ph hasCustomPrompt="1" idx="6" type="title"/>
          </p:nvPr>
        </p:nvSpPr>
        <p:spPr>
          <a:xfrm flipH="1">
            <a:off x="1448588" y="1183950"/>
            <a:ext cx="2304600" cy="6126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8" name="Google Shape;278;p18"/>
          <p:cNvSpPr txBox="1"/>
          <p:nvPr>
            <p:ph idx="7" type="subTitle"/>
          </p:nvPr>
        </p:nvSpPr>
        <p:spPr>
          <a:xfrm flipH="1">
            <a:off x="1448563" y="1796550"/>
            <a:ext cx="2304600" cy="727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9" name="Google Shape;279;p1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0" name="Google Shape;280;p1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1" name="Google Shape;281;p1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2" name="Google Shape;282;p1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3" name="Google Shape;283;p1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4" name="Google Shape;284;p1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5" name="Google Shape;285;p1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286" name="Google Shape;286;p1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287" name="Shape 287"/>
        <p:cNvGrpSpPr/>
        <p:nvPr/>
      </p:nvGrpSpPr>
      <p:grpSpPr>
        <a:xfrm>
          <a:off x="0" y="0"/>
          <a:ext cx="0" cy="0"/>
          <a:chOff x="0" y="0"/>
          <a:chExt cx="0" cy="0"/>
        </a:xfrm>
      </p:grpSpPr>
      <p:pic>
        <p:nvPicPr>
          <p:cNvPr id="288" name="Google Shape;288;p1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289" name="Google Shape;289;p19"/>
          <p:cNvGrpSpPr/>
          <p:nvPr/>
        </p:nvGrpSpPr>
        <p:grpSpPr>
          <a:xfrm>
            <a:off x="931900" y="379200"/>
            <a:ext cx="7939200" cy="4385100"/>
            <a:chOff x="931900" y="379200"/>
            <a:chExt cx="7939200" cy="4385100"/>
          </a:xfrm>
        </p:grpSpPr>
        <p:sp>
          <p:nvSpPr>
            <p:cNvPr id="290" name="Google Shape;290;p19"/>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9"/>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94" name="Google Shape;294;p19"/>
          <p:cNvSpPr txBox="1"/>
          <p:nvPr>
            <p:ph idx="1" type="subTitle"/>
          </p:nvPr>
        </p:nvSpPr>
        <p:spPr>
          <a:xfrm flipH="1">
            <a:off x="1988400" y="2224225"/>
            <a:ext cx="2583600" cy="14421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5" name="Google Shape;295;p1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6" name="Google Shape;296;p1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7" name="Google Shape;297;p1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8" name="Google Shape;298;p1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9" name="Google Shape;299;p1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00" name="Google Shape;300;p1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1" name="Google Shape;301;p1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2" name="Google Shape;302;p1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303" name="Shape 303"/>
        <p:cNvGrpSpPr/>
        <p:nvPr/>
      </p:nvGrpSpPr>
      <p:grpSpPr>
        <a:xfrm>
          <a:off x="0" y="0"/>
          <a:ext cx="0" cy="0"/>
          <a:chOff x="0" y="0"/>
          <a:chExt cx="0" cy="0"/>
        </a:xfrm>
      </p:grpSpPr>
      <p:pic>
        <p:nvPicPr>
          <p:cNvPr id="304" name="Google Shape;304;p2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05" name="Google Shape;305;p20"/>
          <p:cNvGrpSpPr/>
          <p:nvPr/>
        </p:nvGrpSpPr>
        <p:grpSpPr>
          <a:xfrm>
            <a:off x="931900" y="379200"/>
            <a:ext cx="7939200" cy="4385100"/>
            <a:chOff x="931900" y="379200"/>
            <a:chExt cx="7939200" cy="4385100"/>
          </a:xfrm>
        </p:grpSpPr>
        <p:sp>
          <p:nvSpPr>
            <p:cNvPr id="306" name="Google Shape;306;p2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20"/>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rtl="0">
              <a:spcBef>
                <a:spcPts val="0"/>
              </a:spcBef>
              <a:spcAft>
                <a:spcPts val="0"/>
              </a:spcAft>
              <a:buClr>
                <a:schemeClr val="dk1"/>
              </a:buClr>
              <a:buSzPts val="3600"/>
              <a:buFont typeface="Raleway Black"/>
              <a:buNone/>
              <a:defRPr>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10" name="Google Shape;310;p20"/>
          <p:cNvSpPr txBox="1"/>
          <p:nvPr>
            <p:ph idx="1" type="subTitle"/>
          </p:nvPr>
        </p:nvSpPr>
        <p:spPr>
          <a:xfrm flipH="1">
            <a:off x="5159550" y="2224225"/>
            <a:ext cx="2583600" cy="14421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11" name="Google Shape;311;p2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2" name="Google Shape;312;p2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3" name="Google Shape;313;p2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4" name="Google Shape;314;p2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5" name="Google Shape;315;p2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16" name="Google Shape;316;p2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7" name="Google Shape;317;p2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8" name="Google Shape;318;p2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pic>
        <p:nvPicPr>
          <p:cNvPr id="17" name="Google Shape;17;p3"/>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8" name="Google Shape;18;p3"/>
          <p:cNvGrpSpPr/>
          <p:nvPr/>
        </p:nvGrpSpPr>
        <p:grpSpPr>
          <a:xfrm>
            <a:off x="1411050" y="379256"/>
            <a:ext cx="6981000" cy="4385069"/>
            <a:chOff x="1411050" y="379256"/>
            <a:chExt cx="6981000" cy="4385069"/>
          </a:xfrm>
        </p:grpSpPr>
        <p:sp>
          <p:nvSpPr>
            <p:cNvPr id="19" name="Google Shape;19;p3"/>
            <p:cNvSpPr/>
            <p:nvPr/>
          </p:nvSpPr>
          <p:spPr>
            <a:xfrm flipH="1">
              <a:off x="5454429" y="379256"/>
              <a:ext cx="2489700" cy="1196400"/>
            </a:xfrm>
            <a:prstGeom prst="roundRect">
              <a:avLst>
                <a:gd fmla="val 0" name="adj"/>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1411050" y="829825"/>
              <a:ext cx="6981000" cy="39345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2570850" y="2366563"/>
            <a:ext cx="4661400" cy="7623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 name="Google Shape;22;p3"/>
          <p:cNvSpPr txBox="1"/>
          <p:nvPr>
            <p:ph idx="1" type="subTitle"/>
          </p:nvPr>
        </p:nvSpPr>
        <p:spPr>
          <a:xfrm>
            <a:off x="3159975" y="3992000"/>
            <a:ext cx="3483000" cy="7014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100"/>
              <a:buNone/>
              <a:defRPr sz="20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 name="Google Shape;23;p3"/>
          <p:cNvSpPr txBox="1"/>
          <p:nvPr>
            <p:ph hasCustomPrompt="1" idx="2" type="title"/>
          </p:nvPr>
        </p:nvSpPr>
        <p:spPr>
          <a:xfrm>
            <a:off x="4244000" y="1256362"/>
            <a:ext cx="1299000" cy="1065600"/>
          </a:xfrm>
          <a:prstGeom prst="rect">
            <a:avLst/>
          </a:prstGeom>
        </p:spPr>
        <p:txBody>
          <a:bodyPr anchorCtr="0" anchor="ctr" bIns="0" lIns="0" spcFirstLastPara="1" rIns="0" wrap="square" tIns="0">
            <a:noAutofit/>
          </a:bodyPr>
          <a:lstStyle>
            <a:lvl1pPr lvl="0" rtl="0" algn="ctr">
              <a:spcBef>
                <a:spcPts val="0"/>
              </a:spcBef>
              <a:spcAft>
                <a:spcPts val="0"/>
              </a:spcAft>
              <a:buSzPts val="7200"/>
              <a:buNone/>
              <a:defRPr sz="60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4" name="Google Shape;24;p3">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5" name="Google Shape;25;p3">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6" name="Google Shape;26;p3">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7" name="Google Shape;27;p3">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8" name="Google Shape;28;p3">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29" name="Google Shape;29;p3">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0" name="Google Shape;30;p3">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1" name="Google Shape;31;p3">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19" name="Shape 319"/>
        <p:cNvGrpSpPr/>
        <p:nvPr/>
      </p:nvGrpSpPr>
      <p:grpSpPr>
        <a:xfrm>
          <a:off x="0" y="0"/>
          <a:ext cx="0" cy="0"/>
          <a:chOff x="0" y="0"/>
          <a:chExt cx="0" cy="0"/>
        </a:xfrm>
      </p:grpSpPr>
      <p:pic>
        <p:nvPicPr>
          <p:cNvPr id="320" name="Google Shape;320;p21"/>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21" name="Google Shape;321;p21"/>
          <p:cNvGrpSpPr/>
          <p:nvPr/>
        </p:nvGrpSpPr>
        <p:grpSpPr>
          <a:xfrm>
            <a:off x="1506650" y="540000"/>
            <a:ext cx="6773700" cy="4063500"/>
            <a:chOff x="1185100" y="540000"/>
            <a:chExt cx="6773700" cy="4063500"/>
          </a:xfrm>
        </p:grpSpPr>
        <p:sp>
          <p:nvSpPr>
            <p:cNvPr id="322" name="Google Shape;322;p21"/>
            <p:cNvSpPr/>
            <p:nvPr/>
          </p:nvSpPr>
          <p:spPr>
            <a:xfrm>
              <a:off x="1185100" y="996900"/>
              <a:ext cx="6773700" cy="3606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1185100" y="540000"/>
              <a:ext cx="67737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7470700" y="5400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21"/>
          <p:cNvSpPr txBox="1"/>
          <p:nvPr>
            <p:ph type="ctrTitle"/>
          </p:nvPr>
        </p:nvSpPr>
        <p:spPr>
          <a:xfrm>
            <a:off x="1970600" y="1075100"/>
            <a:ext cx="5845800" cy="871200"/>
          </a:xfrm>
          <a:prstGeom prst="rect">
            <a:avLst/>
          </a:prstGeom>
        </p:spPr>
        <p:txBody>
          <a:bodyPr anchorCtr="0" anchor="ctr"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6" name="Google Shape;326;p21"/>
          <p:cNvSpPr txBox="1"/>
          <p:nvPr>
            <p:ph idx="1" type="subTitle"/>
          </p:nvPr>
        </p:nvSpPr>
        <p:spPr>
          <a:xfrm>
            <a:off x="3306050" y="2456275"/>
            <a:ext cx="3174900" cy="3129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7" name="Google Shape;327;p21"/>
          <p:cNvSpPr txBox="1"/>
          <p:nvPr>
            <p:ph idx="2" type="subTitle"/>
          </p:nvPr>
        </p:nvSpPr>
        <p:spPr>
          <a:xfrm>
            <a:off x="3688850" y="2769175"/>
            <a:ext cx="2409300" cy="826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21">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29" name="Google Shape;329;p21">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0" name="Google Shape;330;p21">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1" name="Google Shape;331;p21">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2" name="Google Shape;332;p21">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333" name="Google Shape;333;p21">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4" name="Google Shape;334;p21">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335" name="Google Shape;335;p21">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txBox="1"/>
          <p:nvPr/>
        </p:nvSpPr>
        <p:spPr>
          <a:xfrm>
            <a:off x="2661650" y="3650450"/>
            <a:ext cx="4463700" cy="4569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lang="en-GB" sz="1200">
                <a:solidFill>
                  <a:srgbClr val="043025"/>
                </a:solidFill>
                <a:latin typeface="Tajawal"/>
                <a:ea typeface="Tajawal"/>
                <a:cs typeface="Tajawal"/>
                <a:sym typeface="Tajawal"/>
              </a:rPr>
              <a:t>CREDITS: This presentation template was created by </a:t>
            </a:r>
            <a:r>
              <a:rPr b="1" lang="en-GB" sz="1200">
                <a:solidFill>
                  <a:schemeClr val="dk1"/>
                </a:solidFill>
                <a:uFill>
                  <a:noFill/>
                </a:uFill>
                <a:latin typeface="Tajawal"/>
                <a:ea typeface="Tajawal"/>
                <a:cs typeface="Tajawal"/>
                <a:sym typeface="Tajawal"/>
                <a:hlinkClick r:id="rId3">
                  <a:extLst>
                    <a:ext uri="{A12FA001-AC4F-418D-AE19-62706E023703}">
                      <ahyp:hlinkClr val="tx"/>
                    </a:ext>
                  </a:extLst>
                </a:hlinkClick>
              </a:rPr>
              <a:t>Slidesgo</a:t>
            </a:r>
            <a:r>
              <a:rPr lang="en-GB" sz="1200">
                <a:solidFill>
                  <a:srgbClr val="043025"/>
                </a:solidFill>
                <a:latin typeface="Tajawal"/>
                <a:ea typeface="Tajawal"/>
                <a:cs typeface="Tajawal"/>
                <a:sym typeface="Tajawal"/>
              </a:rPr>
              <a:t>, including icons by </a:t>
            </a:r>
            <a:r>
              <a:rPr b="1" lang="en-GB" sz="1200">
                <a:solidFill>
                  <a:schemeClr val="dk1"/>
                </a:solidFill>
                <a:uFill>
                  <a:noFill/>
                </a:uFill>
                <a:latin typeface="Tajawal"/>
                <a:ea typeface="Tajawal"/>
                <a:cs typeface="Tajawal"/>
                <a:sym typeface="Tajawal"/>
                <a:hlinkClick r:id="rId4">
                  <a:extLst>
                    <a:ext uri="{A12FA001-AC4F-418D-AE19-62706E023703}">
                      <ahyp:hlinkClr val="tx"/>
                    </a:ext>
                  </a:extLst>
                </a:hlinkClick>
              </a:rPr>
              <a:t>Flaticon</a:t>
            </a:r>
            <a:r>
              <a:rPr lang="en-GB" sz="1200">
                <a:solidFill>
                  <a:srgbClr val="043025"/>
                </a:solidFill>
                <a:latin typeface="Tajawal"/>
                <a:ea typeface="Tajawal"/>
                <a:cs typeface="Tajawal"/>
                <a:sym typeface="Tajawal"/>
              </a:rPr>
              <a:t>, and infographics &amp; images by </a:t>
            </a:r>
            <a:r>
              <a:rPr b="1" lang="en-GB" sz="1200">
                <a:solidFill>
                  <a:schemeClr val="dk1"/>
                </a:solidFill>
                <a:uFill>
                  <a:noFill/>
                </a:uFill>
                <a:latin typeface="Tajawal"/>
                <a:ea typeface="Tajawal"/>
                <a:cs typeface="Tajawal"/>
                <a:sym typeface="Tajawal"/>
                <a:hlinkClick r:id="rId5">
                  <a:extLst>
                    <a:ext uri="{A12FA001-AC4F-418D-AE19-62706E023703}">
                      <ahyp:hlinkClr val="tx"/>
                    </a:ext>
                  </a:extLst>
                </a:hlinkClick>
              </a:rPr>
              <a:t>Freepik</a:t>
            </a:r>
            <a:endParaRPr b="1" sz="1200">
              <a:solidFill>
                <a:schemeClr val="dk1"/>
              </a:solidFill>
              <a:latin typeface="Tajawal"/>
              <a:ea typeface="Tajawal"/>
              <a:cs typeface="Tajawal"/>
              <a:sym typeface="Tajaw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_1">
    <p:spTree>
      <p:nvGrpSpPr>
        <p:cNvPr id="337" name="Shape 337"/>
        <p:cNvGrpSpPr/>
        <p:nvPr/>
      </p:nvGrpSpPr>
      <p:grpSpPr>
        <a:xfrm>
          <a:off x="0" y="0"/>
          <a:ext cx="0" cy="0"/>
          <a:chOff x="0" y="0"/>
          <a:chExt cx="0" cy="0"/>
        </a:xfrm>
      </p:grpSpPr>
      <p:pic>
        <p:nvPicPr>
          <p:cNvPr id="338" name="Google Shape;338;p22"/>
          <p:cNvPicPr preferRelativeResize="0"/>
          <p:nvPr/>
        </p:nvPicPr>
        <p:blipFill rotWithShape="1">
          <a:blip r:embed="rId2">
            <a:alphaModFix/>
          </a:blip>
          <a:srcRect b="0" l="0" r="0" t="0"/>
          <a:stretch/>
        </p:blipFill>
        <p:spPr>
          <a:xfrm>
            <a:off x="446" y="0"/>
            <a:ext cx="9143111" cy="514350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pic>
        <p:nvPicPr>
          <p:cNvPr id="33" name="Google Shape;33;p4"/>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34" name="Google Shape;34;p4"/>
          <p:cNvGrpSpPr/>
          <p:nvPr/>
        </p:nvGrpSpPr>
        <p:grpSpPr>
          <a:xfrm>
            <a:off x="931900" y="379200"/>
            <a:ext cx="7939200" cy="4385100"/>
            <a:chOff x="931900" y="379200"/>
            <a:chExt cx="7939200" cy="4385100"/>
          </a:xfrm>
        </p:grpSpPr>
        <p:sp>
          <p:nvSpPr>
            <p:cNvPr id="35" name="Google Shape;35;p4"/>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4"/>
          <p:cNvSpPr txBox="1"/>
          <p:nvPr>
            <p:ph idx="1" type="body"/>
          </p:nvPr>
        </p:nvSpPr>
        <p:spPr>
          <a:xfrm>
            <a:off x="1443550" y="1128325"/>
            <a:ext cx="6915900" cy="34509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chemeClr val="dk1"/>
              </a:buClr>
              <a:buSzPts val="1200"/>
              <a:buFont typeface="Livvic"/>
              <a:buChar char="●"/>
              <a:defRPr sz="1200"/>
            </a:lvl1pPr>
            <a:lvl2pPr indent="-304800" lvl="1" marL="914400">
              <a:spcBef>
                <a:spcPts val="1600"/>
              </a:spcBef>
              <a:spcAft>
                <a:spcPts val="0"/>
              </a:spcAft>
              <a:buClr>
                <a:srgbClr val="434343"/>
              </a:buClr>
              <a:buSzPts val="1200"/>
              <a:buFont typeface="Roboto Condensed Light"/>
              <a:buChar char="○"/>
              <a:defRPr/>
            </a:lvl2pPr>
            <a:lvl3pPr indent="-304800" lvl="2" marL="1371600">
              <a:spcBef>
                <a:spcPts val="1600"/>
              </a:spcBef>
              <a:spcAft>
                <a:spcPts val="0"/>
              </a:spcAft>
              <a:buClr>
                <a:srgbClr val="434343"/>
              </a:buClr>
              <a:buSzPts val="1200"/>
              <a:buFont typeface="Roboto Condensed Light"/>
              <a:buChar char="■"/>
              <a:defRPr/>
            </a:lvl3pPr>
            <a:lvl4pPr indent="-304800" lvl="3" marL="1828800">
              <a:spcBef>
                <a:spcPts val="1600"/>
              </a:spcBef>
              <a:spcAft>
                <a:spcPts val="0"/>
              </a:spcAft>
              <a:buClr>
                <a:srgbClr val="434343"/>
              </a:buClr>
              <a:buSzPts val="1200"/>
              <a:buFont typeface="Roboto Condensed Light"/>
              <a:buChar char="●"/>
              <a:defRPr/>
            </a:lvl4pPr>
            <a:lvl5pPr indent="-304800" lvl="4" marL="2286000">
              <a:spcBef>
                <a:spcPts val="1600"/>
              </a:spcBef>
              <a:spcAft>
                <a:spcPts val="0"/>
              </a:spcAft>
              <a:buClr>
                <a:srgbClr val="434343"/>
              </a:buClr>
              <a:buSzPts val="1200"/>
              <a:buFont typeface="Roboto Condensed Light"/>
              <a:buChar char="○"/>
              <a:defRPr/>
            </a:lvl5pPr>
            <a:lvl6pPr indent="-304800" lvl="5" marL="2743200">
              <a:spcBef>
                <a:spcPts val="1600"/>
              </a:spcBef>
              <a:spcAft>
                <a:spcPts val="0"/>
              </a:spcAft>
              <a:buClr>
                <a:srgbClr val="434343"/>
              </a:buClr>
              <a:buSzPts val="1200"/>
              <a:buFont typeface="Roboto Condensed Light"/>
              <a:buChar char="■"/>
              <a:defRPr/>
            </a:lvl6pPr>
            <a:lvl7pPr indent="-304800" lvl="6" marL="3200400">
              <a:spcBef>
                <a:spcPts val="1600"/>
              </a:spcBef>
              <a:spcAft>
                <a:spcPts val="0"/>
              </a:spcAft>
              <a:buClr>
                <a:srgbClr val="434343"/>
              </a:buClr>
              <a:buSzPts val="1200"/>
              <a:buFont typeface="Roboto Condensed Light"/>
              <a:buChar char="●"/>
              <a:defRPr/>
            </a:lvl7pPr>
            <a:lvl8pPr indent="-304800" lvl="7" marL="3657600">
              <a:spcBef>
                <a:spcPts val="1600"/>
              </a:spcBef>
              <a:spcAft>
                <a:spcPts val="0"/>
              </a:spcAft>
              <a:buClr>
                <a:srgbClr val="434343"/>
              </a:buClr>
              <a:buSzPts val="1200"/>
              <a:buFont typeface="Roboto Condensed Light"/>
              <a:buChar char="○"/>
              <a:defRPr/>
            </a:lvl8pPr>
            <a:lvl9pPr indent="-304800" lvl="8" marL="4114800">
              <a:spcBef>
                <a:spcPts val="1600"/>
              </a:spcBef>
              <a:spcAft>
                <a:spcPts val="1600"/>
              </a:spcAft>
              <a:buClr>
                <a:srgbClr val="434343"/>
              </a:buClr>
              <a:buSzPts val="1200"/>
              <a:buFont typeface="Roboto Condensed Light"/>
              <a:buChar char="■"/>
              <a:defRPr/>
            </a:lvl9pPr>
          </a:lstStyle>
          <a:p/>
        </p:txBody>
      </p:sp>
      <p:sp>
        <p:nvSpPr>
          <p:cNvPr id="40" name="Google Shape;40;p4">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1" name="Google Shape;41;p4">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2" name="Google Shape;42;p4">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3" name="Google Shape;43;p4">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4" name="Google Shape;44;p4">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45" name="Google Shape;45;p4">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6" name="Google Shape;46;p4">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47" name="Google Shape;47;p4">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pic>
        <p:nvPicPr>
          <p:cNvPr id="49" name="Google Shape;49;p5"/>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50" name="Google Shape;50;p5"/>
          <p:cNvGrpSpPr/>
          <p:nvPr/>
        </p:nvGrpSpPr>
        <p:grpSpPr>
          <a:xfrm>
            <a:off x="931900" y="379200"/>
            <a:ext cx="7939200" cy="4385100"/>
            <a:chOff x="931900" y="379200"/>
            <a:chExt cx="7939200" cy="4385100"/>
          </a:xfrm>
        </p:grpSpPr>
        <p:sp>
          <p:nvSpPr>
            <p:cNvPr id="51" name="Google Shape;51;p5"/>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5"/>
          <p:cNvSpPr txBox="1"/>
          <p:nvPr>
            <p:ph idx="1" type="subTitle"/>
          </p:nvPr>
        </p:nvSpPr>
        <p:spPr>
          <a:xfrm>
            <a:off x="1751850"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6" name="Google Shape;56;p5"/>
          <p:cNvSpPr txBox="1"/>
          <p:nvPr>
            <p:ph idx="2" type="subTitle"/>
          </p:nvPr>
        </p:nvSpPr>
        <p:spPr>
          <a:xfrm>
            <a:off x="1751850"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7" name="Google Shape;57;p5"/>
          <p:cNvSpPr txBox="1"/>
          <p:nvPr>
            <p:ph idx="3" type="subTitle"/>
          </p:nvPr>
        </p:nvSpPr>
        <p:spPr>
          <a:xfrm>
            <a:off x="5271088" y="2885875"/>
            <a:ext cx="2518500" cy="4698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2000"/>
              <a:buFont typeface="Raleway"/>
              <a:buNone/>
              <a:defRPr sz="20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8" name="Google Shape;58;p5"/>
          <p:cNvSpPr txBox="1"/>
          <p:nvPr>
            <p:ph idx="4" type="subTitle"/>
          </p:nvPr>
        </p:nvSpPr>
        <p:spPr>
          <a:xfrm>
            <a:off x="5271095" y="3355675"/>
            <a:ext cx="2518500" cy="865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9" name="Google Shape;59;p5">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0" name="Google Shape;60;p5">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1" name="Google Shape;61;p5">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2" name="Google Shape;62;p5">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3" name="Google Shape;63;p5">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64" name="Google Shape;64;p5">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5" name="Google Shape;65;p5">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66" name="Google Shape;66;p5">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pic>
        <p:nvPicPr>
          <p:cNvPr id="68" name="Google Shape;68;p6"/>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69" name="Google Shape;69;p6"/>
          <p:cNvGrpSpPr/>
          <p:nvPr/>
        </p:nvGrpSpPr>
        <p:grpSpPr>
          <a:xfrm>
            <a:off x="931900" y="379200"/>
            <a:ext cx="7939200" cy="4385100"/>
            <a:chOff x="931900" y="379200"/>
            <a:chExt cx="7939200" cy="4385100"/>
          </a:xfrm>
        </p:grpSpPr>
        <p:sp>
          <p:nvSpPr>
            <p:cNvPr id="70" name="Google Shape;70;p6"/>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6"/>
          <p:cNvSpPr txBox="1"/>
          <p:nvPr>
            <p:ph type="title"/>
          </p:nvPr>
        </p:nvSpPr>
        <p:spPr>
          <a:xfrm>
            <a:off x="1114050" y="393425"/>
            <a:ext cx="6915900" cy="5727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6">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5" name="Google Shape;75;p6">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6" name="Google Shape;76;p6">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7" name="Google Shape;77;p6">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8" name="Google Shape;78;p6">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79" name="Google Shape;79;p6">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0" name="Google Shape;80;p6">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81" name="Google Shape;81;p6">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pic>
        <p:nvPicPr>
          <p:cNvPr id="83" name="Google Shape;83;p7"/>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84" name="Google Shape;84;p7"/>
          <p:cNvGrpSpPr/>
          <p:nvPr/>
        </p:nvGrpSpPr>
        <p:grpSpPr>
          <a:xfrm>
            <a:off x="931900" y="379200"/>
            <a:ext cx="7939200" cy="4385100"/>
            <a:chOff x="931900" y="379200"/>
            <a:chExt cx="7939200" cy="4385100"/>
          </a:xfrm>
        </p:grpSpPr>
        <p:sp>
          <p:nvSpPr>
            <p:cNvPr id="85" name="Google Shape;85;p7"/>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7"/>
          <p:cNvSpPr txBox="1"/>
          <p:nvPr>
            <p:ph type="title"/>
          </p:nvPr>
        </p:nvSpPr>
        <p:spPr>
          <a:xfrm>
            <a:off x="1406400" y="1667375"/>
            <a:ext cx="2929200" cy="1730400"/>
          </a:xfrm>
          <a:prstGeom prst="rect">
            <a:avLst/>
          </a:prstGeom>
        </p:spPr>
        <p:txBody>
          <a:bodyPr anchorCtr="0" anchor="ctr"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9" name="Google Shape;89;p7"/>
          <p:cNvSpPr txBox="1"/>
          <p:nvPr>
            <p:ph idx="1" type="subTitle"/>
          </p:nvPr>
        </p:nvSpPr>
        <p:spPr>
          <a:xfrm>
            <a:off x="1406400" y="3397775"/>
            <a:ext cx="2929200" cy="1128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0" name="Google Shape;90;p7">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1" name="Google Shape;91;p7">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2" name="Google Shape;92;p7">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3" name="Google Shape;93;p7">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4" name="Google Shape;94;p7">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95" name="Google Shape;95;p7">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6" name="Google Shape;96;p7">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97" name="Google Shape;97;p7">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00" name="Google Shape;100;p8"/>
          <p:cNvGrpSpPr/>
          <p:nvPr/>
        </p:nvGrpSpPr>
        <p:grpSpPr>
          <a:xfrm>
            <a:off x="1954088" y="379200"/>
            <a:ext cx="5894825" cy="4385100"/>
            <a:chOff x="1954088" y="379200"/>
            <a:chExt cx="5894825" cy="4385100"/>
          </a:xfrm>
        </p:grpSpPr>
        <p:sp>
          <p:nvSpPr>
            <p:cNvPr id="101" name="Google Shape;101;p8"/>
            <p:cNvSpPr/>
            <p:nvPr/>
          </p:nvSpPr>
          <p:spPr>
            <a:xfrm>
              <a:off x="1954100" y="836100"/>
              <a:ext cx="5894700" cy="39282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7360813" y="379200"/>
              <a:ext cx="4881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1954088" y="379200"/>
              <a:ext cx="5406600" cy="4569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txBox="1"/>
          <p:nvPr>
            <p:ph type="title"/>
          </p:nvPr>
        </p:nvSpPr>
        <p:spPr>
          <a:xfrm>
            <a:off x="2606000" y="1050675"/>
            <a:ext cx="4575000" cy="1825200"/>
          </a:xfrm>
          <a:prstGeom prst="rect">
            <a:avLst/>
          </a:prstGeom>
        </p:spPr>
        <p:txBody>
          <a:bodyPr anchorCtr="0" anchor="ctr" bIns="0" lIns="0" spcFirstLastPara="1" rIns="0" wrap="square" tIns="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5" name="Google Shape;105;p8"/>
          <p:cNvSpPr txBox="1"/>
          <p:nvPr>
            <p:ph idx="1" type="subTitle"/>
          </p:nvPr>
        </p:nvSpPr>
        <p:spPr>
          <a:xfrm>
            <a:off x="3283988" y="3833075"/>
            <a:ext cx="3219000" cy="8976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06" name="Google Shape;106;p8">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7" name="Google Shape;107;p8">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8" name="Google Shape;108;p8">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09" name="Google Shape;109;p8">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0" name="Google Shape;110;p8">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11" name="Google Shape;111;p8">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2" name="Google Shape;112;p8">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13" name="Google Shape;113;p8">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16" name="Google Shape;116;p9"/>
          <p:cNvGrpSpPr/>
          <p:nvPr/>
        </p:nvGrpSpPr>
        <p:grpSpPr>
          <a:xfrm>
            <a:off x="1954088" y="379200"/>
            <a:ext cx="5894825" cy="4385100"/>
            <a:chOff x="1954088" y="379200"/>
            <a:chExt cx="5894825" cy="4385100"/>
          </a:xfrm>
        </p:grpSpPr>
        <p:sp>
          <p:nvSpPr>
            <p:cNvPr id="117" name="Google Shape;117;p9"/>
            <p:cNvSpPr/>
            <p:nvPr/>
          </p:nvSpPr>
          <p:spPr>
            <a:xfrm>
              <a:off x="1954100" y="836100"/>
              <a:ext cx="5894700" cy="3928200"/>
            </a:xfrm>
            <a:prstGeom prst="rect">
              <a:avLst/>
            </a:prstGeom>
            <a:solidFill>
              <a:schemeClr val="lt2"/>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7360813" y="379200"/>
              <a:ext cx="488100" cy="4569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a:off x="1954088" y="379200"/>
              <a:ext cx="5406600" cy="456900"/>
            </a:xfrm>
            <a:prstGeom prst="rect">
              <a:avLst/>
            </a:prstGeom>
            <a:solidFill>
              <a:schemeClr val="accent1"/>
            </a:solid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9"/>
          <p:cNvSpPr txBox="1"/>
          <p:nvPr>
            <p:ph type="title"/>
          </p:nvPr>
        </p:nvSpPr>
        <p:spPr>
          <a:xfrm>
            <a:off x="2936200" y="1781550"/>
            <a:ext cx="3930600" cy="841800"/>
          </a:xfrm>
          <a:prstGeom prst="rect">
            <a:avLst/>
          </a:prstGeom>
        </p:spPr>
        <p:txBody>
          <a:bodyPr anchorCtr="0" anchor="ctr" bIns="0" lIns="0" spcFirstLastPara="1" rIns="0" wrap="square" tIns="0">
            <a:noAutofit/>
          </a:bodyPr>
          <a:lstStyle>
            <a:lvl1pPr lvl="0" rtl="0" algn="ctr">
              <a:spcBef>
                <a:spcPts val="0"/>
              </a:spcBef>
              <a:spcAft>
                <a:spcPts val="0"/>
              </a:spcAft>
              <a:buSzPts val="4500"/>
              <a:buNone/>
              <a:defRPr sz="4000"/>
            </a:lvl1pPr>
            <a:lvl2pPr lvl="1" rtl="0" algn="r">
              <a:spcBef>
                <a:spcPts val="0"/>
              </a:spcBef>
              <a:spcAft>
                <a:spcPts val="0"/>
              </a:spcAft>
              <a:buSzPts val="4500"/>
              <a:buNone/>
              <a:defRPr sz="4500"/>
            </a:lvl2pPr>
            <a:lvl3pPr lvl="2" rtl="0" algn="r">
              <a:spcBef>
                <a:spcPts val="0"/>
              </a:spcBef>
              <a:spcAft>
                <a:spcPts val="0"/>
              </a:spcAft>
              <a:buSzPts val="4500"/>
              <a:buNone/>
              <a:defRPr sz="4500"/>
            </a:lvl3pPr>
            <a:lvl4pPr lvl="3" rtl="0" algn="r">
              <a:spcBef>
                <a:spcPts val="0"/>
              </a:spcBef>
              <a:spcAft>
                <a:spcPts val="0"/>
              </a:spcAft>
              <a:buSzPts val="4500"/>
              <a:buNone/>
              <a:defRPr sz="4500"/>
            </a:lvl4pPr>
            <a:lvl5pPr lvl="4" rtl="0" algn="r">
              <a:spcBef>
                <a:spcPts val="0"/>
              </a:spcBef>
              <a:spcAft>
                <a:spcPts val="0"/>
              </a:spcAft>
              <a:buSzPts val="4500"/>
              <a:buNone/>
              <a:defRPr sz="4500"/>
            </a:lvl5pPr>
            <a:lvl6pPr lvl="5" rtl="0" algn="r">
              <a:spcBef>
                <a:spcPts val="0"/>
              </a:spcBef>
              <a:spcAft>
                <a:spcPts val="0"/>
              </a:spcAft>
              <a:buSzPts val="4500"/>
              <a:buNone/>
              <a:defRPr sz="4500"/>
            </a:lvl6pPr>
            <a:lvl7pPr lvl="6" rtl="0" algn="r">
              <a:spcBef>
                <a:spcPts val="0"/>
              </a:spcBef>
              <a:spcAft>
                <a:spcPts val="0"/>
              </a:spcAft>
              <a:buSzPts val="4500"/>
              <a:buNone/>
              <a:defRPr sz="4500"/>
            </a:lvl7pPr>
            <a:lvl8pPr lvl="7" rtl="0" algn="r">
              <a:spcBef>
                <a:spcPts val="0"/>
              </a:spcBef>
              <a:spcAft>
                <a:spcPts val="0"/>
              </a:spcAft>
              <a:buSzPts val="4500"/>
              <a:buNone/>
              <a:defRPr sz="4500"/>
            </a:lvl8pPr>
            <a:lvl9pPr lvl="8" rtl="0" algn="r">
              <a:spcBef>
                <a:spcPts val="0"/>
              </a:spcBef>
              <a:spcAft>
                <a:spcPts val="0"/>
              </a:spcAft>
              <a:buSzPts val="4500"/>
              <a:buNone/>
              <a:defRPr sz="4500"/>
            </a:lvl9pPr>
          </a:lstStyle>
          <a:p/>
        </p:txBody>
      </p:sp>
      <p:sp>
        <p:nvSpPr>
          <p:cNvPr id="121" name="Google Shape;121;p9"/>
          <p:cNvSpPr txBox="1"/>
          <p:nvPr>
            <p:ph idx="1" type="subTitle"/>
          </p:nvPr>
        </p:nvSpPr>
        <p:spPr>
          <a:xfrm>
            <a:off x="2936225" y="2623350"/>
            <a:ext cx="3930600" cy="11955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SzPts val="1600"/>
              <a:buNon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122" name="Google Shape;122;p9">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3" name="Google Shape;123;p9">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4" name="Google Shape;124;p9">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5" name="Google Shape;125;p9">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6" name="Google Shape;126;p9">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27" name="Google Shape;127;p9">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8" name="Google Shape;128;p9">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29" name="Google Shape;129;p9">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2">
            <a:alphaModFix/>
          </a:blip>
          <a:srcRect b="0" l="0" r="0" t="0"/>
          <a:stretch/>
        </p:blipFill>
        <p:spPr>
          <a:xfrm>
            <a:off x="446" y="0"/>
            <a:ext cx="9143111" cy="5143502"/>
          </a:xfrm>
          <a:prstGeom prst="rect">
            <a:avLst/>
          </a:prstGeom>
          <a:noFill/>
          <a:ln>
            <a:noFill/>
          </a:ln>
        </p:spPr>
      </p:pic>
      <p:grpSp>
        <p:nvGrpSpPr>
          <p:cNvPr id="132" name="Google Shape;132;p10"/>
          <p:cNvGrpSpPr/>
          <p:nvPr/>
        </p:nvGrpSpPr>
        <p:grpSpPr>
          <a:xfrm>
            <a:off x="931900" y="379200"/>
            <a:ext cx="7939200" cy="4385100"/>
            <a:chOff x="931900" y="379200"/>
            <a:chExt cx="7939200" cy="4385100"/>
          </a:xfrm>
        </p:grpSpPr>
        <p:sp>
          <p:nvSpPr>
            <p:cNvPr id="133" name="Google Shape;133;p10"/>
            <p:cNvSpPr/>
            <p:nvPr/>
          </p:nvSpPr>
          <p:spPr>
            <a:xfrm>
              <a:off x="931900" y="379200"/>
              <a:ext cx="7939200" cy="43851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0"/>
            <p:cNvSpPr/>
            <p:nvPr/>
          </p:nvSpPr>
          <p:spPr>
            <a:xfrm>
              <a:off x="931900" y="379200"/>
              <a:ext cx="73557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
            <p:cNvSpPr/>
            <p:nvPr/>
          </p:nvSpPr>
          <p:spPr>
            <a:xfrm>
              <a:off x="8287600" y="379200"/>
              <a:ext cx="5835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0"/>
          <p:cNvSpPr txBox="1"/>
          <p:nvPr>
            <p:ph type="title"/>
          </p:nvPr>
        </p:nvSpPr>
        <p:spPr>
          <a:xfrm>
            <a:off x="2291300" y="3388475"/>
            <a:ext cx="5204400" cy="1128000"/>
          </a:xfrm>
          <a:prstGeom prst="rect">
            <a:avLst/>
          </a:prstGeom>
        </p:spPr>
        <p:txBody>
          <a:bodyPr anchorCtr="0" anchor="ctr" bIns="0" lIns="0" spcFirstLastPara="1" rIns="0" wrap="square" tIns="0">
            <a:noAutofit/>
          </a:bodyPr>
          <a:lstStyle>
            <a:lvl1pPr lvl="0" rtl="0" algn="ctr">
              <a:spcBef>
                <a:spcPts val="0"/>
              </a:spcBef>
              <a:spcAft>
                <a:spcPts val="0"/>
              </a:spcAft>
              <a:buSzPts val="4800"/>
              <a:buNone/>
              <a:defRPr sz="3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7" name="Google Shape;137;p10">
            <a:hlinkClick/>
          </p:cNvPr>
          <p:cNvSpPr/>
          <p:nvPr/>
        </p:nvSpPr>
        <p:spPr>
          <a:xfrm>
            <a:off x="18500" y="3619106"/>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8" name="Google Shape;138;p10">
            <a:hlinkClick/>
          </p:cNvPr>
          <p:cNvSpPr/>
          <p:nvPr/>
        </p:nvSpPr>
        <p:spPr>
          <a:xfrm>
            <a:off x="18500" y="310653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39" name="Google Shape;139;p10">
            <a:hlinkClick/>
          </p:cNvPr>
          <p:cNvSpPr/>
          <p:nvPr/>
        </p:nvSpPr>
        <p:spPr>
          <a:xfrm>
            <a:off x="18500" y="2593988"/>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0" name="Google Shape;140;p10">
            <a:hlinkClick/>
          </p:cNvPr>
          <p:cNvSpPr/>
          <p:nvPr/>
        </p:nvSpPr>
        <p:spPr>
          <a:xfrm>
            <a:off x="18500" y="208141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1" name="Google Shape;141;p10">
            <a:hlinkClick/>
          </p:cNvPr>
          <p:cNvSpPr/>
          <p:nvPr/>
        </p:nvSpPr>
        <p:spPr>
          <a:xfrm>
            <a:off x="18500" y="1568863"/>
            <a:ext cx="732600" cy="519600"/>
          </a:xfrm>
          <a:prstGeom prst="rect">
            <a:avLst/>
          </a:prstGeom>
          <a:solidFill>
            <a:schemeClr val="lt2"/>
          </a:solidFill>
          <a:ln cap="flat" cmpd="sng" w="38100">
            <a:solidFill>
              <a:schemeClr val="dk1"/>
            </a:solidFill>
            <a:prstDash val="solid"/>
            <a:round/>
            <a:headEnd len="sm" w="sm" type="none"/>
            <a:tailEnd len="sm" w="sm" type="none"/>
          </a:ln>
        </p:spPr>
        <p:txBody>
          <a:bodyPr anchorCtr="0" anchor="ctr" bIns="91425" lIns="216000" spcFirstLastPara="1" rIns="91425" wrap="square" tIns="91425">
            <a:noAutofit/>
          </a:bodyPr>
          <a:lstStyle/>
          <a:p>
            <a:pPr indent="0" lvl="0" marL="0" rtl="0" algn="l">
              <a:spcBef>
                <a:spcPts val="0"/>
              </a:spcBef>
              <a:spcAft>
                <a:spcPts val="0"/>
              </a:spcAft>
              <a:buNone/>
            </a:pPr>
            <a:r>
              <a:t/>
            </a:r>
            <a:endParaRPr sz="1600">
              <a:solidFill>
                <a:schemeClr val="accent4"/>
              </a:solidFill>
              <a:latin typeface="Bebas Neue"/>
              <a:ea typeface="Bebas Neue"/>
              <a:cs typeface="Bebas Neue"/>
              <a:sym typeface="Bebas Neue"/>
            </a:endParaRPr>
          </a:p>
        </p:txBody>
      </p:sp>
      <p:sp>
        <p:nvSpPr>
          <p:cNvPr id="142" name="Google Shape;142;p10">
            <a:hlinkClick action="ppaction://hlinkshowjump?jump=previousslide"/>
          </p:cNvPr>
          <p:cNvSpPr/>
          <p:nvPr/>
        </p:nvSpPr>
        <p:spPr>
          <a:xfrm>
            <a:off x="18500" y="1057888"/>
            <a:ext cx="732600" cy="5196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3" name="Google Shape;143;p10">
            <a:hlinkClick/>
          </p:cNvPr>
          <p:cNvSpPr/>
          <p:nvPr/>
        </p:nvSpPr>
        <p:spPr>
          <a:xfrm>
            <a:off x="18500" y="4244699"/>
            <a:ext cx="732600" cy="5196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270000" spcFirstLastPara="1" rIns="91425" wrap="square" tIns="91425">
            <a:noAutofit/>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p:txBody>
      </p:sp>
      <p:sp>
        <p:nvSpPr>
          <p:cNvPr id="144" name="Google Shape;144;p10">
            <a:hlinkClick/>
          </p:cNvPr>
          <p:cNvSpPr/>
          <p:nvPr/>
        </p:nvSpPr>
        <p:spPr>
          <a:xfrm>
            <a:off x="18450" y="379200"/>
            <a:ext cx="732600" cy="5727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14050" y="393425"/>
            <a:ext cx="6915900" cy="572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ctr" bIns="0" lIns="0" spcFirstLastPara="1" rIns="0" wrap="square" tIns="0">
            <a:noAutofit/>
          </a:bodyPr>
          <a:lstStyle>
            <a:lvl1pPr indent="-330200" lvl="0" marL="457200">
              <a:lnSpc>
                <a:spcPct val="115000"/>
              </a:lnSpc>
              <a:spcBef>
                <a:spcPts val="0"/>
              </a:spcBef>
              <a:spcAft>
                <a:spcPts val="0"/>
              </a:spcAft>
              <a:buClr>
                <a:schemeClr val="dk2"/>
              </a:buClr>
              <a:buSzPts val="1600"/>
              <a:buFont typeface="Tajawal"/>
              <a:buChar char="●"/>
              <a:defRPr sz="1600">
                <a:solidFill>
                  <a:schemeClr val="dk2"/>
                </a:solidFill>
                <a:latin typeface="Tajawal"/>
                <a:ea typeface="Tajawal"/>
                <a:cs typeface="Tajawal"/>
                <a:sym typeface="Tajawal"/>
              </a:defRPr>
            </a:lvl1pPr>
            <a:lvl2pPr indent="-330200" lvl="1" marL="914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2pPr>
            <a:lvl3pPr indent="-330200" lvl="2" marL="1371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3pPr>
            <a:lvl4pPr indent="-330200" lvl="3" marL="18288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4pPr>
            <a:lvl5pPr indent="-330200" lvl="4" marL="22860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5pPr>
            <a:lvl6pPr indent="-330200" lvl="5" marL="27432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6pPr>
            <a:lvl7pPr indent="-330200" lvl="6" marL="32004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7pPr>
            <a:lvl8pPr indent="-330200" lvl="7" marL="3657600">
              <a:lnSpc>
                <a:spcPct val="115000"/>
              </a:lnSpc>
              <a:spcBef>
                <a:spcPts val="1600"/>
              </a:spcBef>
              <a:spcAft>
                <a:spcPts val="0"/>
              </a:spcAft>
              <a:buClr>
                <a:schemeClr val="dk2"/>
              </a:buClr>
              <a:buSzPts val="1600"/>
              <a:buFont typeface="Tajawal"/>
              <a:buChar char="○"/>
              <a:defRPr sz="1600">
                <a:solidFill>
                  <a:schemeClr val="dk2"/>
                </a:solidFill>
                <a:latin typeface="Tajawal"/>
                <a:ea typeface="Tajawal"/>
                <a:cs typeface="Tajawal"/>
                <a:sym typeface="Tajawal"/>
              </a:defRPr>
            </a:lvl8pPr>
            <a:lvl9pPr indent="-330200" lvl="8" marL="4114800">
              <a:lnSpc>
                <a:spcPct val="115000"/>
              </a:lnSpc>
              <a:spcBef>
                <a:spcPts val="1600"/>
              </a:spcBef>
              <a:spcAft>
                <a:spcPts val="1600"/>
              </a:spcAft>
              <a:buClr>
                <a:schemeClr val="dk2"/>
              </a:buClr>
              <a:buSzPts val="1600"/>
              <a:buFont typeface="Tajawal"/>
              <a:buChar char="■"/>
              <a:defRPr sz="1600">
                <a:solidFill>
                  <a:schemeClr val="dk2"/>
                </a:solidFill>
                <a:latin typeface="Tajawal"/>
                <a:ea typeface="Tajawal"/>
                <a:cs typeface="Tajawal"/>
                <a:sym typeface="Tajaw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ctrTitle"/>
          </p:nvPr>
        </p:nvSpPr>
        <p:spPr>
          <a:xfrm>
            <a:off x="1649100" y="1093750"/>
            <a:ext cx="5845800" cy="2665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Building a </a:t>
            </a:r>
            <a:br>
              <a:rPr lang="en-GB"/>
            </a:br>
            <a:r>
              <a:rPr lang="en-GB"/>
              <a:t>ToDo App</a:t>
            </a:r>
            <a:endParaRPr/>
          </a:p>
        </p:txBody>
      </p:sp>
      <p:grpSp>
        <p:nvGrpSpPr>
          <p:cNvPr id="344" name="Google Shape;344;p23"/>
          <p:cNvGrpSpPr/>
          <p:nvPr/>
        </p:nvGrpSpPr>
        <p:grpSpPr>
          <a:xfrm>
            <a:off x="5756284" y="2192830"/>
            <a:ext cx="1929565" cy="1909128"/>
            <a:chOff x="946175" y="3619500"/>
            <a:chExt cx="296975" cy="293825"/>
          </a:xfrm>
        </p:grpSpPr>
        <p:sp>
          <p:nvSpPr>
            <p:cNvPr id="345" name="Google Shape;345;p23"/>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1" name="Google Shape;351;p23">
            <a:hlinkClick/>
          </p:cNvPr>
          <p:cNvPicPr preferRelativeResize="0"/>
          <p:nvPr/>
        </p:nvPicPr>
        <p:blipFill rotWithShape="1">
          <a:blip r:embed="rId3">
            <a:alphaModFix/>
          </a:blip>
          <a:srcRect b="475" l="0" r="0" t="465"/>
          <a:stretch/>
        </p:blipFill>
        <p:spPr>
          <a:xfrm>
            <a:off x="7587919" y="633369"/>
            <a:ext cx="265550" cy="25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SELECT THE UI ELEMENTS</a:t>
            </a:r>
            <a:endParaRPr/>
          </a:p>
        </p:txBody>
      </p:sp>
      <p:sp>
        <p:nvSpPr>
          <p:cNvPr id="496" name="Google Shape;496;p32"/>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taskInput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addButton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497" name="Google Shape;497;p3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98" name="Google Shape;498;p32">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99" name="Google Shape;499;p3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00" name="Google Shape;500;p3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01" name="Google Shape;501;p3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02" name="Google Shape;502;p3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09</a:t>
            </a:r>
            <a:endParaRPr b="1" sz="1800">
              <a:solidFill>
                <a:srgbClr val="7376EC"/>
              </a:solidFill>
              <a:latin typeface="Raleway"/>
              <a:ea typeface="Raleway"/>
              <a:cs typeface="Raleway"/>
              <a:sym typeface="Raleway"/>
            </a:endParaRPr>
          </a:p>
        </p:txBody>
      </p:sp>
      <p:sp>
        <p:nvSpPr>
          <p:cNvPr id="503" name="Google Shape;503;p3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10</a:t>
            </a:r>
            <a:endParaRPr b="1" sz="1800">
              <a:solidFill>
                <a:srgbClr val="7376EC"/>
              </a:solidFill>
              <a:latin typeface="Raleway"/>
              <a:ea typeface="Raleway"/>
              <a:cs typeface="Raleway"/>
              <a:sym typeface="Raleway"/>
            </a:endParaRPr>
          </a:p>
        </p:txBody>
      </p:sp>
      <p:sp>
        <p:nvSpPr>
          <p:cNvPr id="504" name="Google Shape;504;p3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11</a:t>
            </a:r>
            <a:endParaRPr b="1" sz="1800">
              <a:solidFill>
                <a:srgbClr val="7376EC"/>
              </a:solidFill>
              <a:latin typeface="Raleway"/>
              <a:ea typeface="Raleway"/>
              <a:cs typeface="Raleway"/>
              <a:sym typeface="Raleway"/>
            </a:endParaRPr>
          </a:p>
        </p:txBody>
      </p:sp>
      <p:sp>
        <p:nvSpPr>
          <p:cNvPr id="505" name="Google Shape;505;p3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12</a:t>
            </a:r>
            <a:endParaRPr b="1" sz="1800">
              <a:solidFill>
                <a:srgbClr val="7376EC"/>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LISTEN FOR CLICK</a:t>
            </a:r>
            <a:endParaRPr/>
          </a:p>
        </p:txBody>
      </p:sp>
      <p:sp>
        <p:nvSpPr>
          <p:cNvPr id="511" name="Google Shape;511;p33"/>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taskInput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addButton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addButton</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addEventListener</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click</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addNewItem</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function</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addNewItem</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console</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log</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Add new item!</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highlight>
                  <a:srgbClr val="FFE599"/>
                </a:highlight>
                <a:latin typeface="Consolas"/>
                <a:ea typeface="Consolas"/>
                <a:cs typeface="Consolas"/>
                <a:sym typeface="Consolas"/>
              </a:rPr>
              <a:t>}</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512" name="Google Shape;512;p3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13" name="Google Shape;513;p3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14" name="Google Shape;514;p3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15" name="Google Shape;515;p3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16" name="Google Shape;516;p3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17" name="Google Shape;517;p3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10</a:t>
            </a:r>
            <a:endParaRPr b="1" sz="1800">
              <a:solidFill>
                <a:srgbClr val="7376EC"/>
              </a:solidFill>
              <a:latin typeface="Raleway"/>
              <a:ea typeface="Raleway"/>
              <a:cs typeface="Raleway"/>
              <a:sym typeface="Raleway"/>
            </a:endParaRPr>
          </a:p>
        </p:txBody>
      </p:sp>
      <p:sp>
        <p:nvSpPr>
          <p:cNvPr id="518" name="Google Shape;518;p3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11</a:t>
            </a:r>
            <a:endParaRPr b="1" sz="1800">
              <a:solidFill>
                <a:srgbClr val="7376EC"/>
              </a:solidFill>
              <a:latin typeface="Raleway"/>
              <a:ea typeface="Raleway"/>
              <a:cs typeface="Raleway"/>
              <a:sym typeface="Raleway"/>
            </a:endParaRPr>
          </a:p>
        </p:txBody>
      </p:sp>
      <p:sp>
        <p:nvSpPr>
          <p:cNvPr id="519" name="Google Shape;519;p3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12</a:t>
            </a:r>
            <a:endParaRPr b="1" sz="1800">
              <a:solidFill>
                <a:srgbClr val="7376EC"/>
              </a:solidFill>
              <a:latin typeface="Raleway"/>
              <a:ea typeface="Raleway"/>
              <a:cs typeface="Raleway"/>
              <a:sym typeface="Raleway"/>
            </a:endParaRPr>
          </a:p>
        </p:txBody>
      </p:sp>
      <p:sp>
        <p:nvSpPr>
          <p:cNvPr id="520" name="Google Shape;520;p3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13</a:t>
            </a:r>
            <a:endParaRPr b="1" sz="1800">
              <a:solidFill>
                <a:srgbClr val="7376EC"/>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MAKE AN ARRAY</a:t>
            </a:r>
            <a:endParaRPr/>
          </a:p>
        </p:txBody>
      </p:sp>
      <p:pic>
        <p:nvPicPr>
          <p:cNvPr id="526" name="Google Shape;526;p3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27" name="Google Shape;527;p3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28" name="Google Shape;528;p3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29" name="Google Shape;529;p3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30" name="Google Shape;530;p3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31" name="Google Shape;531;p3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11</a:t>
            </a:r>
            <a:endParaRPr b="1" sz="1800">
              <a:solidFill>
                <a:srgbClr val="7376EC"/>
              </a:solidFill>
              <a:latin typeface="Raleway"/>
              <a:ea typeface="Raleway"/>
              <a:cs typeface="Raleway"/>
              <a:sym typeface="Raleway"/>
            </a:endParaRPr>
          </a:p>
        </p:txBody>
      </p:sp>
      <p:sp>
        <p:nvSpPr>
          <p:cNvPr id="532" name="Google Shape;532;p3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12</a:t>
            </a:r>
            <a:endParaRPr b="1" sz="1800">
              <a:solidFill>
                <a:srgbClr val="7376EC"/>
              </a:solidFill>
              <a:latin typeface="Raleway"/>
              <a:ea typeface="Raleway"/>
              <a:cs typeface="Raleway"/>
              <a:sym typeface="Raleway"/>
            </a:endParaRPr>
          </a:p>
        </p:txBody>
      </p:sp>
      <p:sp>
        <p:nvSpPr>
          <p:cNvPr id="533" name="Google Shape;533;p3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13</a:t>
            </a:r>
            <a:endParaRPr b="1" sz="1800">
              <a:solidFill>
                <a:srgbClr val="7376EC"/>
              </a:solidFill>
              <a:latin typeface="Raleway"/>
              <a:ea typeface="Raleway"/>
              <a:cs typeface="Raleway"/>
              <a:sym typeface="Raleway"/>
            </a:endParaRPr>
          </a:p>
        </p:txBody>
      </p:sp>
      <p:sp>
        <p:nvSpPr>
          <p:cNvPr id="534" name="Google Shape;534;p3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14</a:t>
            </a:r>
            <a:endParaRPr b="1" sz="1800">
              <a:solidFill>
                <a:srgbClr val="7376EC"/>
              </a:solidFill>
              <a:latin typeface="Raleway"/>
              <a:ea typeface="Raleway"/>
              <a:cs typeface="Raleway"/>
              <a:sym typeface="Raleway"/>
            </a:endParaRPr>
          </a:p>
        </p:txBody>
      </p:sp>
      <p:sp>
        <p:nvSpPr>
          <p:cNvPr id="535" name="Google Shape;535;p34"/>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taskInput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addButton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addButton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click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addNewItem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items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addNewItem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console</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log</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 new 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solidFill>
                <a:srgbClr val="F767BB"/>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ADD AN EXAMPLE ITEM</a:t>
            </a:r>
            <a:endParaRPr/>
          </a:p>
        </p:txBody>
      </p:sp>
      <p:sp>
        <p:nvSpPr>
          <p:cNvPr id="541" name="Google Shape;541;p35"/>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taskInput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addButton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addButton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click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addNewItem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items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value</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my item</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complete</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2DAE58"/>
                </a:solidFill>
                <a:highlight>
                  <a:srgbClr val="FFE599"/>
                </a:highlight>
                <a:latin typeface="Consolas"/>
                <a:ea typeface="Consolas"/>
                <a:cs typeface="Consolas"/>
                <a:sym typeface="Consolas"/>
              </a:rPr>
              <a:t>false</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addNewItem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console</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log</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 new 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542" name="Google Shape;542;p3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43" name="Google Shape;543;p3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44" name="Google Shape;544;p3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45" name="Google Shape;545;p3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46" name="Google Shape;546;p3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47" name="Google Shape;547;p3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12</a:t>
            </a:r>
            <a:endParaRPr b="1" sz="1800">
              <a:solidFill>
                <a:srgbClr val="7376EC"/>
              </a:solidFill>
              <a:latin typeface="Raleway"/>
              <a:ea typeface="Raleway"/>
              <a:cs typeface="Raleway"/>
              <a:sym typeface="Raleway"/>
            </a:endParaRPr>
          </a:p>
        </p:txBody>
      </p:sp>
      <p:sp>
        <p:nvSpPr>
          <p:cNvPr id="548" name="Google Shape;548;p3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13</a:t>
            </a:r>
            <a:endParaRPr b="1" sz="1800">
              <a:solidFill>
                <a:srgbClr val="7376EC"/>
              </a:solidFill>
              <a:latin typeface="Raleway"/>
              <a:ea typeface="Raleway"/>
              <a:cs typeface="Raleway"/>
              <a:sym typeface="Raleway"/>
            </a:endParaRPr>
          </a:p>
        </p:txBody>
      </p:sp>
      <p:sp>
        <p:nvSpPr>
          <p:cNvPr id="549" name="Google Shape;549;p3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14</a:t>
            </a:r>
            <a:endParaRPr b="1" sz="1800">
              <a:solidFill>
                <a:srgbClr val="7376EC"/>
              </a:solidFill>
              <a:latin typeface="Raleway"/>
              <a:ea typeface="Raleway"/>
              <a:cs typeface="Raleway"/>
              <a:sym typeface="Raleway"/>
            </a:endParaRPr>
          </a:p>
        </p:txBody>
      </p:sp>
      <p:sp>
        <p:nvSpPr>
          <p:cNvPr id="550" name="Google Shape;550;p3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15</a:t>
            </a:r>
            <a:endParaRPr b="1" sz="1800">
              <a:solidFill>
                <a:srgbClr val="7376EC"/>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LOOP OVER EACH ITEM</a:t>
            </a:r>
            <a:endParaRPr/>
          </a:p>
        </p:txBody>
      </p:sp>
      <p:sp>
        <p:nvSpPr>
          <p:cNvPr id="556" name="Google Shape;556;p36"/>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items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my 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complete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false</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for</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F767BB"/>
                </a:solidFill>
                <a:highlight>
                  <a:srgbClr val="FFE599"/>
                </a:highlight>
                <a:latin typeface="Consolas"/>
                <a:ea typeface="Consolas"/>
                <a:cs typeface="Consolas"/>
                <a:sym typeface="Consolas"/>
              </a:rPr>
              <a:t>let</a:t>
            </a:r>
            <a:r>
              <a:rPr lang="en-GB" sz="1300">
                <a:solidFill>
                  <a:srgbClr val="565869"/>
                </a:solidFill>
                <a:highlight>
                  <a:srgbClr val="FFE599"/>
                </a:highlight>
                <a:latin typeface="Consolas"/>
                <a:ea typeface="Consolas"/>
                <a:cs typeface="Consolas"/>
                <a:sym typeface="Consolas"/>
              </a:rPr>
              <a:t> item </a:t>
            </a:r>
            <a:r>
              <a:rPr lang="en-GB" sz="1300">
                <a:solidFill>
                  <a:srgbClr val="ADB1C2"/>
                </a:solidFill>
                <a:highlight>
                  <a:srgbClr val="FFE599"/>
                </a:highlight>
                <a:latin typeface="Consolas"/>
                <a:ea typeface="Consolas"/>
                <a:cs typeface="Consolas"/>
                <a:sym typeface="Consolas"/>
              </a:rPr>
              <a:t>of</a:t>
            </a:r>
            <a:r>
              <a:rPr lang="en-GB" sz="1300">
                <a:solidFill>
                  <a:srgbClr val="565869"/>
                </a:solidFill>
                <a:highlight>
                  <a:srgbClr val="FFE599"/>
                </a:highlight>
                <a:latin typeface="Consolas"/>
                <a:ea typeface="Consolas"/>
                <a:cs typeface="Consolas"/>
                <a:sym typeface="Consolas"/>
              </a:rPr>
              <a:t> items</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557" name="Google Shape;557;p3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58" name="Google Shape;558;p3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59" name="Google Shape;559;p3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60" name="Google Shape;560;p3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61" name="Google Shape;561;p3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62" name="Google Shape;562;p3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13</a:t>
            </a:r>
            <a:endParaRPr b="1" sz="1800">
              <a:solidFill>
                <a:srgbClr val="7376EC"/>
              </a:solidFill>
              <a:latin typeface="Raleway"/>
              <a:ea typeface="Raleway"/>
              <a:cs typeface="Raleway"/>
              <a:sym typeface="Raleway"/>
            </a:endParaRPr>
          </a:p>
        </p:txBody>
      </p:sp>
      <p:sp>
        <p:nvSpPr>
          <p:cNvPr id="563" name="Google Shape;563;p3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14</a:t>
            </a:r>
            <a:endParaRPr b="1" sz="1800">
              <a:solidFill>
                <a:srgbClr val="7376EC"/>
              </a:solidFill>
              <a:latin typeface="Raleway"/>
              <a:ea typeface="Raleway"/>
              <a:cs typeface="Raleway"/>
              <a:sym typeface="Raleway"/>
            </a:endParaRPr>
          </a:p>
        </p:txBody>
      </p:sp>
      <p:sp>
        <p:nvSpPr>
          <p:cNvPr id="564" name="Google Shape;564;p3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15</a:t>
            </a:r>
            <a:endParaRPr b="1" sz="1800">
              <a:solidFill>
                <a:srgbClr val="7376EC"/>
              </a:solidFill>
              <a:latin typeface="Raleway"/>
              <a:ea typeface="Raleway"/>
              <a:cs typeface="Raleway"/>
              <a:sym typeface="Raleway"/>
            </a:endParaRPr>
          </a:p>
        </p:txBody>
      </p:sp>
      <p:sp>
        <p:nvSpPr>
          <p:cNvPr id="565" name="Google Shape;565;p3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16</a:t>
            </a:r>
            <a:endParaRPr b="1" sz="1800">
              <a:solidFill>
                <a:srgbClr val="7376EC"/>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7"/>
          <p:cNvSpPr txBox="1"/>
          <p:nvPr>
            <p:ph type="title"/>
          </p:nvPr>
        </p:nvSpPr>
        <p:spPr>
          <a:xfrm>
            <a:off x="1114050" y="393425"/>
            <a:ext cx="72453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FUNCTION TO CREATE TASK</a:t>
            </a:r>
            <a:endParaRPr/>
          </a:p>
        </p:txBody>
      </p:sp>
      <p:sp>
        <p:nvSpPr>
          <p:cNvPr id="571" name="Google Shape;571;p37"/>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items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my 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complete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false</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for</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F767BB"/>
                </a:solidFill>
                <a:latin typeface="Consolas"/>
                <a:ea typeface="Consolas"/>
                <a:cs typeface="Consolas"/>
                <a:sym typeface="Consolas"/>
              </a:rPr>
              <a:t>let</a:t>
            </a:r>
            <a:r>
              <a:rPr lang="en-GB" sz="1300">
                <a:solidFill>
                  <a:srgbClr val="565869"/>
                </a:solidFill>
                <a:latin typeface="Consolas"/>
                <a:ea typeface="Consolas"/>
                <a:cs typeface="Consolas"/>
                <a:sym typeface="Consolas"/>
              </a:rPr>
              <a:t> item </a:t>
            </a:r>
            <a:r>
              <a:rPr lang="en-GB" sz="1300">
                <a:solidFill>
                  <a:srgbClr val="ADB1C2"/>
                </a:solidFill>
                <a:latin typeface="Consolas"/>
                <a:ea typeface="Consolas"/>
                <a:cs typeface="Consolas"/>
                <a:sym typeface="Consolas"/>
              </a:rPr>
              <a:t>of</a:t>
            </a:r>
            <a:r>
              <a:rPr lang="en-GB" sz="1300">
                <a:solidFill>
                  <a:srgbClr val="565869"/>
                </a:solidFill>
                <a:latin typeface="Consolas"/>
                <a:ea typeface="Consolas"/>
                <a:cs typeface="Consolas"/>
                <a:sym typeface="Consolas"/>
              </a:rPr>
              <a:t> 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createElementForTask</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item</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function</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createElementForTask</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item</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highlight>
                  <a:srgbClr val="FFE599"/>
                </a:highlight>
                <a:latin typeface="Consolas"/>
                <a:ea typeface="Consolas"/>
                <a:cs typeface="Consolas"/>
                <a:sym typeface="Consolas"/>
              </a:rPr>
              <a:t>    // Create new List items!</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572" name="Google Shape;572;p3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73" name="Google Shape;573;p3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74" name="Google Shape;574;p3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75" name="Google Shape;575;p3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76" name="Google Shape;576;p3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77" name="Google Shape;577;p3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14</a:t>
            </a:r>
            <a:endParaRPr b="1" sz="1800">
              <a:solidFill>
                <a:srgbClr val="7376EC"/>
              </a:solidFill>
              <a:latin typeface="Raleway"/>
              <a:ea typeface="Raleway"/>
              <a:cs typeface="Raleway"/>
              <a:sym typeface="Raleway"/>
            </a:endParaRPr>
          </a:p>
        </p:txBody>
      </p:sp>
      <p:sp>
        <p:nvSpPr>
          <p:cNvPr id="578" name="Google Shape;578;p3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15</a:t>
            </a:r>
            <a:endParaRPr b="1" sz="1800">
              <a:solidFill>
                <a:srgbClr val="7376EC"/>
              </a:solidFill>
              <a:latin typeface="Raleway"/>
              <a:ea typeface="Raleway"/>
              <a:cs typeface="Raleway"/>
              <a:sym typeface="Raleway"/>
            </a:endParaRPr>
          </a:p>
        </p:txBody>
      </p:sp>
      <p:sp>
        <p:nvSpPr>
          <p:cNvPr id="579" name="Google Shape;579;p3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16</a:t>
            </a:r>
            <a:endParaRPr b="1" sz="1800">
              <a:solidFill>
                <a:srgbClr val="7376EC"/>
              </a:solidFill>
              <a:latin typeface="Raleway"/>
              <a:ea typeface="Raleway"/>
              <a:cs typeface="Raleway"/>
              <a:sym typeface="Raleway"/>
            </a:endParaRPr>
          </a:p>
        </p:txBody>
      </p:sp>
      <p:sp>
        <p:nvSpPr>
          <p:cNvPr id="580" name="Google Shape;580;p3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17</a:t>
            </a:r>
            <a:endParaRPr b="1" sz="1800">
              <a:solidFill>
                <a:srgbClr val="7376EC"/>
              </a:solidFill>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ADD TASK TEMPLATE</a:t>
            </a:r>
            <a:endParaRPr/>
          </a:p>
        </p:txBody>
      </p:sp>
      <p:sp>
        <p:nvSpPr>
          <p:cNvPr id="586" name="Google Shape;586;p38"/>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template</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taskTemplate</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li</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label</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item</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input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item-check</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type</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checkbox</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span</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item-text</a:t>
            </a:r>
            <a:r>
              <a:rPr lang="en-GB" sz="1300">
                <a:solidFill>
                  <a:srgbClr val="ADB1C2"/>
                </a:solidFill>
                <a:latin typeface="Consolas"/>
                <a:ea typeface="Consolas"/>
                <a:cs typeface="Consolas"/>
                <a:sym typeface="Consolas"/>
              </a:rPr>
              <a:t>"&gt;&lt;/</a:t>
            </a:r>
            <a:r>
              <a:rPr lang="en-GB" sz="1300">
                <a:solidFill>
                  <a:srgbClr val="13BBB7"/>
                </a:solidFill>
                <a:latin typeface="Consolas"/>
                <a:ea typeface="Consolas"/>
                <a:cs typeface="Consolas"/>
                <a:sym typeface="Consolas"/>
              </a:rPr>
              <a:t>span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button</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delete</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delete</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button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label</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li</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template</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587" name="Google Shape;587;p3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588" name="Google Shape;588;p38">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589" name="Google Shape;589;p38">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590" name="Google Shape;590;p38">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591" name="Google Shape;591;p38">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592" name="Google Shape;592;p3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15</a:t>
            </a:r>
            <a:endParaRPr b="1" sz="1800">
              <a:solidFill>
                <a:srgbClr val="7376EC"/>
              </a:solidFill>
              <a:latin typeface="Raleway"/>
              <a:ea typeface="Raleway"/>
              <a:cs typeface="Raleway"/>
              <a:sym typeface="Raleway"/>
            </a:endParaRPr>
          </a:p>
        </p:txBody>
      </p:sp>
      <p:sp>
        <p:nvSpPr>
          <p:cNvPr id="593" name="Google Shape;593;p3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16</a:t>
            </a:r>
            <a:endParaRPr b="1" sz="1800">
              <a:solidFill>
                <a:srgbClr val="7376EC"/>
              </a:solidFill>
              <a:latin typeface="Raleway"/>
              <a:ea typeface="Raleway"/>
              <a:cs typeface="Raleway"/>
              <a:sym typeface="Raleway"/>
            </a:endParaRPr>
          </a:p>
        </p:txBody>
      </p:sp>
      <p:sp>
        <p:nvSpPr>
          <p:cNvPr id="594" name="Google Shape;594;p3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17</a:t>
            </a:r>
            <a:endParaRPr b="1" sz="1800">
              <a:solidFill>
                <a:srgbClr val="7376EC"/>
              </a:solidFill>
              <a:latin typeface="Raleway"/>
              <a:ea typeface="Raleway"/>
              <a:cs typeface="Raleway"/>
              <a:sym typeface="Raleway"/>
            </a:endParaRPr>
          </a:p>
        </p:txBody>
      </p:sp>
      <p:sp>
        <p:nvSpPr>
          <p:cNvPr id="595" name="Google Shape;595;p3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18</a:t>
            </a:r>
            <a:endParaRPr b="1" sz="1800">
              <a:solidFill>
                <a:srgbClr val="7376EC"/>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9"/>
          <p:cNvSpPr txBox="1"/>
          <p:nvPr>
            <p:ph type="title"/>
          </p:nvPr>
        </p:nvSpPr>
        <p:spPr>
          <a:xfrm>
            <a:off x="1114050" y="393425"/>
            <a:ext cx="71883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CLONE THE TEMPLATE</a:t>
            </a:r>
            <a:endParaRPr/>
          </a:p>
        </p:txBody>
      </p:sp>
      <p:sp>
        <p:nvSpPr>
          <p:cNvPr id="601" name="Google Shape;601;p39"/>
          <p:cNvSpPr txBox="1"/>
          <p:nvPr>
            <p:ph idx="1" type="body"/>
          </p:nvPr>
        </p:nvSpPr>
        <p:spPr>
          <a:xfrm>
            <a:off x="1171150" y="1128325"/>
            <a:ext cx="71883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createElementForTask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template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taskTemplate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newListItem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template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content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cloneNode</a:t>
            </a:r>
            <a:r>
              <a:rPr lang="en-GB" sz="1300">
                <a:solidFill>
                  <a:srgbClr val="ADB1C2"/>
                </a:solidFill>
                <a:latin typeface="Consolas"/>
                <a:ea typeface="Consolas"/>
                <a:cs typeface="Consolas"/>
                <a:sym typeface="Consolas"/>
              </a:rPr>
              <a:t>(</a:t>
            </a:r>
            <a:r>
              <a:rPr lang="en-GB" sz="1300">
                <a:solidFill>
                  <a:srgbClr val="2DAE58"/>
                </a:solidFill>
                <a:latin typeface="Consolas"/>
                <a:ea typeface="Consolas"/>
                <a:cs typeface="Consolas"/>
                <a:sym typeface="Consolas"/>
              </a:rPr>
              <a:t>true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602" name="Google Shape;602;p3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603" name="Google Shape;603;p3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04" name="Google Shape;604;p3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05" name="Google Shape;605;p3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06" name="Google Shape;606;p3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07" name="Google Shape;607;p3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16</a:t>
            </a:r>
            <a:endParaRPr b="1" sz="1800">
              <a:solidFill>
                <a:srgbClr val="7376EC"/>
              </a:solidFill>
              <a:latin typeface="Raleway"/>
              <a:ea typeface="Raleway"/>
              <a:cs typeface="Raleway"/>
              <a:sym typeface="Raleway"/>
            </a:endParaRPr>
          </a:p>
        </p:txBody>
      </p:sp>
      <p:sp>
        <p:nvSpPr>
          <p:cNvPr id="608" name="Google Shape;608;p3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17</a:t>
            </a:r>
            <a:endParaRPr b="1" sz="1800">
              <a:solidFill>
                <a:srgbClr val="7376EC"/>
              </a:solidFill>
              <a:latin typeface="Raleway"/>
              <a:ea typeface="Raleway"/>
              <a:cs typeface="Raleway"/>
              <a:sym typeface="Raleway"/>
            </a:endParaRPr>
          </a:p>
        </p:txBody>
      </p:sp>
      <p:sp>
        <p:nvSpPr>
          <p:cNvPr id="609" name="Google Shape;609;p3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18</a:t>
            </a:r>
            <a:endParaRPr b="1" sz="1800">
              <a:solidFill>
                <a:srgbClr val="7376EC"/>
              </a:solidFill>
              <a:latin typeface="Raleway"/>
              <a:ea typeface="Raleway"/>
              <a:cs typeface="Raleway"/>
              <a:sym typeface="Raleway"/>
            </a:endParaRPr>
          </a:p>
        </p:txBody>
      </p:sp>
      <p:sp>
        <p:nvSpPr>
          <p:cNvPr id="610" name="Google Shape;610;p3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19</a:t>
            </a:r>
            <a:endParaRPr b="1" sz="1800">
              <a:solidFill>
                <a:srgbClr val="7376EC"/>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0"/>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PUT DATA IN TEMPLATE</a:t>
            </a:r>
            <a:endParaRPr/>
          </a:p>
        </p:txBody>
      </p:sp>
      <p:sp>
        <p:nvSpPr>
          <p:cNvPr id="616" name="Google Shape;616;p40"/>
          <p:cNvSpPr txBox="1"/>
          <p:nvPr>
            <p:ph idx="1" type="body"/>
          </p:nvPr>
        </p:nvSpPr>
        <p:spPr>
          <a:xfrm>
            <a:off x="1172825" y="1128325"/>
            <a:ext cx="7186500" cy="3450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createElementForTask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template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taskTemplate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newListItem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template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content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cloneNode</a:t>
            </a:r>
            <a:r>
              <a:rPr lang="en-GB" sz="1300">
                <a:solidFill>
                  <a:srgbClr val="ADB1C2"/>
                </a:solidFill>
                <a:latin typeface="Consolas"/>
                <a:ea typeface="Consolas"/>
                <a:cs typeface="Consolas"/>
                <a:sym typeface="Consolas"/>
              </a:rPr>
              <a:t>(</a:t>
            </a:r>
            <a:r>
              <a:rPr lang="en-GB" sz="1300">
                <a:solidFill>
                  <a:srgbClr val="2DAE58"/>
                </a:solidFill>
                <a:latin typeface="Consolas"/>
                <a:ea typeface="Consolas"/>
                <a:cs typeface="Consolas"/>
                <a:sym typeface="Consolas"/>
              </a:rPr>
              <a:t>true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checkbox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newListItem</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querySelector</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.item-check</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text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newListItem</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querySelector</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.item-text</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text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innerText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item</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value</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checkbox</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checked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item</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complete</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return</a:t>
            </a:r>
            <a:r>
              <a:rPr lang="en-GB" sz="1300">
                <a:solidFill>
                  <a:srgbClr val="565869"/>
                </a:solidFill>
                <a:highlight>
                  <a:srgbClr val="FFE599"/>
                </a:highlight>
                <a:latin typeface="Consolas"/>
                <a:ea typeface="Consolas"/>
                <a:cs typeface="Consolas"/>
                <a:sym typeface="Consolas"/>
              </a:rPr>
              <a:t> newListItem</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617" name="Google Shape;617;p40">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618" name="Google Shape;618;p40">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19" name="Google Shape;619;p40">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20" name="Google Shape;620;p40">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21" name="Google Shape;621;p40">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22" name="Google Shape;622;p40">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17</a:t>
            </a:r>
            <a:endParaRPr b="1" sz="1800">
              <a:solidFill>
                <a:srgbClr val="7376EC"/>
              </a:solidFill>
              <a:latin typeface="Raleway"/>
              <a:ea typeface="Raleway"/>
              <a:cs typeface="Raleway"/>
              <a:sym typeface="Raleway"/>
            </a:endParaRPr>
          </a:p>
        </p:txBody>
      </p:sp>
      <p:sp>
        <p:nvSpPr>
          <p:cNvPr id="623" name="Google Shape;623;p40">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18</a:t>
            </a:r>
            <a:endParaRPr b="1" sz="1800">
              <a:solidFill>
                <a:srgbClr val="7376EC"/>
              </a:solidFill>
              <a:latin typeface="Raleway"/>
              <a:ea typeface="Raleway"/>
              <a:cs typeface="Raleway"/>
              <a:sym typeface="Raleway"/>
            </a:endParaRPr>
          </a:p>
        </p:txBody>
      </p:sp>
      <p:sp>
        <p:nvSpPr>
          <p:cNvPr id="624" name="Google Shape;624;p40">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19</a:t>
            </a:r>
            <a:endParaRPr b="1" sz="1800">
              <a:solidFill>
                <a:srgbClr val="7376EC"/>
              </a:solidFill>
              <a:latin typeface="Raleway"/>
              <a:ea typeface="Raleway"/>
              <a:cs typeface="Raleway"/>
              <a:sym typeface="Raleway"/>
            </a:endParaRPr>
          </a:p>
        </p:txBody>
      </p:sp>
      <p:sp>
        <p:nvSpPr>
          <p:cNvPr id="625" name="Google Shape;625;p40">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20</a:t>
            </a:r>
            <a:endParaRPr b="1" sz="1800">
              <a:solidFill>
                <a:srgbClr val="7376EC"/>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ADD TASK ITEM TO PAGE</a:t>
            </a:r>
            <a:endParaRPr/>
          </a:p>
        </p:txBody>
      </p:sp>
      <p:sp>
        <p:nvSpPr>
          <p:cNvPr id="631" name="Google Shape;631;p41"/>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items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my 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complete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false</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for</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F767BB"/>
                </a:solidFill>
                <a:latin typeface="Consolas"/>
                <a:ea typeface="Consolas"/>
                <a:cs typeface="Consolas"/>
                <a:sym typeface="Consolas"/>
              </a:rPr>
              <a:t>let</a:t>
            </a:r>
            <a:r>
              <a:rPr lang="en-GB" sz="1300">
                <a:solidFill>
                  <a:srgbClr val="565869"/>
                </a:solidFill>
                <a:latin typeface="Consolas"/>
                <a:ea typeface="Consolas"/>
                <a:cs typeface="Consolas"/>
                <a:sym typeface="Consolas"/>
              </a:rPr>
              <a:t> item </a:t>
            </a:r>
            <a:r>
              <a:rPr lang="en-GB" sz="1300">
                <a:solidFill>
                  <a:srgbClr val="ADB1C2"/>
                </a:solidFill>
                <a:latin typeface="Consolas"/>
                <a:ea typeface="Consolas"/>
                <a:cs typeface="Consolas"/>
                <a:sym typeface="Consolas"/>
              </a:rPr>
              <a:t>of</a:t>
            </a:r>
            <a:r>
              <a:rPr lang="en-GB" sz="1300">
                <a:solidFill>
                  <a:srgbClr val="565869"/>
                </a:solidFill>
                <a:latin typeface="Consolas"/>
                <a:ea typeface="Consolas"/>
                <a:cs typeface="Consolas"/>
                <a:sym typeface="Consolas"/>
              </a:rPr>
              <a:t> 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li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createElementForTask</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item</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tasks</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appendChild</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li</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632" name="Google Shape;632;p41">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633" name="Google Shape;633;p41">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34" name="Google Shape;634;p41">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35" name="Google Shape;635;p41">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36" name="Google Shape;636;p41">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37" name="Google Shape;637;p4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18</a:t>
            </a:r>
            <a:endParaRPr b="1" sz="1800">
              <a:solidFill>
                <a:srgbClr val="7376EC"/>
              </a:solidFill>
              <a:latin typeface="Raleway"/>
              <a:ea typeface="Raleway"/>
              <a:cs typeface="Raleway"/>
              <a:sym typeface="Raleway"/>
            </a:endParaRPr>
          </a:p>
        </p:txBody>
      </p:sp>
      <p:sp>
        <p:nvSpPr>
          <p:cNvPr id="638" name="Google Shape;638;p4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19</a:t>
            </a:r>
            <a:endParaRPr b="1" sz="1800">
              <a:solidFill>
                <a:srgbClr val="7376EC"/>
              </a:solidFill>
              <a:latin typeface="Raleway"/>
              <a:ea typeface="Raleway"/>
              <a:cs typeface="Raleway"/>
              <a:sym typeface="Raleway"/>
            </a:endParaRPr>
          </a:p>
        </p:txBody>
      </p:sp>
      <p:sp>
        <p:nvSpPr>
          <p:cNvPr id="639" name="Google Shape;639;p4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20</a:t>
            </a:r>
            <a:endParaRPr b="1" sz="1800">
              <a:solidFill>
                <a:srgbClr val="7376EC"/>
              </a:solidFill>
              <a:latin typeface="Raleway"/>
              <a:ea typeface="Raleway"/>
              <a:cs typeface="Raleway"/>
              <a:sym typeface="Raleway"/>
            </a:endParaRPr>
          </a:p>
        </p:txBody>
      </p:sp>
      <p:sp>
        <p:nvSpPr>
          <p:cNvPr id="640" name="Google Shape;640;p4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21</a:t>
            </a:r>
            <a:endParaRPr b="1" sz="1800">
              <a:solidFill>
                <a:srgbClr val="7376EC"/>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p:nvPr/>
        </p:nvSpPr>
        <p:spPr>
          <a:xfrm>
            <a:off x="1985150" y="862600"/>
            <a:ext cx="5841300" cy="3880500"/>
          </a:xfrm>
          <a:prstGeom prst="rect">
            <a:avLst/>
          </a:prstGeom>
          <a:solidFill>
            <a:srgbClr val="E3E9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txBox="1"/>
          <p:nvPr>
            <p:ph type="title"/>
          </p:nvPr>
        </p:nvSpPr>
        <p:spPr>
          <a:xfrm>
            <a:off x="2936200" y="1781550"/>
            <a:ext cx="3930600" cy="841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What are we going to build?</a:t>
            </a:r>
            <a:endParaRPr/>
          </a:p>
        </p:txBody>
      </p:sp>
      <p:pic>
        <p:nvPicPr>
          <p:cNvPr id="358" name="Google Shape;358;p24"/>
          <p:cNvPicPr preferRelativeResize="0"/>
          <p:nvPr/>
        </p:nvPicPr>
        <p:blipFill rotWithShape="1">
          <a:blip r:embed="rId3">
            <a:alphaModFix/>
          </a:blip>
          <a:srcRect b="16839" l="7247" r="8676" t="0"/>
          <a:stretch/>
        </p:blipFill>
        <p:spPr>
          <a:xfrm>
            <a:off x="2358250" y="1624600"/>
            <a:ext cx="5019674" cy="3033876"/>
          </a:xfrm>
          <a:prstGeom prst="rect">
            <a:avLst/>
          </a:prstGeom>
          <a:noFill/>
          <a:ln>
            <a:noFill/>
          </a:ln>
        </p:spPr>
      </p:pic>
      <p:pic>
        <p:nvPicPr>
          <p:cNvPr id="359" name="Google Shape;359;p2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360" name="Google Shape;360;p2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361" name="Google Shape;361;p2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362" name="Google Shape;362;p2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363" name="Google Shape;363;p2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01</a:t>
            </a:r>
            <a:endParaRPr b="1" sz="1800">
              <a:solidFill>
                <a:srgbClr val="7376EC"/>
              </a:solidFill>
              <a:latin typeface="Raleway"/>
              <a:ea typeface="Raleway"/>
              <a:cs typeface="Raleway"/>
              <a:sym typeface="Raleway"/>
            </a:endParaRPr>
          </a:p>
        </p:txBody>
      </p:sp>
      <p:sp>
        <p:nvSpPr>
          <p:cNvPr id="364" name="Google Shape;364;p2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02</a:t>
            </a:r>
            <a:endParaRPr b="1" sz="1800">
              <a:solidFill>
                <a:srgbClr val="7376EC"/>
              </a:solidFill>
              <a:latin typeface="Raleway"/>
              <a:ea typeface="Raleway"/>
              <a:cs typeface="Raleway"/>
              <a:sym typeface="Raleway"/>
            </a:endParaRPr>
          </a:p>
        </p:txBody>
      </p:sp>
      <p:sp>
        <p:nvSpPr>
          <p:cNvPr id="365" name="Google Shape;365;p2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03</a:t>
            </a:r>
            <a:endParaRPr b="1" sz="1800">
              <a:solidFill>
                <a:srgbClr val="7376EC"/>
              </a:solidFill>
              <a:latin typeface="Raleway"/>
              <a:ea typeface="Raleway"/>
              <a:cs typeface="Raleway"/>
              <a:sym typeface="Raleway"/>
            </a:endParaRPr>
          </a:p>
        </p:txBody>
      </p:sp>
      <p:sp>
        <p:nvSpPr>
          <p:cNvPr id="366" name="Google Shape;366;p2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04</a:t>
            </a:r>
            <a:endParaRPr b="1" sz="1800">
              <a:solidFill>
                <a:srgbClr val="7376EC"/>
              </a:solidFill>
              <a:latin typeface="Raleway"/>
              <a:ea typeface="Raleway"/>
              <a:cs typeface="Raleway"/>
              <a:sym typeface="Raleway"/>
            </a:endParaRPr>
          </a:p>
        </p:txBody>
      </p:sp>
      <p:sp>
        <p:nvSpPr>
          <p:cNvPr id="367" name="Google Shape;367;p24"/>
          <p:cNvSpPr txBox="1"/>
          <p:nvPr>
            <p:ph idx="4294967295" type="ctrTitle"/>
          </p:nvPr>
        </p:nvSpPr>
        <p:spPr>
          <a:xfrm>
            <a:off x="1985150" y="862600"/>
            <a:ext cx="5841300" cy="8079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GB"/>
              <a:t>What will we build?</a:t>
            </a:r>
            <a:endParaRPr/>
          </a:p>
        </p:txBody>
      </p:sp>
      <p:pic>
        <p:nvPicPr>
          <p:cNvPr id="368" name="Google Shape;368;p24">
            <a:hlinkClick/>
          </p:cNvPr>
          <p:cNvPicPr preferRelativeResize="0"/>
          <p:nvPr/>
        </p:nvPicPr>
        <p:blipFill rotWithShape="1">
          <a:blip r:embed="rId7">
            <a:alphaModFix/>
          </a:blip>
          <a:srcRect b="475" l="0" r="0" t="465"/>
          <a:stretch/>
        </p:blipFill>
        <p:spPr>
          <a:xfrm>
            <a:off x="7471494" y="482181"/>
            <a:ext cx="265550" cy="258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Remove hardcoded task </a:t>
            </a:r>
            <a:endParaRPr/>
          </a:p>
        </p:txBody>
      </p:sp>
      <p:sp>
        <p:nvSpPr>
          <p:cNvPr id="646" name="Google Shape;646;p42"/>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div</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input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new-input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type</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text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placeholder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 new item</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button</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new-button</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Add</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button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div</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ul</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"&gt;&lt;/</a:t>
            </a:r>
            <a:r>
              <a:rPr lang="en-GB" sz="1300">
                <a:solidFill>
                  <a:srgbClr val="13BBB7"/>
                </a:solidFill>
                <a:latin typeface="Consolas"/>
                <a:ea typeface="Consolas"/>
                <a:cs typeface="Consolas"/>
                <a:sym typeface="Consolas"/>
              </a:rPr>
              <a:t>ul</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solidFill>
                <a:srgbClr val="565869"/>
              </a:solidFill>
              <a:latin typeface="Consolas"/>
              <a:ea typeface="Consolas"/>
              <a:cs typeface="Consolas"/>
              <a:sym typeface="Consolas"/>
            </a:endParaRPr>
          </a:p>
        </p:txBody>
      </p:sp>
      <p:pic>
        <p:nvPicPr>
          <p:cNvPr id="647" name="Google Shape;647;p4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648" name="Google Shape;648;p42">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49" name="Google Shape;649;p4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50" name="Google Shape;650;p4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51" name="Google Shape;651;p4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52" name="Google Shape;652;p4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19</a:t>
            </a:r>
            <a:endParaRPr b="1" sz="1800">
              <a:solidFill>
                <a:srgbClr val="7376EC"/>
              </a:solidFill>
              <a:latin typeface="Raleway"/>
              <a:ea typeface="Raleway"/>
              <a:cs typeface="Raleway"/>
              <a:sym typeface="Raleway"/>
            </a:endParaRPr>
          </a:p>
        </p:txBody>
      </p:sp>
      <p:sp>
        <p:nvSpPr>
          <p:cNvPr id="653" name="Google Shape;653;p4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20</a:t>
            </a:r>
            <a:endParaRPr b="1" sz="1800">
              <a:solidFill>
                <a:srgbClr val="7376EC"/>
              </a:solidFill>
              <a:latin typeface="Raleway"/>
              <a:ea typeface="Raleway"/>
              <a:cs typeface="Raleway"/>
              <a:sym typeface="Raleway"/>
            </a:endParaRPr>
          </a:p>
        </p:txBody>
      </p:sp>
      <p:sp>
        <p:nvSpPr>
          <p:cNvPr id="654" name="Google Shape;654;p4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21</a:t>
            </a:r>
            <a:endParaRPr b="1" sz="1800">
              <a:solidFill>
                <a:srgbClr val="7376EC"/>
              </a:solidFill>
              <a:latin typeface="Raleway"/>
              <a:ea typeface="Raleway"/>
              <a:cs typeface="Raleway"/>
              <a:sym typeface="Raleway"/>
            </a:endParaRPr>
          </a:p>
        </p:txBody>
      </p:sp>
      <p:sp>
        <p:nvSpPr>
          <p:cNvPr id="655" name="Google Shape;655;p4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22</a:t>
            </a:r>
            <a:endParaRPr b="1" sz="1800">
              <a:solidFill>
                <a:srgbClr val="7376EC"/>
              </a:solidFill>
              <a:latin typeface="Raleway"/>
              <a:ea typeface="Raleway"/>
              <a:cs typeface="Raleway"/>
              <a:sym typeface="Ralew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4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ADD SECOND TEST ITEM</a:t>
            </a:r>
            <a:endParaRPr/>
          </a:p>
        </p:txBody>
      </p:sp>
      <p:sp>
        <p:nvSpPr>
          <p:cNvPr id="661" name="Google Shape;661;p43"/>
          <p:cNvSpPr txBox="1"/>
          <p:nvPr>
            <p:ph idx="1" type="body"/>
          </p:nvPr>
        </p:nvSpPr>
        <p:spPr>
          <a:xfrm>
            <a:off x="1172825" y="1128325"/>
            <a:ext cx="7186800" cy="1327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items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my 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complete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false</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my item 2</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complete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false</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spcBef>
                <a:spcPts val="0"/>
              </a:spcBef>
              <a:spcAft>
                <a:spcPts val="1600"/>
              </a:spcAft>
              <a:buNone/>
            </a:pPr>
            <a:r>
              <a:t/>
            </a:r>
            <a:endParaRPr/>
          </a:p>
        </p:txBody>
      </p:sp>
      <p:pic>
        <p:nvPicPr>
          <p:cNvPr id="662" name="Google Shape;662;p4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663" name="Google Shape;663;p4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64" name="Google Shape;664;p4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65" name="Google Shape;665;p4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66" name="Google Shape;666;p4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67" name="Google Shape;667;p4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20</a:t>
            </a:r>
            <a:endParaRPr b="1" sz="1800">
              <a:solidFill>
                <a:srgbClr val="7376EC"/>
              </a:solidFill>
              <a:latin typeface="Raleway"/>
              <a:ea typeface="Raleway"/>
              <a:cs typeface="Raleway"/>
              <a:sym typeface="Raleway"/>
            </a:endParaRPr>
          </a:p>
        </p:txBody>
      </p:sp>
      <p:sp>
        <p:nvSpPr>
          <p:cNvPr id="668" name="Google Shape;668;p4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21</a:t>
            </a:r>
            <a:endParaRPr b="1" sz="1800">
              <a:solidFill>
                <a:srgbClr val="7376EC"/>
              </a:solidFill>
              <a:latin typeface="Raleway"/>
              <a:ea typeface="Raleway"/>
              <a:cs typeface="Raleway"/>
              <a:sym typeface="Raleway"/>
            </a:endParaRPr>
          </a:p>
        </p:txBody>
      </p:sp>
      <p:sp>
        <p:nvSpPr>
          <p:cNvPr id="669" name="Google Shape;669;p4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22</a:t>
            </a:r>
            <a:endParaRPr b="1" sz="1800">
              <a:solidFill>
                <a:srgbClr val="7376EC"/>
              </a:solidFill>
              <a:latin typeface="Raleway"/>
              <a:ea typeface="Raleway"/>
              <a:cs typeface="Raleway"/>
              <a:sym typeface="Raleway"/>
            </a:endParaRPr>
          </a:p>
        </p:txBody>
      </p:sp>
      <p:sp>
        <p:nvSpPr>
          <p:cNvPr id="670" name="Google Shape;670;p4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23</a:t>
            </a:r>
            <a:endParaRPr b="1" sz="1800">
              <a:solidFill>
                <a:srgbClr val="7376EC"/>
              </a:solidFill>
              <a:latin typeface="Raleway"/>
              <a:ea typeface="Raleway"/>
              <a:cs typeface="Raleway"/>
              <a:sym typeface="Raleway"/>
            </a:endParaRPr>
          </a:p>
        </p:txBody>
      </p:sp>
      <p:sp>
        <p:nvSpPr>
          <p:cNvPr id="671" name="Google Shape;671;p43"/>
          <p:cNvSpPr txBox="1"/>
          <p:nvPr/>
        </p:nvSpPr>
        <p:spPr>
          <a:xfrm flipH="1">
            <a:off x="6570638" y="3258375"/>
            <a:ext cx="2304600" cy="612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4800">
                <a:solidFill>
                  <a:srgbClr val="7376EC"/>
                </a:solidFill>
                <a:latin typeface="Raleway Black"/>
                <a:ea typeface="Raleway Black"/>
                <a:cs typeface="Raleway Black"/>
                <a:sym typeface="Raleway Black"/>
              </a:rPr>
              <a:t>12.45%</a:t>
            </a:r>
            <a:endParaRPr sz="4800">
              <a:solidFill>
                <a:srgbClr val="7376EC"/>
              </a:solidFill>
              <a:latin typeface="Raleway Black"/>
              <a:ea typeface="Raleway Black"/>
              <a:cs typeface="Raleway Black"/>
              <a:sym typeface="Raleway Black"/>
            </a:endParaRPr>
          </a:p>
        </p:txBody>
      </p:sp>
      <p:sp>
        <p:nvSpPr>
          <p:cNvPr id="672" name="Google Shape;672;p43"/>
          <p:cNvSpPr txBox="1"/>
          <p:nvPr/>
        </p:nvSpPr>
        <p:spPr>
          <a:xfrm flipH="1">
            <a:off x="6570613" y="3870975"/>
            <a:ext cx="2304600" cy="727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1600">
                <a:solidFill>
                  <a:srgbClr val="595959"/>
                </a:solidFill>
                <a:latin typeface="Tajawal"/>
                <a:ea typeface="Tajawal"/>
                <a:cs typeface="Tajawal"/>
                <a:sym typeface="Tajawal"/>
              </a:rPr>
              <a:t>Despite being red, Mars is a very cold place</a:t>
            </a:r>
            <a:endParaRPr sz="1600">
              <a:solidFill>
                <a:srgbClr val="595959"/>
              </a:solidFill>
              <a:latin typeface="Tajawal"/>
              <a:ea typeface="Tajawal"/>
              <a:cs typeface="Tajawal"/>
              <a:sym typeface="Tajawal"/>
            </a:endParaRPr>
          </a:p>
        </p:txBody>
      </p:sp>
      <p:grpSp>
        <p:nvGrpSpPr>
          <p:cNvPr id="673" name="Google Shape;673;p43"/>
          <p:cNvGrpSpPr/>
          <p:nvPr/>
        </p:nvGrpSpPr>
        <p:grpSpPr>
          <a:xfrm>
            <a:off x="5525650" y="2754100"/>
            <a:ext cx="3505025" cy="2286276"/>
            <a:chOff x="551632" y="679649"/>
            <a:chExt cx="3505025" cy="1892143"/>
          </a:xfrm>
        </p:grpSpPr>
        <p:sp>
          <p:nvSpPr>
            <p:cNvPr id="674" name="Google Shape;674;p43"/>
            <p:cNvSpPr/>
            <p:nvPr/>
          </p:nvSpPr>
          <p:spPr>
            <a:xfrm>
              <a:off x="551757" y="1096991"/>
              <a:ext cx="3504900" cy="1474800"/>
            </a:xfrm>
            <a:prstGeom prst="rect">
              <a:avLst/>
            </a:prstGeom>
            <a:solidFill>
              <a:schemeClr val="lt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3"/>
            <p:cNvSpPr/>
            <p:nvPr/>
          </p:nvSpPr>
          <p:spPr>
            <a:xfrm>
              <a:off x="551632" y="679649"/>
              <a:ext cx="3016800" cy="417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3"/>
            <p:cNvSpPr/>
            <p:nvPr/>
          </p:nvSpPr>
          <p:spPr>
            <a:xfrm>
              <a:off x="3568407" y="679649"/>
              <a:ext cx="488100" cy="417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7" name="Google Shape;677;p43">
            <a:hlinkClick/>
          </p:cNvPr>
          <p:cNvPicPr preferRelativeResize="0"/>
          <p:nvPr/>
        </p:nvPicPr>
        <p:blipFill rotWithShape="1">
          <a:blip r:embed="rId3">
            <a:alphaModFix/>
          </a:blip>
          <a:srcRect b="475" l="0" r="0" t="465"/>
          <a:stretch/>
        </p:blipFill>
        <p:spPr>
          <a:xfrm>
            <a:off x="8653737" y="2853100"/>
            <a:ext cx="265550" cy="258850"/>
          </a:xfrm>
          <a:prstGeom prst="rect">
            <a:avLst/>
          </a:prstGeom>
          <a:noFill/>
          <a:ln>
            <a:noFill/>
          </a:ln>
        </p:spPr>
      </p:pic>
      <p:pic>
        <p:nvPicPr>
          <p:cNvPr id="678" name="Google Shape;678;p43"/>
          <p:cNvPicPr preferRelativeResize="0"/>
          <p:nvPr/>
        </p:nvPicPr>
        <p:blipFill>
          <a:blip r:embed="rId7">
            <a:alphaModFix/>
          </a:blip>
          <a:stretch>
            <a:fillRect/>
          </a:stretch>
        </p:blipFill>
        <p:spPr>
          <a:xfrm>
            <a:off x="6197525" y="3303590"/>
            <a:ext cx="2514600" cy="169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ADD NEW ITEM ON CLICK</a:t>
            </a:r>
            <a:endParaRPr/>
          </a:p>
        </p:txBody>
      </p:sp>
      <p:sp>
        <p:nvSpPr>
          <p:cNvPr id="684" name="Google Shape;684;p44"/>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addNewItem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task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value</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taskInput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value</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complete</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2DAE58"/>
                </a:solidFill>
                <a:highlight>
                  <a:srgbClr val="FFE599"/>
                </a:highlight>
                <a:latin typeface="Consolas"/>
                <a:ea typeface="Consolas"/>
                <a:cs typeface="Consolas"/>
                <a:sym typeface="Consolas"/>
              </a:rPr>
              <a:t>false</a:t>
            </a:r>
            <a:endParaRPr sz="1300">
              <a:solidFill>
                <a:srgbClr val="2DAE58"/>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items</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push</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task</a:t>
            </a:r>
            <a:r>
              <a:rPr lang="en-GB" sz="1300">
                <a:solidFill>
                  <a:srgbClr val="ADB1C2"/>
                </a:solidFill>
                <a:highlight>
                  <a:srgbClr val="FFE599"/>
                </a:highlight>
                <a:latin typeface="Consolas"/>
                <a:ea typeface="Consolas"/>
                <a:cs typeface="Consolas"/>
                <a:sym typeface="Consolas"/>
              </a:rPr>
              <a:t>);</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let</a:t>
            </a:r>
            <a:r>
              <a:rPr lang="en-GB" sz="1300">
                <a:solidFill>
                  <a:srgbClr val="565869"/>
                </a:solidFill>
                <a:highlight>
                  <a:srgbClr val="FFE599"/>
                </a:highlight>
                <a:latin typeface="Consolas"/>
                <a:ea typeface="Consolas"/>
                <a:cs typeface="Consolas"/>
                <a:sym typeface="Consolas"/>
              </a:rPr>
              <a:t> newItem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createElementForTask</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task</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tasks</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appendChild</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newItem</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p>
        </p:txBody>
      </p:sp>
      <p:pic>
        <p:nvPicPr>
          <p:cNvPr id="685" name="Google Shape;685;p4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686" name="Google Shape;686;p4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687" name="Google Shape;687;p4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688" name="Google Shape;688;p4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689" name="Google Shape;689;p4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690" name="Google Shape;690;p4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21</a:t>
            </a:r>
            <a:endParaRPr b="1" sz="1800">
              <a:solidFill>
                <a:srgbClr val="7376EC"/>
              </a:solidFill>
              <a:latin typeface="Raleway"/>
              <a:ea typeface="Raleway"/>
              <a:cs typeface="Raleway"/>
              <a:sym typeface="Raleway"/>
            </a:endParaRPr>
          </a:p>
        </p:txBody>
      </p:sp>
      <p:sp>
        <p:nvSpPr>
          <p:cNvPr id="691" name="Google Shape;691;p4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22</a:t>
            </a:r>
            <a:endParaRPr b="1" sz="1800">
              <a:solidFill>
                <a:srgbClr val="7376EC"/>
              </a:solidFill>
              <a:latin typeface="Raleway"/>
              <a:ea typeface="Raleway"/>
              <a:cs typeface="Raleway"/>
              <a:sym typeface="Raleway"/>
            </a:endParaRPr>
          </a:p>
        </p:txBody>
      </p:sp>
      <p:sp>
        <p:nvSpPr>
          <p:cNvPr id="692" name="Google Shape;692;p4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23</a:t>
            </a:r>
            <a:endParaRPr b="1" sz="1800">
              <a:solidFill>
                <a:srgbClr val="7376EC"/>
              </a:solidFill>
              <a:latin typeface="Raleway"/>
              <a:ea typeface="Raleway"/>
              <a:cs typeface="Raleway"/>
              <a:sym typeface="Raleway"/>
            </a:endParaRPr>
          </a:p>
        </p:txBody>
      </p:sp>
      <p:sp>
        <p:nvSpPr>
          <p:cNvPr id="693" name="Google Shape;693;p4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24</a:t>
            </a:r>
            <a:endParaRPr b="1" sz="1800">
              <a:solidFill>
                <a:srgbClr val="7376EC"/>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CLEAR THE INPUT</a:t>
            </a:r>
            <a:endParaRPr/>
          </a:p>
        </p:txBody>
      </p:sp>
      <p:sp>
        <p:nvSpPr>
          <p:cNvPr id="699" name="Google Shape;699;p45"/>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addNewItem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taskInput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complete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false</a:t>
            </a:r>
            <a:endParaRPr sz="1300">
              <a:solidFill>
                <a:srgbClr val="2DAE58"/>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items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push</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task</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let</a:t>
            </a:r>
            <a:r>
              <a:rPr lang="en-GB" sz="1300">
                <a:solidFill>
                  <a:srgbClr val="565869"/>
                </a:solidFill>
                <a:latin typeface="Consolas"/>
                <a:ea typeface="Consolas"/>
                <a:cs typeface="Consolas"/>
                <a:sym typeface="Consolas"/>
              </a:rPr>
              <a:t> newItem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createElementForTask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task</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tasks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appendChild</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taskInput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value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taskInput</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focus</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p>
        </p:txBody>
      </p:sp>
      <p:pic>
        <p:nvPicPr>
          <p:cNvPr id="700" name="Google Shape;700;p4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01" name="Google Shape;701;p4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02" name="Google Shape;702;p4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03" name="Google Shape;703;p4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04" name="Google Shape;704;p4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705" name="Google Shape;705;p4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22</a:t>
            </a:r>
            <a:endParaRPr b="1" sz="1800">
              <a:solidFill>
                <a:srgbClr val="7376EC"/>
              </a:solidFill>
              <a:latin typeface="Raleway"/>
              <a:ea typeface="Raleway"/>
              <a:cs typeface="Raleway"/>
              <a:sym typeface="Raleway"/>
            </a:endParaRPr>
          </a:p>
        </p:txBody>
      </p:sp>
      <p:sp>
        <p:nvSpPr>
          <p:cNvPr id="706" name="Google Shape;706;p4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23</a:t>
            </a:r>
            <a:endParaRPr b="1" sz="1800">
              <a:solidFill>
                <a:srgbClr val="7376EC"/>
              </a:solidFill>
              <a:latin typeface="Raleway"/>
              <a:ea typeface="Raleway"/>
              <a:cs typeface="Raleway"/>
              <a:sym typeface="Raleway"/>
            </a:endParaRPr>
          </a:p>
        </p:txBody>
      </p:sp>
      <p:sp>
        <p:nvSpPr>
          <p:cNvPr id="707" name="Google Shape;707;p4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a:t>
            </a:r>
            <a:r>
              <a:rPr b="1" lang="en-GB" sz="1800">
                <a:solidFill>
                  <a:srgbClr val="7376EC"/>
                </a:solidFill>
                <a:latin typeface="Raleway"/>
                <a:ea typeface="Raleway"/>
                <a:cs typeface="Raleway"/>
                <a:sym typeface="Raleway"/>
              </a:rPr>
              <a:t>4</a:t>
            </a:r>
            <a:endParaRPr b="1" sz="1800">
              <a:solidFill>
                <a:srgbClr val="7376EC"/>
              </a:solidFill>
              <a:latin typeface="Raleway"/>
              <a:ea typeface="Raleway"/>
              <a:cs typeface="Raleway"/>
              <a:sym typeface="Raleway"/>
            </a:endParaRPr>
          </a:p>
        </p:txBody>
      </p:sp>
      <p:sp>
        <p:nvSpPr>
          <p:cNvPr id="708" name="Google Shape;708;p4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a:t>
            </a:r>
            <a:r>
              <a:rPr b="1" lang="en-GB" sz="1800">
                <a:solidFill>
                  <a:srgbClr val="7376EC"/>
                </a:solidFill>
                <a:latin typeface="Raleway"/>
                <a:ea typeface="Raleway"/>
                <a:cs typeface="Raleway"/>
                <a:sym typeface="Raleway"/>
              </a:rPr>
              <a:t>5</a:t>
            </a:r>
            <a:endParaRPr b="1" sz="1800">
              <a:solidFill>
                <a:srgbClr val="7376EC"/>
              </a:solidFill>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DELETE TEST ITEMS</a:t>
            </a:r>
            <a:endParaRPr/>
          </a:p>
        </p:txBody>
      </p:sp>
      <p:sp>
        <p:nvSpPr>
          <p:cNvPr id="714" name="Google Shape;714;p46"/>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items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for</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F767BB"/>
                </a:solidFill>
                <a:latin typeface="Consolas"/>
                <a:ea typeface="Consolas"/>
                <a:cs typeface="Consolas"/>
                <a:sym typeface="Consolas"/>
              </a:rPr>
              <a:t>let</a:t>
            </a:r>
            <a:r>
              <a:rPr lang="en-GB" sz="1300">
                <a:solidFill>
                  <a:srgbClr val="565869"/>
                </a:solidFill>
                <a:latin typeface="Consolas"/>
                <a:ea typeface="Consolas"/>
                <a:cs typeface="Consolas"/>
                <a:sym typeface="Consolas"/>
              </a:rPr>
              <a:t> item </a:t>
            </a:r>
            <a:r>
              <a:rPr lang="en-GB" sz="1300">
                <a:solidFill>
                  <a:srgbClr val="ADB1C2"/>
                </a:solidFill>
                <a:latin typeface="Consolas"/>
                <a:ea typeface="Consolas"/>
                <a:cs typeface="Consolas"/>
                <a:sym typeface="Consolas"/>
              </a:rPr>
              <a:t>of</a:t>
            </a:r>
            <a:r>
              <a:rPr lang="en-GB" sz="1300">
                <a:solidFill>
                  <a:srgbClr val="565869"/>
                </a:solidFill>
                <a:latin typeface="Consolas"/>
                <a:ea typeface="Consolas"/>
                <a:cs typeface="Consolas"/>
                <a:sym typeface="Consolas"/>
              </a:rPr>
              <a:t> 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li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createElementForTask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tasks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appendChild</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li</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715" name="Google Shape;715;p4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16" name="Google Shape;716;p4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17" name="Google Shape;717;p4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18" name="Google Shape;718;p4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19" name="Google Shape;719;p4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720" name="Google Shape;720;p4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23</a:t>
            </a:r>
            <a:endParaRPr b="1" sz="1800">
              <a:solidFill>
                <a:srgbClr val="7376EC"/>
              </a:solidFill>
              <a:latin typeface="Raleway"/>
              <a:ea typeface="Raleway"/>
              <a:cs typeface="Raleway"/>
              <a:sym typeface="Raleway"/>
            </a:endParaRPr>
          </a:p>
        </p:txBody>
      </p:sp>
      <p:sp>
        <p:nvSpPr>
          <p:cNvPr id="721" name="Google Shape;721;p4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24</a:t>
            </a:r>
            <a:endParaRPr b="1" sz="1800">
              <a:solidFill>
                <a:srgbClr val="7376EC"/>
              </a:solidFill>
              <a:latin typeface="Raleway"/>
              <a:ea typeface="Raleway"/>
              <a:cs typeface="Raleway"/>
              <a:sym typeface="Raleway"/>
            </a:endParaRPr>
          </a:p>
        </p:txBody>
      </p:sp>
      <p:sp>
        <p:nvSpPr>
          <p:cNvPr id="722" name="Google Shape;722;p4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25</a:t>
            </a:r>
            <a:endParaRPr b="1" sz="1800">
              <a:solidFill>
                <a:srgbClr val="7376EC"/>
              </a:solidFill>
              <a:latin typeface="Raleway"/>
              <a:ea typeface="Raleway"/>
              <a:cs typeface="Raleway"/>
              <a:sym typeface="Raleway"/>
            </a:endParaRPr>
          </a:p>
        </p:txBody>
      </p:sp>
      <p:sp>
        <p:nvSpPr>
          <p:cNvPr id="723" name="Google Shape;723;p4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26</a:t>
            </a:r>
            <a:endParaRPr b="1" sz="1800">
              <a:solidFill>
                <a:srgbClr val="7376EC"/>
              </a:solidFill>
              <a:latin typeface="Raleway"/>
              <a:ea typeface="Raleway"/>
              <a:cs typeface="Raleway"/>
              <a:sym typeface="Ralew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4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LISTEN FOR KEYUP</a:t>
            </a:r>
            <a:endParaRPr/>
          </a:p>
        </p:txBody>
      </p:sp>
      <p:sp>
        <p:nvSpPr>
          <p:cNvPr id="729" name="Google Shape;729;p47"/>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addButton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click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addNewItem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taskInput</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addEventListener</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keyup</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processKeyPress</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function</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processKeyPress</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event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730" name="Google Shape;730;p4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31" name="Google Shape;731;p4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32" name="Google Shape;732;p4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33" name="Google Shape;733;p4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34" name="Google Shape;734;p4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735" name="Google Shape;735;p4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24</a:t>
            </a:r>
            <a:endParaRPr b="1" sz="1800">
              <a:solidFill>
                <a:srgbClr val="7376EC"/>
              </a:solidFill>
              <a:latin typeface="Raleway"/>
              <a:ea typeface="Raleway"/>
              <a:cs typeface="Raleway"/>
              <a:sym typeface="Raleway"/>
            </a:endParaRPr>
          </a:p>
        </p:txBody>
      </p:sp>
      <p:sp>
        <p:nvSpPr>
          <p:cNvPr id="736" name="Google Shape;736;p4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25</a:t>
            </a:r>
            <a:endParaRPr b="1" sz="1800">
              <a:solidFill>
                <a:srgbClr val="7376EC"/>
              </a:solidFill>
              <a:latin typeface="Raleway"/>
              <a:ea typeface="Raleway"/>
              <a:cs typeface="Raleway"/>
              <a:sym typeface="Raleway"/>
            </a:endParaRPr>
          </a:p>
        </p:txBody>
      </p:sp>
      <p:sp>
        <p:nvSpPr>
          <p:cNvPr id="737" name="Google Shape;737;p4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26</a:t>
            </a:r>
            <a:endParaRPr b="1" sz="1800">
              <a:solidFill>
                <a:srgbClr val="7376EC"/>
              </a:solidFill>
              <a:latin typeface="Raleway"/>
              <a:ea typeface="Raleway"/>
              <a:cs typeface="Raleway"/>
              <a:sym typeface="Raleway"/>
            </a:endParaRPr>
          </a:p>
        </p:txBody>
      </p:sp>
      <p:sp>
        <p:nvSpPr>
          <p:cNvPr id="738" name="Google Shape;738;p4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27</a:t>
            </a:r>
            <a:endParaRPr b="1" sz="1800">
              <a:solidFill>
                <a:srgbClr val="7376EC"/>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4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CHECK FOR ENTER PRESS</a:t>
            </a:r>
            <a:endParaRPr/>
          </a:p>
        </p:txBody>
      </p:sp>
      <p:sp>
        <p:nvSpPr>
          <p:cNvPr id="744" name="Google Shape;744;p48"/>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addButton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click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addNewItem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taskInput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keyup</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processKeyPress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processKeyPress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if</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event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key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Enter</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addNewItem</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745" name="Google Shape;745;p4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46" name="Google Shape;746;p48">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47" name="Google Shape;747;p48">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48" name="Google Shape;748;p48">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49" name="Google Shape;749;p48">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750" name="Google Shape;750;p4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25</a:t>
            </a:r>
            <a:endParaRPr b="1" sz="1800">
              <a:solidFill>
                <a:srgbClr val="7376EC"/>
              </a:solidFill>
              <a:latin typeface="Raleway"/>
              <a:ea typeface="Raleway"/>
              <a:cs typeface="Raleway"/>
              <a:sym typeface="Raleway"/>
            </a:endParaRPr>
          </a:p>
        </p:txBody>
      </p:sp>
      <p:sp>
        <p:nvSpPr>
          <p:cNvPr id="751" name="Google Shape;751;p4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26</a:t>
            </a:r>
            <a:endParaRPr b="1" sz="1800">
              <a:solidFill>
                <a:srgbClr val="7376EC"/>
              </a:solidFill>
              <a:latin typeface="Raleway"/>
              <a:ea typeface="Raleway"/>
              <a:cs typeface="Raleway"/>
              <a:sym typeface="Raleway"/>
            </a:endParaRPr>
          </a:p>
        </p:txBody>
      </p:sp>
      <p:sp>
        <p:nvSpPr>
          <p:cNvPr id="752" name="Google Shape;752;p4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27</a:t>
            </a:r>
            <a:endParaRPr b="1" sz="1800">
              <a:solidFill>
                <a:srgbClr val="7376EC"/>
              </a:solidFill>
              <a:latin typeface="Raleway"/>
              <a:ea typeface="Raleway"/>
              <a:cs typeface="Raleway"/>
              <a:sym typeface="Raleway"/>
            </a:endParaRPr>
          </a:p>
        </p:txBody>
      </p:sp>
      <p:sp>
        <p:nvSpPr>
          <p:cNvPr id="753" name="Google Shape;753;p4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28</a:t>
            </a:r>
            <a:endParaRPr b="1" sz="1800">
              <a:solidFill>
                <a:srgbClr val="7376EC"/>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DISABLE THE BUTTON</a:t>
            </a:r>
            <a:endParaRPr/>
          </a:p>
        </p:txBody>
      </p:sp>
      <p:sp>
        <p:nvSpPr>
          <p:cNvPr id="759" name="Google Shape;759;p49"/>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label</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for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input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new-input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type</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text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placeholder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 new item</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button</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new-button</a:t>
            </a:r>
            <a:r>
              <a:rPr lang="en-GB" sz="1300">
                <a:solidFill>
                  <a:srgbClr val="ADB1C2"/>
                </a:solidFill>
                <a:latin typeface="Consolas"/>
                <a:ea typeface="Consolas"/>
                <a:cs typeface="Consolas"/>
                <a:sym typeface="Consolas"/>
              </a:rPr>
              <a:t>"</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disabled</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Add</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button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label</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760" name="Google Shape;760;p4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61" name="Google Shape;761;p4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62" name="Google Shape;762;p4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63" name="Google Shape;763;p4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64" name="Google Shape;764;p4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765" name="Google Shape;765;p4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27</a:t>
            </a:r>
            <a:endParaRPr b="1" sz="1800">
              <a:solidFill>
                <a:srgbClr val="7376EC"/>
              </a:solidFill>
              <a:latin typeface="Raleway"/>
              <a:ea typeface="Raleway"/>
              <a:cs typeface="Raleway"/>
              <a:sym typeface="Raleway"/>
            </a:endParaRPr>
          </a:p>
        </p:txBody>
      </p:sp>
      <p:sp>
        <p:nvSpPr>
          <p:cNvPr id="766" name="Google Shape;766;p4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28</a:t>
            </a:r>
            <a:endParaRPr b="1" sz="1800">
              <a:solidFill>
                <a:srgbClr val="7376EC"/>
              </a:solidFill>
              <a:latin typeface="Raleway"/>
              <a:ea typeface="Raleway"/>
              <a:cs typeface="Raleway"/>
              <a:sym typeface="Raleway"/>
            </a:endParaRPr>
          </a:p>
        </p:txBody>
      </p:sp>
      <p:sp>
        <p:nvSpPr>
          <p:cNvPr id="767" name="Google Shape;767;p4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29</a:t>
            </a:r>
            <a:endParaRPr b="1" sz="1800">
              <a:solidFill>
                <a:srgbClr val="7376EC"/>
              </a:solidFill>
              <a:latin typeface="Raleway"/>
              <a:ea typeface="Raleway"/>
              <a:cs typeface="Raleway"/>
              <a:sym typeface="Raleway"/>
            </a:endParaRPr>
          </a:p>
        </p:txBody>
      </p:sp>
      <p:sp>
        <p:nvSpPr>
          <p:cNvPr id="768" name="Google Shape;768;p4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30</a:t>
            </a:r>
            <a:endParaRPr b="1" sz="1800">
              <a:solidFill>
                <a:srgbClr val="7376EC"/>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50"/>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Disable the add button when there’s no text</a:t>
            </a:r>
            <a:endParaRPr/>
          </a:p>
        </p:txBody>
      </p:sp>
      <p:sp>
        <p:nvSpPr>
          <p:cNvPr id="774" name="Google Shape;774;p50"/>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addButton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click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addNewItem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taskInput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keyup</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processKeyPress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processKeyPress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addButton</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disabled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event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target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value</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trim</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if</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key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Enter</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addNewItem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775" name="Google Shape;775;p50">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76" name="Google Shape;776;p50">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77" name="Google Shape;777;p50">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78" name="Google Shape;778;p50">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79" name="Google Shape;779;p50">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780" name="Google Shape;780;p50">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27</a:t>
            </a:r>
            <a:endParaRPr b="1" sz="1800">
              <a:solidFill>
                <a:srgbClr val="7376EC"/>
              </a:solidFill>
              <a:latin typeface="Raleway"/>
              <a:ea typeface="Raleway"/>
              <a:cs typeface="Raleway"/>
              <a:sym typeface="Raleway"/>
            </a:endParaRPr>
          </a:p>
        </p:txBody>
      </p:sp>
      <p:sp>
        <p:nvSpPr>
          <p:cNvPr id="781" name="Google Shape;781;p50">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28</a:t>
            </a:r>
            <a:endParaRPr b="1" sz="1800">
              <a:solidFill>
                <a:srgbClr val="7376EC"/>
              </a:solidFill>
              <a:latin typeface="Raleway"/>
              <a:ea typeface="Raleway"/>
              <a:cs typeface="Raleway"/>
              <a:sym typeface="Raleway"/>
            </a:endParaRPr>
          </a:p>
        </p:txBody>
      </p:sp>
      <p:sp>
        <p:nvSpPr>
          <p:cNvPr id="782" name="Google Shape;782;p50">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29</a:t>
            </a:r>
            <a:endParaRPr b="1" sz="1800">
              <a:solidFill>
                <a:srgbClr val="7376EC"/>
              </a:solidFill>
              <a:latin typeface="Raleway"/>
              <a:ea typeface="Raleway"/>
              <a:cs typeface="Raleway"/>
              <a:sym typeface="Raleway"/>
            </a:endParaRPr>
          </a:p>
        </p:txBody>
      </p:sp>
      <p:sp>
        <p:nvSpPr>
          <p:cNvPr id="783" name="Google Shape;783;p50">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30</a:t>
            </a:r>
            <a:endParaRPr b="1" sz="1800">
              <a:solidFill>
                <a:srgbClr val="7376EC"/>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1"/>
          <p:cNvSpPr txBox="1"/>
          <p:nvPr>
            <p:ph type="title"/>
          </p:nvPr>
        </p:nvSpPr>
        <p:spPr>
          <a:xfrm>
            <a:off x="1114050" y="393425"/>
            <a:ext cx="71865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IMPLEMENT DELETE</a:t>
            </a:r>
            <a:endParaRPr/>
          </a:p>
        </p:txBody>
      </p:sp>
      <p:sp>
        <p:nvSpPr>
          <p:cNvPr id="789" name="Google Shape;789;p51"/>
          <p:cNvSpPr txBox="1"/>
          <p:nvPr>
            <p:ph idx="1" type="body"/>
          </p:nvPr>
        </p:nvSpPr>
        <p:spPr>
          <a:xfrm>
            <a:off x="1172825" y="1267300"/>
            <a:ext cx="7186500" cy="3312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250">
                <a:solidFill>
                  <a:srgbClr val="F767BB"/>
                </a:solidFill>
                <a:latin typeface="Consolas"/>
                <a:ea typeface="Consolas"/>
                <a:cs typeface="Consolas"/>
                <a:sym typeface="Consolas"/>
              </a:rPr>
              <a:t>function</a:t>
            </a:r>
            <a:r>
              <a:rPr lang="en-GB" sz="1250">
                <a:solidFill>
                  <a:srgbClr val="565869"/>
                </a:solidFill>
                <a:latin typeface="Consolas"/>
                <a:ea typeface="Consolas"/>
                <a:cs typeface="Consolas"/>
                <a:sym typeface="Consolas"/>
              </a:rPr>
              <a:t> </a:t>
            </a:r>
            <a:r>
              <a:rPr lang="en-GB" sz="1250">
                <a:solidFill>
                  <a:srgbClr val="09A1ED"/>
                </a:solidFill>
                <a:latin typeface="Consolas"/>
                <a:ea typeface="Consolas"/>
                <a:cs typeface="Consolas"/>
                <a:sym typeface="Consolas"/>
              </a:rPr>
              <a:t>createElementForTask</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item</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 </a:t>
            </a: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latin typeface="Consolas"/>
                <a:ea typeface="Consolas"/>
                <a:cs typeface="Consolas"/>
                <a:sym typeface="Consolas"/>
              </a:rPr>
              <a:t>    </a:t>
            </a:r>
            <a:r>
              <a:rPr lang="en-GB" sz="1250">
                <a:solidFill>
                  <a:srgbClr val="F767BB"/>
                </a:solidFill>
                <a:latin typeface="Consolas"/>
                <a:ea typeface="Consolas"/>
                <a:cs typeface="Consolas"/>
                <a:sym typeface="Consolas"/>
              </a:rPr>
              <a:t>const</a:t>
            </a:r>
            <a:r>
              <a:rPr lang="en-GB" sz="1250">
                <a:solidFill>
                  <a:srgbClr val="565869"/>
                </a:solidFill>
                <a:latin typeface="Consolas"/>
                <a:ea typeface="Consolas"/>
                <a:cs typeface="Consolas"/>
                <a:sym typeface="Consolas"/>
              </a:rPr>
              <a:t> template </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 document</a:t>
            </a:r>
            <a:r>
              <a:rPr lang="en-GB" sz="1250">
                <a:solidFill>
                  <a:srgbClr val="ADB1C2"/>
                </a:solidFill>
                <a:latin typeface="Consolas"/>
                <a:ea typeface="Consolas"/>
                <a:cs typeface="Consolas"/>
                <a:sym typeface="Consolas"/>
              </a:rPr>
              <a:t>.</a:t>
            </a:r>
            <a:r>
              <a:rPr lang="en-GB" sz="1250">
                <a:solidFill>
                  <a:srgbClr val="09A1ED"/>
                </a:solidFill>
                <a:latin typeface="Consolas"/>
                <a:ea typeface="Consolas"/>
                <a:cs typeface="Consolas"/>
                <a:sym typeface="Consolas"/>
              </a:rPr>
              <a:t>getElementById</a:t>
            </a:r>
            <a:r>
              <a:rPr lang="en-GB" sz="1250">
                <a:solidFill>
                  <a:srgbClr val="ADB1C2"/>
                </a:solidFill>
                <a:latin typeface="Consolas"/>
                <a:ea typeface="Consolas"/>
                <a:cs typeface="Consolas"/>
                <a:sym typeface="Consolas"/>
              </a:rPr>
              <a:t>("</a:t>
            </a:r>
            <a:r>
              <a:rPr lang="en-GB" sz="1250">
                <a:solidFill>
                  <a:srgbClr val="CF9C00"/>
                </a:solidFill>
                <a:latin typeface="Consolas"/>
                <a:ea typeface="Consolas"/>
                <a:cs typeface="Consolas"/>
                <a:sym typeface="Consolas"/>
              </a:rPr>
              <a:t>taskTemplate</a:t>
            </a: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latin typeface="Consolas"/>
                <a:ea typeface="Consolas"/>
                <a:cs typeface="Consolas"/>
                <a:sym typeface="Consolas"/>
              </a:rPr>
              <a:t>    </a:t>
            </a:r>
            <a:r>
              <a:rPr lang="en-GB" sz="1250">
                <a:solidFill>
                  <a:srgbClr val="F767BB"/>
                </a:solidFill>
                <a:latin typeface="Consolas"/>
                <a:ea typeface="Consolas"/>
                <a:cs typeface="Consolas"/>
                <a:sym typeface="Consolas"/>
              </a:rPr>
              <a:t>const</a:t>
            </a:r>
            <a:r>
              <a:rPr lang="en-GB" sz="1250">
                <a:solidFill>
                  <a:srgbClr val="565869"/>
                </a:solidFill>
                <a:latin typeface="Consolas"/>
                <a:ea typeface="Consolas"/>
                <a:cs typeface="Consolas"/>
                <a:sym typeface="Consolas"/>
              </a:rPr>
              <a:t> newListItem </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 template</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content</a:t>
            </a:r>
            <a:r>
              <a:rPr lang="en-GB" sz="1250">
                <a:solidFill>
                  <a:srgbClr val="ADB1C2"/>
                </a:solidFill>
                <a:latin typeface="Consolas"/>
                <a:ea typeface="Consolas"/>
                <a:cs typeface="Consolas"/>
                <a:sym typeface="Consolas"/>
              </a:rPr>
              <a:t>.</a:t>
            </a:r>
            <a:r>
              <a:rPr lang="en-GB" sz="1250">
                <a:solidFill>
                  <a:srgbClr val="09A1ED"/>
                </a:solidFill>
                <a:latin typeface="Consolas"/>
                <a:ea typeface="Consolas"/>
                <a:cs typeface="Consolas"/>
                <a:sym typeface="Consolas"/>
              </a:rPr>
              <a:t>cloneNode</a:t>
            </a:r>
            <a:r>
              <a:rPr lang="en-GB" sz="1250">
                <a:solidFill>
                  <a:srgbClr val="ADB1C2"/>
                </a:solidFill>
                <a:latin typeface="Consolas"/>
                <a:ea typeface="Consolas"/>
                <a:cs typeface="Consolas"/>
                <a:sym typeface="Consolas"/>
              </a:rPr>
              <a:t>(</a:t>
            </a:r>
            <a:r>
              <a:rPr lang="en-GB" sz="1250">
                <a:solidFill>
                  <a:srgbClr val="2DAE58"/>
                </a:solidFill>
                <a:latin typeface="Consolas"/>
                <a:ea typeface="Consolas"/>
                <a:cs typeface="Consolas"/>
                <a:sym typeface="Consolas"/>
              </a:rPr>
              <a:t>true</a:t>
            </a: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5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latin typeface="Consolas"/>
                <a:ea typeface="Consolas"/>
                <a:cs typeface="Consolas"/>
                <a:sym typeface="Consolas"/>
              </a:rPr>
              <a:t>    </a:t>
            </a:r>
            <a:r>
              <a:rPr lang="en-GB" sz="1250">
                <a:solidFill>
                  <a:srgbClr val="F767BB"/>
                </a:solidFill>
                <a:latin typeface="Consolas"/>
                <a:ea typeface="Consolas"/>
                <a:cs typeface="Consolas"/>
                <a:sym typeface="Consolas"/>
              </a:rPr>
              <a:t>const</a:t>
            </a:r>
            <a:r>
              <a:rPr lang="en-GB" sz="1250">
                <a:solidFill>
                  <a:srgbClr val="565869"/>
                </a:solidFill>
                <a:latin typeface="Consolas"/>
                <a:ea typeface="Consolas"/>
                <a:cs typeface="Consolas"/>
                <a:sym typeface="Consolas"/>
              </a:rPr>
              <a:t> checkbox </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 newListItem</a:t>
            </a:r>
            <a:r>
              <a:rPr lang="en-GB" sz="1250">
                <a:solidFill>
                  <a:srgbClr val="ADB1C2"/>
                </a:solidFill>
                <a:latin typeface="Consolas"/>
                <a:ea typeface="Consolas"/>
                <a:cs typeface="Consolas"/>
                <a:sym typeface="Consolas"/>
              </a:rPr>
              <a:t>.</a:t>
            </a:r>
            <a:r>
              <a:rPr lang="en-GB" sz="1250">
                <a:solidFill>
                  <a:srgbClr val="09A1ED"/>
                </a:solidFill>
                <a:latin typeface="Consolas"/>
                <a:ea typeface="Consolas"/>
                <a:cs typeface="Consolas"/>
                <a:sym typeface="Consolas"/>
              </a:rPr>
              <a:t>querySelector</a:t>
            </a:r>
            <a:r>
              <a:rPr lang="en-GB" sz="1250">
                <a:solidFill>
                  <a:srgbClr val="ADB1C2"/>
                </a:solidFill>
                <a:latin typeface="Consolas"/>
                <a:ea typeface="Consolas"/>
                <a:cs typeface="Consolas"/>
                <a:sym typeface="Consolas"/>
              </a:rPr>
              <a:t>("</a:t>
            </a:r>
            <a:r>
              <a:rPr lang="en-GB" sz="1250">
                <a:solidFill>
                  <a:srgbClr val="CF9C00"/>
                </a:solidFill>
                <a:latin typeface="Consolas"/>
                <a:ea typeface="Consolas"/>
                <a:cs typeface="Consolas"/>
                <a:sym typeface="Consolas"/>
              </a:rPr>
              <a:t>.item-check</a:t>
            </a: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latin typeface="Consolas"/>
                <a:ea typeface="Consolas"/>
                <a:cs typeface="Consolas"/>
                <a:sym typeface="Consolas"/>
              </a:rPr>
              <a:t>    </a:t>
            </a:r>
            <a:r>
              <a:rPr lang="en-GB" sz="1250">
                <a:solidFill>
                  <a:srgbClr val="F767BB"/>
                </a:solidFill>
                <a:latin typeface="Consolas"/>
                <a:ea typeface="Consolas"/>
                <a:cs typeface="Consolas"/>
                <a:sym typeface="Consolas"/>
              </a:rPr>
              <a:t>const</a:t>
            </a:r>
            <a:r>
              <a:rPr lang="en-GB" sz="1250">
                <a:solidFill>
                  <a:srgbClr val="565869"/>
                </a:solidFill>
                <a:latin typeface="Consolas"/>
                <a:ea typeface="Consolas"/>
                <a:cs typeface="Consolas"/>
                <a:sym typeface="Consolas"/>
              </a:rPr>
              <a:t> text </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 newListItem</a:t>
            </a:r>
            <a:r>
              <a:rPr lang="en-GB" sz="1250">
                <a:solidFill>
                  <a:srgbClr val="ADB1C2"/>
                </a:solidFill>
                <a:latin typeface="Consolas"/>
                <a:ea typeface="Consolas"/>
                <a:cs typeface="Consolas"/>
                <a:sym typeface="Consolas"/>
              </a:rPr>
              <a:t>.</a:t>
            </a:r>
            <a:r>
              <a:rPr lang="en-GB" sz="1250">
                <a:solidFill>
                  <a:srgbClr val="09A1ED"/>
                </a:solidFill>
                <a:latin typeface="Consolas"/>
                <a:ea typeface="Consolas"/>
                <a:cs typeface="Consolas"/>
                <a:sym typeface="Consolas"/>
              </a:rPr>
              <a:t>querySelector</a:t>
            </a:r>
            <a:r>
              <a:rPr lang="en-GB" sz="1250">
                <a:solidFill>
                  <a:srgbClr val="ADB1C2"/>
                </a:solidFill>
                <a:latin typeface="Consolas"/>
                <a:ea typeface="Consolas"/>
                <a:cs typeface="Consolas"/>
                <a:sym typeface="Consolas"/>
              </a:rPr>
              <a:t>("</a:t>
            </a:r>
            <a:r>
              <a:rPr lang="en-GB" sz="1250">
                <a:solidFill>
                  <a:srgbClr val="CF9C00"/>
                </a:solidFill>
                <a:latin typeface="Consolas"/>
                <a:ea typeface="Consolas"/>
                <a:cs typeface="Consolas"/>
                <a:sym typeface="Consolas"/>
              </a:rPr>
              <a:t>.item-text</a:t>
            </a: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latin typeface="Consolas"/>
                <a:ea typeface="Consolas"/>
                <a:cs typeface="Consolas"/>
                <a:sym typeface="Consolas"/>
              </a:rPr>
              <a:t> </a:t>
            </a:r>
            <a:r>
              <a:rPr lang="en-GB" sz="1250">
                <a:solidFill>
                  <a:srgbClr val="565869"/>
                </a:solidFill>
                <a:highlight>
                  <a:srgbClr val="FFE599"/>
                </a:highlight>
                <a:latin typeface="Consolas"/>
                <a:ea typeface="Consolas"/>
                <a:cs typeface="Consolas"/>
                <a:sym typeface="Consolas"/>
              </a:rPr>
              <a:t>   </a:t>
            </a:r>
            <a:r>
              <a:rPr lang="en-GB" sz="1250">
                <a:solidFill>
                  <a:srgbClr val="F767BB"/>
                </a:solidFill>
                <a:highlight>
                  <a:srgbClr val="FFE599"/>
                </a:highlight>
                <a:latin typeface="Consolas"/>
                <a:ea typeface="Consolas"/>
                <a:cs typeface="Consolas"/>
                <a:sym typeface="Consolas"/>
              </a:rPr>
              <a:t>const</a:t>
            </a:r>
            <a:r>
              <a:rPr lang="en-GB" sz="1250">
                <a:solidFill>
                  <a:srgbClr val="565869"/>
                </a:solidFill>
                <a:highlight>
                  <a:srgbClr val="FFE599"/>
                </a:highlight>
                <a:latin typeface="Consolas"/>
                <a:ea typeface="Consolas"/>
                <a:cs typeface="Consolas"/>
                <a:sym typeface="Consolas"/>
              </a:rPr>
              <a:t> deleteButton </a:t>
            </a:r>
            <a:r>
              <a:rPr lang="en-GB" sz="1250">
                <a:solidFill>
                  <a:srgbClr val="ADB1C2"/>
                </a:solidFill>
                <a:highlight>
                  <a:srgbClr val="FFE599"/>
                </a:highlight>
                <a:latin typeface="Consolas"/>
                <a:ea typeface="Consolas"/>
                <a:cs typeface="Consolas"/>
                <a:sym typeface="Consolas"/>
              </a:rPr>
              <a:t>=</a:t>
            </a:r>
            <a:r>
              <a:rPr lang="en-GB" sz="1250">
                <a:solidFill>
                  <a:srgbClr val="565869"/>
                </a:solidFill>
                <a:highlight>
                  <a:srgbClr val="FFE599"/>
                </a:highlight>
                <a:latin typeface="Consolas"/>
                <a:ea typeface="Consolas"/>
                <a:cs typeface="Consolas"/>
                <a:sym typeface="Consolas"/>
              </a:rPr>
              <a:t> newListItem</a:t>
            </a:r>
            <a:r>
              <a:rPr lang="en-GB" sz="1250">
                <a:solidFill>
                  <a:srgbClr val="ADB1C2"/>
                </a:solidFill>
                <a:highlight>
                  <a:srgbClr val="FFE599"/>
                </a:highlight>
                <a:latin typeface="Consolas"/>
                <a:ea typeface="Consolas"/>
                <a:cs typeface="Consolas"/>
                <a:sym typeface="Consolas"/>
              </a:rPr>
              <a:t>.</a:t>
            </a:r>
            <a:r>
              <a:rPr lang="en-GB" sz="1250">
                <a:solidFill>
                  <a:srgbClr val="09A1ED"/>
                </a:solidFill>
                <a:highlight>
                  <a:srgbClr val="FFE599"/>
                </a:highlight>
                <a:latin typeface="Consolas"/>
                <a:ea typeface="Consolas"/>
                <a:cs typeface="Consolas"/>
                <a:sym typeface="Consolas"/>
              </a:rPr>
              <a:t>querySelector</a:t>
            </a:r>
            <a:r>
              <a:rPr lang="en-GB" sz="1250">
                <a:solidFill>
                  <a:srgbClr val="ADB1C2"/>
                </a:solidFill>
                <a:highlight>
                  <a:srgbClr val="FFE599"/>
                </a:highlight>
                <a:latin typeface="Consolas"/>
                <a:ea typeface="Consolas"/>
                <a:cs typeface="Consolas"/>
                <a:sym typeface="Consolas"/>
              </a:rPr>
              <a:t>("</a:t>
            </a:r>
            <a:r>
              <a:rPr lang="en-GB" sz="1250">
                <a:solidFill>
                  <a:srgbClr val="CF9C00"/>
                </a:solidFill>
                <a:highlight>
                  <a:srgbClr val="FFE599"/>
                </a:highlight>
                <a:latin typeface="Consolas"/>
                <a:ea typeface="Consolas"/>
                <a:cs typeface="Consolas"/>
                <a:sym typeface="Consolas"/>
              </a:rPr>
              <a:t>.delete</a:t>
            </a:r>
            <a:r>
              <a:rPr lang="en-GB" sz="1250">
                <a:solidFill>
                  <a:srgbClr val="ADB1C2"/>
                </a:solidFill>
                <a:highlight>
                  <a:srgbClr val="FFE599"/>
                </a:highlight>
                <a:latin typeface="Consolas"/>
                <a:ea typeface="Consolas"/>
                <a:cs typeface="Consolas"/>
                <a:sym typeface="Consolas"/>
              </a:rPr>
              <a:t>");</a:t>
            </a:r>
            <a:endParaRPr sz="125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5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latin typeface="Consolas"/>
                <a:ea typeface="Consolas"/>
                <a:cs typeface="Consolas"/>
                <a:sym typeface="Consolas"/>
              </a:rPr>
              <a:t>    text</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innerText </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 item</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value</a:t>
            </a: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latin typeface="Consolas"/>
                <a:ea typeface="Consolas"/>
                <a:cs typeface="Consolas"/>
                <a:sym typeface="Consolas"/>
              </a:rPr>
              <a:t>    checkbox</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checked </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 item</a:t>
            </a:r>
            <a:r>
              <a:rPr lang="en-GB" sz="1250">
                <a:solidFill>
                  <a:srgbClr val="ADB1C2"/>
                </a:solidFill>
                <a:latin typeface="Consolas"/>
                <a:ea typeface="Consolas"/>
                <a:cs typeface="Consolas"/>
                <a:sym typeface="Consolas"/>
              </a:rPr>
              <a:t>.</a:t>
            </a:r>
            <a:r>
              <a:rPr lang="en-GB" sz="1250">
                <a:solidFill>
                  <a:srgbClr val="565869"/>
                </a:solidFill>
                <a:latin typeface="Consolas"/>
                <a:ea typeface="Consolas"/>
                <a:cs typeface="Consolas"/>
                <a:sym typeface="Consolas"/>
              </a:rPr>
              <a:t>complete</a:t>
            </a: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25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highlight>
                  <a:srgbClr val="FFE599"/>
                </a:highlight>
                <a:latin typeface="Consolas"/>
                <a:ea typeface="Consolas"/>
                <a:cs typeface="Consolas"/>
                <a:sym typeface="Consolas"/>
              </a:rPr>
              <a:t>    deleteButton</a:t>
            </a:r>
            <a:r>
              <a:rPr lang="en-GB" sz="1250">
                <a:solidFill>
                  <a:srgbClr val="ADB1C2"/>
                </a:solidFill>
                <a:highlight>
                  <a:srgbClr val="FFE599"/>
                </a:highlight>
                <a:latin typeface="Consolas"/>
                <a:ea typeface="Consolas"/>
                <a:cs typeface="Consolas"/>
                <a:sym typeface="Consolas"/>
              </a:rPr>
              <a:t>.</a:t>
            </a:r>
            <a:r>
              <a:rPr lang="en-GB" sz="1250">
                <a:solidFill>
                  <a:srgbClr val="09A1ED"/>
                </a:solidFill>
                <a:highlight>
                  <a:srgbClr val="FFE599"/>
                </a:highlight>
                <a:latin typeface="Consolas"/>
                <a:ea typeface="Consolas"/>
                <a:cs typeface="Consolas"/>
                <a:sym typeface="Consolas"/>
              </a:rPr>
              <a:t>onclick</a:t>
            </a:r>
            <a:r>
              <a:rPr lang="en-GB" sz="1250">
                <a:solidFill>
                  <a:srgbClr val="565869"/>
                </a:solidFill>
                <a:highlight>
                  <a:srgbClr val="FFE599"/>
                </a:highlight>
                <a:latin typeface="Consolas"/>
                <a:ea typeface="Consolas"/>
                <a:cs typeface="Consolas"/>
                <a:sym typeface="Consolas"/>
              </a:rPr>
              <a:t> </a:t>
            </a:r>
            <a:r>
              <a:rPr lang="en-GB" sz="1250">
                <a:solidFill>
                  <a:srgbClr val="ADB1C2"/>
                </a:solidFill>
                <a:highlight>
                  <a:srgbClr val="FFE599"/>
                </a:highlight>
                <a:latin typeface="Consolas"/>
                <a:ea typeface="Consolas"/>
                <a:cs typeface="Consolas"/>
                <a:sym typeface="Consolas"/>
              </a:rPr>
              <a:t>=</a:t>
            </a:r>
            <a:r>
              <a:rPr lang="en-GB" sz="1250">
                <a:solidFill>
                  <a:srgbClr val="565869"/>
                </a:solidFill>
                <a:highlight>
                  <a:srgbClr val="FFE599"/>
                </a:highlight>
                <a:latin typeface="Consolas"/>
                <a:ea typeface="Consolas"/>
                <a:cs typeface="Consolas"/>
                <a:sym typeface="Consolas"/>
              </a:rPr>
              <a:t> </a:t>
            </a:r>
            <a:r>
              <a:rPr lang="en-GB" sz="1250">
                <a:solidFill>
                  <a:srgbClr val="F767BB"/>
                </a:solidFill>
                <a:highlight>
                  <a:srgbClr val="FFE599"/>
                </a:highlight>
                <a:latin typeface="Consolas"/>
                <a:ea typeface="Consolas"/>
                <a:cs typeface="Consolas"/>
                <a:sym typeface="Consolas"/>
              </a:rPr>
              <a:t>function</a:t>
            </a:r>
            <a:r>
              <a:rPr lang="en-GB" sz="1250">
                <a:solidFill>
                  <a:srgbClr val="565869"/>
                </a:solidFill>
                <a:highlight>
                  <a:srgbClr val="FFE599"/>
                </a:highlight>
                <a:latin typeface="Consolas"/>
                <a:ea typeface="Consolas"/>
                <a:cs typeface="Consolas"/>
                <a:sym typeface="Consolas"/>
              </a:rPr>
              <a:t> </a:t>
            </a:r>
            <a:r>
              <a:rPr lang="en-GB" sz="1250">
                <a:solidFill>
                  <a:srgbClr val="ADB1C2"/>
                </a:solidFill>
                <a:highlight>
                  <a:srgbClr val="FFE599"/>
                </a:highlight>
                <a:latin typeface="Consolas"/>
                <a:ea typeface="Consolas"/>
                <a:cs typeface="Consolas"/>
                <a:sym typeface="Consolas"/>
              </a:rPr>
              <a:t>(</a:t>
            </a:r>
            <a:r>
              <a:rPr lang="en-GB" sz="1250">
                <a:solidFill>
                  <a:srgbClr val="565869"/>
                </a:solidFill>
                <a:highlight>
                  <a:srgbClr val="FFE599"/>
                </a:highlight>
                <a:latin typeface="Consolas"/>
                <a:ea typeface="Consolas"/>
                <a:cs typeface="Consolas"/>
                <a:sym typeface="Consolas"/>
              </a:rPr>
              <a:t>event</a:t>
            </a:r>
            <a:r>
              <a:rPr lang="en-GB" sz="1250">
                <a:solidFill>
                  <a:srgbClr val="ADB1C2"/>
                </a:solidFill>
                <a:highlight>
                  <a:srgbClr val="FFE599"/>
                </a:highlight>
                <a:latin typeface="Consolas"/>
                <a:ea typeface="Consolas"/>
                <a:cs typeface="Consolas"/>
                <a:sym typeface="Consolas"/>
              </a:rPr>
              <a:t>)</a:t>
            </a:r>
            <a:r>
              <a:rPr lang="en-GB" sz="1250">
                <a:solidFill>
                  <a:srgbClr val="565869"/>
                </a:solidFill>
                <a:highlight>
                  <a:srgbClr val="FFE599"/>
                </a:highlight>
                <a:latin typeface="Consolas"/>
                <a:ea typeface="Consolas"/>
                <a:cs typeface="Consolas"/>
                <a:sym typeface="Consolas"/>
              </a:rPr>
              <a:t> </a:t>
            </a:r>
            <a:r>
              <a:rPr lang="en-GB" sz="1250">
                <a:solidFill>
                  <a:srgbClr val="ADB1C2"/>
                </a:solidFill>
                <a:highlight>
                  <a:srgbClr val="FFE599"/>
                </a:highlight>
                <a:latin typeface="Consolas"/>
                <a:ea typeface="Consolas"/>
                <a:cs typeface="Consolas"/>
                <a:sym typeface="Consolas"/>
              </a:rPr>
              <a:t>{};</a:t>
            </a:r>
            <a:endParaRPr sz="125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5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565869"/>
                </a:solidFill>
                <a:latin typeface="Consolas"/>
                <a:ea typeface="Consolas"/>
                <a:cs typeface="Consolas"/>
                <a:sym typeface="Consolas"/>
              </a:rPr>
              <a:t>    </a:t>
            </a:r>
            <a:r>
              <a:rPr lang="en-GB" sz="1250">
                <a:solidFill>
                  <a:srgbClr val="F767BB"/>
                </a:solidFill>
                <a:latin typeface="Consolas"/>
                <a:ea typeface="Consolas"/>
                <a:cs typeface="Consolas"/>
                <a:sym typeface="Consolas"/>
              </a:rPr>
              <a:t>return</a:t>
            </a:r>
            <a:r>
              <a:rPr lang="en-GB" sz="1250">
                <a:solidFill>
                  <a:srgbClr val="565869"/>
                </a:solidFill>
                <a:latin typeface="Consolas"/>
                <a:ea typeface="Consolas"/>
                <a:cs typeface="Consolas"/>
                <a:sym typeface="Consolas"/>
              </a:rPr>
              <a:t> newListItem</a:t>
            </a: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250">
                <a:solidFill>
                  <a:srgbClr val="ADB1C2"/>
                </a:solidFill>
                <a:latin typeface="Consolas"/>
                <a:ea typeface="Consolas"/>
                <a:cs typeface="Consolas"/>
                <a:sym typeface="Consolas"/>
              </a:rPr>
              <a:t>}</a:t>
            </a:r>
            <a:endParaRPr sz="125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790" name="Google Shape;790;p51">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791" name="Google Shape;791;p51">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792" name="Google Shape;792;p51">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793" name="Google Shape;793;p51">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794" name="Google Shape;794;p51">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795" name="Google Shape;795;p5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28</a:t>
            </a:r>
            <a:endParaRPr b="1" sz="1800">
              <a:solidFill>
                <a:srgbClr val="7376EC"/>
              </a:solidFill>
              <a:latin typeface="Raleway"/>
              <a:ea typeface="Raleway"/>
              <a:cs typeface="Raleway"/>
              <a:sym typeface="Raleway"/>
            </a:endParaRPr>
          </a:p>
        </p:txBody>
      </p:sp>
      <p:sp>
        <p:nvSpPr>
          <p:cNvPr id="796" name="Google Shape;796;p5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29</a:t>
            </a:r>
            <a:endParaRPr b="1" sz="1800">
              <a:solidFill>
                <a:srgbClr val="7376EC"/>
              </a:solidFill>
              <a:latin typeface="Raleway"/>
              <a:ea typeface="Raleway"/>
              <a:cs typeface="Raleway"/>
              <a:sym typeface="Raleway"/>
            </a:endParaRPr>
          </a:p>
        </p:txBody>
      </p:sp>
      <p:sp>
        <p:nvSpPr>
          <p:cNvPr id="797" name="Google Shape;797;p5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30</a:t>
            </a:r>
            <a:endParaRPr b="1" sz="1800">
              <a:solidFill>
                <a:srgbClr val="7376EC"/>
              </a:solidFill>
              <a:latin typeface="Raleway"/>
              <a:ea typeface="Raleway"/>
              <a:cs typeface="Raleway"/>
              <a:sym typeface="Raleway"/>
            </a:endParaRPr>
          </a:p>
        </p:txBody>
      </p:sp>
      <p:sp>
        <p:nvSpPr>
          <p:cNvPr id="798" name="Google Shape;798;p5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31</a:t>
            </a:r>
            <a:endParaRPr b="1" sz="1800">
              <a:solidFill>
                <a:srgbClr val="7376EC"/>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CREATE THE FILES</a:t>
            </a:r>
            <a:endParaRPr/>
          </a:p>
        </p:txBody>
      </p:sp>
      <p:grpSp>
        <p:nvGrpSpPr>
          <p:cNvPr id="374" name="Google Shape;374;p25"/>
          <p:cNvGrpSpPr/>
          <p:nvPr/>
        </p:nvGrpSpPr>
        <p:grpSpPr>
          <a:xfrm>
            <a:off x="1114048" y="1339950"/>
            <a:ext cx="2370989" cy="3056400"/>
            <a:chOff x="1114048" y="1339950"/>
            <a:chExt cx="2370989" cy="3056400"/>
          </a:xfrm>
        </p:grpSpPr>
        <p:sp>
          <p:nvSpPr>
            <p:cNvPr id="375" name="Google Shape;375;p25"/>
            <p:cNvSpPr/>
            <p:nvPr/>
          </p:nvSpPr>
          <p:spPr>
            <a:xfrm>
              <a:off x="1114050" y="1796850"/>
              <a:ext cx="2370900" cy="2599500"/>
            </a:xfrm>
            <a:prstGeom prst="rect">
              <a:avLst/>
            </a:prstGeom>
            <a:solidFill>
              <a:srgbClr val="FFFF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5"/>
            <p:cNvSpPr/>
            <p:nvPr/>
          </p:nvSpPr>
          <p:spPr>
            <a:xfrm>
              <a:off x="1114048" y="1339950"/>
              <a:ext cx="1882800" cy="4569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2996938" y="1339950"/>
              <a:ext cx="488100" cy="4569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25"/>
          <p:cNvGrpSpPr/>
          <p:nvPr/>
        </p:nvGrpSpPr>
        <p:grpSpPr>
          <a:xfrm>
            <a:off x="3707998" y="1339950"/>
            <a:ext cx="2370989" cy="3056400"/>
            <a:chOff x="3707998" y="1339950"/>
            <a:chExt cx="2370989" cy="3056400"/>
          </a:xfrm>
        </p:grpSpPr>
        <p:sp>
          <p:nvSpPr>
            <p:cNvPr id="379" name="Google Shape;379;p25"/>
            <p:cNvSpPr/>
            <p:nvPr/>
          </p:nvSpPr>
          <p:spPr>
            <a:xfrm>
              <a:off x="3708000" y="1796850"/>
              <a:ext cx="2370900" cy="2599500"/>
            </a:xfrm>
            <a:prstGeom prst="rect">
              <a:avLst/>
            </a:prstGeom>
            <a:solidFill>
              <a:srgbClr val="FFFF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3707998" y="1339950"/>
              <a:ext cx="1882800" cy="4569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5590888" y="1339950"/>
              <a:ext cx="488100" cy="4569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5"/>
          <p:cNvGrpSpPr/>
          <p:nvPr/>
        </p:nvGrpSpPr>
        <p:grpSpPr>
          <a:xfrm>
            <a:off x="6301948" y="1339950"/>
            <a:ext cx="2370989" cy="3056400"/>
            <a:chOff x="6301948" y="1339950"/>
            <a:chExt cx="2370989" cy="3056400"/>
          </a:xfrm>
        </p:grpSpPr>
        <p:sp>
          <p:nvSpPr>
            <p:cNvPr id="383" name="Google Shape;383;p25"/>
            <p:cNvSpPr/>
            <p:nvPr/>
          </p:nvSpPr>
          <p:spPr>
            <a:xfrm>
              <a:off x="6301950" y="1796850"/>
              <a:ext cx="2370900" cy="2599500"/>
            </a:xfrm>
            <a:prstGeom prst="rect">
              <a:avLst/>
            </a:prstGeom>
            <a:solidFill>
              <a:srgbClr val="FFFF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6301948" y="1339950"/>
              <a:ext cx="1882800" cy="4569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8184838" y="1339950"/>
              <a:ext cx="488100" cy="4569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25"/>
          <p:cNvSpPr txBox="1"/>
          <p:nvPr/>
        </p:nvSpPr>
        <p:spPr>
          <a:xfrm>
            <a:off x="1326375" y="1339950"/>
            <a:ext cx="1577100" cy="469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rgbClr val="7376EC"/>
                </a:solidFill>
                <a:latin typeface="Raleway ExtraBold"/>
                <a:ea typeface="Raleway ExtraBold"/>
                <a:cs typeface="Raleway ExtraBold"/>
                <a:sym typeface="Raleway ExtraBold"/>
              </a:rPr>
              <a:t>index.html</a:t>
            </a:r>
            <a:endParaRPr sz="2000">
              <a:solidFill>
                <a:srgbClr val="7376EC"/>
              </a:solidFill>
              <a:latin typeface="Raleway ExtraBold"/>
              <a:ea typeface="Raleway ExtraBold"/>
              <a:cs typeface="Raleway ExtraBold"/>
              <a:sym typeface="Raleway ExtraBold"/>
            </a:endParaRPr>
          </a:p>
        </p:txBody>
      </p:sp>
      <p:sp>
        <p:nvSpPr>
          <p:cNvPr id="387" name="Google Shape;387;p25"/>
          <p:cNvSpPr txBox="1"/>
          <p:nvPr/>
        </p:nvSpPr>
        <p:spPr>
          <a:xfrm>
            <a:off x="3877100" y="1339950"/>
            <a:ext cx="1620300" cy="469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rgbClr val="7376EC"/>
                </a:solidFill>
                <a:latin typeface="Raleway ExtraBold"/>
                <a:ea typeface="Raleway ExtraBold"/>
                <a:cs typeface="Raleway ExtraBold"/>
                <a:sym typeface="Raleway ExtraBold"/>
              </a:rPr>
              <a:t>style.css</a:t>
            </a:r>
            <a:endParaRPr sz="2000">
              <a:solidFill>
                <a:srgbClr val="7376EC"/>
              </a:solidFill>
              <a:latin typeface="Raleway ExtraBold"/>
              <a:ea typeface="Raleway ExtraBold"/>
              <a:cs typeface="Raleway ExtraBold"/>
              <a:sym typeface="Raleway ExtraBold"/>
            </a:endParaRPr>
          </a:p>
        </p:txBody>
      </p:sp>
      <p:sp>
        <p:nvSpPr>
          <p:cNvPr id="388" name="Google Shape;388;p25"/>
          <p:cNvSpPr txBox="1"/>
          <p:nvPr/>
        </p:nvSpPr>
        <p:spPr>
          <a:xfrm>
            <a:off x="6471025" y="1339950"/>
            <a:ext cx="1620300" cy="469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rgbClr val="7376EC"/>
                </a:solidFill>
                <a:latin typeface="Raleway ExtraBold"/>
                <a:ea typeface="Raleway ExtraBold"/>
                <a:cs typeface="Raleway ExtraBold"/>
                <a:sym typeface="Raleway ExtraBold"/>
              </a:rPr>
              <a:t>script.js</a:t>
            </a:r>
            <a:endParaRPr sz="2000">
              <a:solidFill>
                <a:srgbClr val="7376EC"/>
              </a:solidFill>
              <a:latin typeface="Raleway ExtraBold"/>
              <a:ea typeface="Raleway ExtraBold"/>
              <a:cs typeface="Raleway ExtraBold"/>
              <a:sym typeface="Raleway ExtraBold"/>
            </a:endParaRPr>
          </a:p>
        </p:txBody>
      </p:sp>
      <p:pic>
        <p:nvPicPr>
          <p:cNvPr id="389" name="Google Shape;389;p2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390" name="Google Shape;390;p2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391" name="Google Shape;391;p2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392" name="Google Shape;392;p2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393" name="Google Shape;393;p2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pic>
        <p:nvPicPr>
          <p:cNvPr id="394" name="Google Shape;394;p25">
            <a:hlinkClick/>
          </p:cNvPr>
          <p:cNvPicPr preferRelativeResize="0"/>
          <p:nvPr/>
        </p:nvPicPr>
        <p:blipFill rotWithShape="1">
          <a:blip r:embed="rId3">
            <a:alphaModFix/>
          </a:blip>
          <a:srcRect b="475" l="0" r="0" t="465"/>
          <a:stretch/>
        </p:blipFill>
        <p:spPr>
          <a:xfrm>
            <a:off x="8291237" y="1445425"/>
            <a:ext cx="265550" cy="258850"/>
          </a:xfrm>
          <a:prstGeom prst="rect">
            <a:avLst/>
          </a:prstGeom>
          <a:noFill/>
          <a:ln>
            <a:noFill/>
          </a:ln>
        </p:spPr>
      </p:pic>
      <p:pic>
        <p:nvPicPr>
          <p:cNvPr id="395" name="Google Shape;395;p25">
            <a:hlinkClick/>
          </p:cNvPr>
          <p:cNvPicPr preferRelativeResize="0"/>
          <p:nvPr/>
        </p:nvPicPr>
        <p:blipFill rotWithShape="1">
          <a:blip r:embed="rId3">
            <a:alphaModFix/>
          </a:blip>
          <a:srcRect b="475" l="0" r="0" t="465"/>
          <a:stretch/>
        </p:blipFill>
        <p:spPr>
          <a:xfrm>
            <a:off x="5702187" y="1445425"/>
            <a:ext cx="265550" cy="258850"/>
          </a:xfrm>
          <a:prstGeom prst="rect">
            <a:avLst/>
          </a:prstGeom>
          <a:noFill/>
          <a:ln>
            <a:noFill/>
          </a:ln>
        </p:spPr>
      </p:pic>
      <p:pic>
        <p:nvPicPr>
          <p:cNvPr id="396" name="Google Shape;396;p25">
            <a:hlinkClick/>
          </p:cNvPr>
          <p:cNvPicPr preferRelativeResize="0"/>
          <p:nvPr/>
        </p:nvPicPr>
        <p:blipFill rotWithShape="1">
          <a:blip r:embed="rId3">
            <a:alphaModFix/>
          </a:blip>
          <a:srcRect b="475" l="0" r="0" t="465"/>
          <a:stretch/>
        </p:blipFill>
        <p:spPr>
          <a:xfrm>
            <a:off x="3108237" y="1445425"/>
            <a:ext cx="265550" cy="258850"/>
          </a:xfrm>
          <a:prstGeom prst="rect">
            <a:avLst/>
          </a:prstGeom>
          <a:noFill/>
          <a:ln>
            <a:noFill/>
          </a:ln>
        </p:spPr>
      </p:pic>
      <p:sp>
        <p:nvSpPr>
          <p:cNvPr id="397" name="Google Shape;397;p2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02</a:t>
            </a:r>
            <a:endParaRPr b="1" sz="1800">
              <a:solidFill>
                <a:srgbClr val="7376EC"/>
              </a:solidFill>
              <a:latin typeface="Raleway"/>
              <a:ea typeface="Raleway"/>
              <a:cs typeface="Raleway"/>
              <a:sym typeface="Raleway"/>
            </a:endParaRPr>
          </a:p>
        </p:txBody>
      </p:sp>
      <p:sp>
        <p:nvSpPr>
          <p:cNvPr id="398" name="Google Shape;398;p2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03</a:t>
            </a:r>
            <a:endParaRPr b="1" sz="1800">
              <a:solidFill>
                <a:srgbClr val="7376EC"/>
              </a:solidFill>
              <a:latin typeface="Raleway"/>
              <a:ea typeface="Raleway"/>
              <a:cs typeface="Raleway"/>
              <a:sym typeface="Raleway"/>
            </a:endParaRPr>
          </a:p>
        </p:txBody>
      </p:sp>
      <p:sp>
        <p:nvSpPr>
          <p:cNvPr id="399" name="Google Shape;399;p2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04</a:t>
            </a:r>
            <a:endParaRPr b="1" sz="1800">
              <a:solidFill>
                <a:srgbClr val="7376EC"/>
              </a:solidFill>
              <a:latin typeface="Raleway"/>
              <a:ea typeface="Raleway"/>
              <a:cs typeface="Raleway"/>
              <a:sym typeface="Raleway"/>
            </a:endParaRPr>
          </a:p>
        </p:txBody>
      </p:sp>
      <p:sp>
        <p:nvSpPr>
          <p:cNvPr id="400" name="Google Shape;400;p2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05</a:t>
            </a:r>
            <a:endParaRPr b="1" sz="1800">
              <a:solidFill>
                <a:srgbClr val="7376EC"/>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DELETION LOGIC</a:t>
            </a:r>
            <a:endParaRPr/>
          </a:p>
        </p:txBody>
      </p:sp>
      <p:sp>
        <p:nvSpPr>
          <p:cNvPr id="804" name="Google Shape;804;p52"/>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deleteButton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onclick</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target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closest</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li</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remove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items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splice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indexOf</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FF5C57"/>
                </a:solidFill>
                <a:latin typeface="Consolas"/>
                <a:ea typeface="Consolas"/>
                <a:cs typeface="Consolas"/>
                <a:sym typeface="Consolas"/>
              </a:rPr>
              <a:t>1</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p>
          <a:p>
            <a:pPr indent="0" lvl="0" marL="0" rtl="0" algn="l">
              <a:lnSpc>
                <a:spcPct val="115000"/>
              </a:lnSpc>
              <a:spcBef>
                <a:spcPts val="0"/>
              </a:spcBef>
              <a:spcAft>
                <a:spcPts val="1600"/>
              </a:spcAft>
              <a:buNone/>
            </a:pPr>
            <a:r>
              <a:t/>
            </a:r>
            <a:endParaRPr sz="1300">
              <a:solidFill>
                <a:srgbClr val="565869"/>
              </a:solidFill>
              <a:latin typeface="Consolas"/>
              <a:ea typeface="Consolas"/>
              <a:cs typeface="Consolas"/>
              <a:sym typeface="Consolas"/>
            </a:endParaRPr>
          </a:p>
        </p:txBody>
      </p:sp>
      <p:pic>
        <p:nvPicPr>
          <p:cNvPr id="805" name="Google Shape;805;p5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06" name="Google Shape;806;p52">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07" name="Google Shape;807;p5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08" name="Google Shape;808;p5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09" name="Google Shape;809;p5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10" name="Google Shape;810;p5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29</a:t>
            </a:r>
            <a:endParaRPr b="1" sz="1800">
              <a:solidFill>
                <a:srgbClr val="7376EC"/>
              </a:solidFill>
              <a:latin typeface="Raleway"/>
              <a:ea typeface="Raleway"/>
              <a:cs typeface="Raleway"/>
              <a:sym typeface="Raleway"/>
            </a:endParaRPr>
          </a:p>
        </p:txBody>
      </p:sp>
      <p:sp>
        <p:nvSpPr>
          <p:cNvPr id="811" name="Google Shape;811;p5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30</a:t>
            </a:r>
            <a:endParaRPr b="1" sz="1800">
              <a:solidFill>
                <a:srgbClr val="7376EC"/>
              </a:solidFill>
              <a:latin typeface="Raleway"/>
              <a:ea typeface="Raleway"/>
              <a:cs typeface="Raleway"/>
              <a:sym typeface="Raleway"/>
            </a:endParaRPr>
          </a:p>
        </p:txBody>
      </p:sp>
      <p:sp>
        <p:nvSpPr>
          <p:cNvPr id="812" name="Google Shape;812;p5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31</a:t>
            </a:r>
            <a:endParaRPr b="1" sz="1800">
              <a:solidFill>
                <a:srgbClr val="7376EC"/>
              </a:solidFill>
              <a:latin typeface="Raleway"/>
              <a:ea typeface="Raleway"/>
              <a:cs typeface="Raleway"/>
              <a:sym typeface="Raleway"/>
            </a:endParaRPr>
          </a:p>
        </p:txBody>
      </p:sp>
      <p:sp>
        <p:nvSpPr>
          <p:cNvPr id="813" name="Google Shape;813;p5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32</a:t>
            </a:r>
            <a:endParaRPr b="1" sz="1800">
              <a:solidFill>
                <a:srgbClr val="7376EC"/>
              </a:solidFill>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5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COMPLETE TASK</a:t>
            </a:r>
            <a:endParaRPr/>
          </a:p>
        </p:txBody>
      </p:sp>
      <p:sp>
        <p:nvSpPr>
          <p:cNvPr id="819" name="Google Shape;819;p53"/>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checkbox</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onchange</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function</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event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item</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complete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2DAE58"/>
                </a:solidFill>
                <a:highlight>
                  <a:srgbClr val="FFE599"/>
                </a:highlight>
                <a:latin typeface="Consolas"/>
                <a:ea typeface="Consolas"/>
                <a:cs typeface="Consolas"/>
                <a:sym typeface="Consolas"/>
              </a:rPr>
              <a:t>event.target.checked</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deleteButton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onclick</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target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closest</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li</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remove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items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splice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indexOf</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FF5C57"/>
                </a:solidFill>
                <a:latin typeface="Consolas"/>
                <a:ea typeface="Consolas"/>
                <a:cs typeface="Consolas"/>
                <a:sym typeface="Consolas"/>
              </a:rPr>
              <a:t>1</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820" name="Google Shape;820;p5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21" name="Google Shape;821;p5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22" name="Google Shape;822;p5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23" name="Google Shape;823;p5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24" name="Google Shape;824;p5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25" name="Google Shape;825;p5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30</a:t>
            </a:r>
            <a:endParaRPr b="1" sz="1800">
              <a:solidFill>
                <a:srgbClr val="7376EC"/>
              </a:solidFill>
              <a:latin typeface="Raleway"/>
              <a:ea typeface="Raleway"/>
              <a:cs typeface="Raleway"/>
              <a:sym typeface="Raleway"/>
            </a:endParaRPr>
          </a:p>
        </p:txBody>
      </p:sp>
      <p:sp>
        <p:nvSpPr>
          <p:cNvPr id="826" name="Google Shape;826;p5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31</a:t>
            </a:r>
            <a:endParaRPr b="1" sz="1800">
              <a:solidFill>
                <a:srgbClr val="7376EC"/>
              </a:solidFill>
              <a:latin typeface="Raleway"/>
              <a:ea typeface="Raleway"/>
              <a:cs typeface="Raleway"/>
              <a:sym typeface="Raleway"/>
            </a:endParaRPr>
          </a:p>
        </p:txBody>
      </p:sp>
      <p:sp>
        <p:nvSpPr>
          <p:cNvPr id="827" name="Google Shape;827;p5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32</a:t>
            </a:r>
            <a:endParaRPr b="1" sz="1800">
              <a:solidFill>
                <a:srgbClr val="7376EC"/>
              </a:solidFill>
              <a:latin typeface="Raleway"/>
              <a:ea typeface="Raleway"/>
              <a:cs typeface="Raleway"/>
              <a:sym typeface="Raleway"/>
            </a:endParaRPr>
          </a:p>
        </p:txBody>
      </p:sp>
      <p:sp>
        <p:nvSpPr>
          <p:cNvPr id="828" name="Google Shape;828;p5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33</a:t>
            </a:r>
            <a:endParaRPr b="1" sz="1800">
              <a:solidFill>
                <a:srgbClr val="7376EC"/>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5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BACKGROUND COLOR</a:t>
            </a:r>
            <a:endParaRPr/>
          </a:p>
        </p:txBody>
      </p:sp>
      <p:sp>
        <p:nvSpPr>
          <p:cNvPr id="834" name="Google Shape;834;p54"/>
          <p:cNvSpPr txBox="1"/>
          <p:nvPr>
            <p:ph idx="1" type="body"/>
          </p:nvPr>
        </p:nvSpPr>
        <p:spPr>
          <a:xfrm>
            <a:off x="1443550" y="1128325"/>
            <a:ext cx="4453800" cy="1892100"/>
          </a:xfrm>
          <a:prstGeom prst="rect">
            <a:avLst/>
          </a:prstGeom>
        </p:spPr>
        <p:txBody>
          <a:bodyPr anchorCtr="0" anchor="t" bIns="0" lIns="0" spcFirstLastPara="1" rIns="0" wrap="square" tIns="0">
            <a:noAutofit/>
          </a:bodyPr>
          <a:lstStyle/>
          <a:p>
            <a:pPr indent="0" lvl="0" marL="0" rtl="0" algn="l">
              <a:lnSpc>
                <a:spcPct val="135714"/>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F767BB"/>
                </a:solidFill>
                <a:latin typeface="Consolas"/>
                <a:ea typeface="Consolas"/>
                <a:cs typeface="Consolas"/>
                <a:sym typeface="Consolas"/>
              </a:rPr>
              <a:t>html</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box-sizing</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border-box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font-family</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Arial</a:t>
            </a:r>
            <a:r>
              <a:rPr lang="en-GB" sz="1300">
                <a:solidFill>
                  <a:srgbClr val="ADB1C2"/>
                </a:solidFill>
                <a:latin typeface="Consolas"/>
                <a:ea typeface="Consolas"/>
                <a:cs typeface="Consolas"/>
                <a:sym typeface="Consolas"/>
              </a:rPr>
              <a:t>,</a:t>
            </a:r>
            <a:r>
              <a:rPr lang="en-GB" sz="1300">
                <a:solidFill>
                  <a:srgbClr val="13BBB7"/>
                </a:solidFill>
                <a:latin typeface="Consolas"/>
                <a:ea typeface="Consolas"/>
                <a:cs typeface="Consolas"/>
                <a:sym typeface="Consolas"/>
              </a:rPr>
              <a:t> </a:t>
            </a:r>
            <a:r>
              <a:rPr lang="en-GB" sz="1300">
                <a:solidFill>
                  <a:srgbClr val="2DAE58"/>
                </a:solidFill>
                <a:latin typeface="Consolas"/>
                <a:ea typeface="Consolas"/>
                <a:cs typeface="Consolas"/>
                <a:sym typeface="Consolas"/>
              </a:rPr>
              <a:t>Helvetica</a:t>
            </a:r>
            <a:r>
              <a:rPr lang="en-GB" sz="1300">
                <a:solidFill>
                  <a:srgbClr val="ADB1C2"/>
                </a:solidFill>
                <a:latin typeface="Consolas"/>
                <a:ea typeface="Consolas"/>
                <a:cs typeface="Consolas"/>
                <a:sym typeface="Consolas"/>
              </a:rPr>
              <a:t>,</a:t>
            </a:r>
            <a:r>
              <a:rPr lang="en-GB" sz="1300">
                <a:solidFill>
                  <a:srgbClr val="13BBB7"/>
                </a:solidFill>
                <a:latin typeface="Consolas"/>
                <a:ea typeface="Consolas"/>
                <a:cs typeface="Consolas"/>
                <a:sym typeface="Consolas"/>
              </a:rPr>
              <a:t> </a:t>
            </a:r>
            <a:r>
              <a:rPr lang="en-GB" sz="1300">
                <a:solidFill>
                  <a:srgbClr val="2DAE58"/>
                </a:solidFill>
                <a:latin typeface="Consolas"/>
                <a:ea typeface="Consolas"/>
                <a:cs typeface="Consolas"/>
                <a:sym typeface="Consolas"/>
              </a:rPr>
              <a:t>sans-serif</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e3e9ff</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565869"/>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spcBef>
                <a:spcPts val="0"/>
              </a:spcBef>
              <a:spcAft>
                <a:spcPts val="1600"/>
              </a:spcAft>
              <a:buNone/>
            </a:pPr>
            <a:r>
              <a:t/>
            </a:r>
            <a:endParaRPr sz="1300"/>
          </a:p>
        </p:txBody>
      </p:sp>
      <p:pic>
        <p:nvPicPr>
          <p:cNvPr id="835" name="Google Shape;835;p5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36" name="Google Shape;836;p5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37" name="Google Shape;837;p5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38" name="Google Shape;838;p5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39" name="Google Shape;839;p5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40" name="Google Shape;840;p5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31</a:t>
            </a:r>
            <a:endParaRPr b="1" sz="1800">
              <a:solidFill>
                <a:srgbClr val="7376EC"/>
              </a:solidFill>
              <a:latin typeface="Raleway"/>
              <a:ea typeface="Raleway"/>
              <a:cs typeface="Raleway"/>
              <a:sym typeface="Raleway"/>
            </a:endParaRPr>
          </a:p>
        </p:txBody>
      </p:sp>
      <p:sp>
        <p:nvSpPr>
          <p:cNvPr id="841" name="Google Shape;841;p5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32</a:t>
            </a:r>
            <a:endParaRPr b="1" sz="1800">
              <a:solidFill>
                <a:srgbClr val="7376EC"/>
              </a:solidFill>
              <a:latin typeface="Raleway"/>
              <a:ea typeface="Raleway"/>
              <a:cs typeface="Raleway"/>
              <a:sym typeface="Raleway"/>
            </a:endParaRPr>
          </a:p>
        </p:txBody>
      </p:sp>
      <p:sp>
        <p:nvSpPr>
          <p:cNvPr id="842" name="Google Shape;842;p5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33</a:t>
            </a:r>
            <a:endParaRPr b="1" sz="1800">
              <a:solidFill>
                <a:srgbClr val="7376EC"/>
              </a:solidFill>
              <a:latin typeface="Raleway"/>
              <a:ea typeface="Raleway"/>
              <a:cs typeface="Raleway"/>
              <a:sym typeface="Raleway"/>
            </a:endParaRPr>
          </a:p>
        </p:txBody>
      </p:sp>
      <p:sp>
        <p:nvSpPr>
          <p:cNvPr id="843" name="Google Shape;843;p5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34</a:t>
            </a:r>
            <a:endParaRPr b="1" sz="1800">
              <a:solidFill>
                <a:srgbClr val="7376EC"/>
              </a:solidFill>
              <a:latin typeface="Raleway"/>
              <a:ea typeface="Raleway"/>
              <a:cs typeface="Raleway"/>
              <a:sym typeface="Raleway"/>
            </a:endParaRPr>
          </a:p>
        </p:txBody>
      </p:sp>
      <p:sp>
        <p:nvSpPr>
          <p:cNvPr id="844" name="Google Shape;844;p54"/>
          <p:cNvSpPr txBox="1"/>
          <p:nvPr/>
        </p:nvSpPr>
        <p:spPr>
          <a:xfrm flipH="1">
            <a:off x="6570638" y="3258375"/>
            <a:ext cx="2304600" cy="612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4800">
                <a:solidFill>
                  <a:srgbClr val="7376EC"/>
                </a:solidFill>
                <a:latin typeface="Raleway Black"/>
                <a:ea typeface="Raleway Black"/>
                <a:cs typeface="Raleway Black"/>
                <a:sym typeface="Raleway Black"/>
              </a:rPr>
              <a:t>12.45%</a:t>
            </a:r>
            <a:endParaRPr sz="4800">
              <a:solidFill>
                <a:srgbClr val="7376EC"/>
              </a:solidFill>
              <a:latin typeface="Raleway Black"/>
              <a:ea typeface="Raleway Black"/>
              <a:cs typeface="Raleway Black"/>
              <a:sym typeface="Raleway Black"/>
            </a:endParaRPr>
          </a:p>
        </p:txBody>
      </p:sp>
      <p:sp>
        <p:nvSpPr>
          <p:cNvPr id="845" name="Google Shape;845;p54"/>
          <p:cNvSpPr txBox="1"/>
          <p:nvPr/>
        </p:nvSpPr>
        <p:spPr>
          <a:xfrm flipH="1">
            <a:off x="6570613" y="3870975"/>
            <a:ext cx="2304600" cy="727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1600">
                <a:solidFill>
                  <a:srgbClr val="595959"/>
                </a:solidFill>
                <a:latin typeface="Tajawal"/>
                <a:ea typeface="Tajawal"/>
                <a:cs typeface="Tajawal"/>
                <a:sym typeface="Tajawal"/>
              </a:rPr>
              <a:t>Despite being red, Mars is a very cold place</a:t>
            </a:r>
            <a:endParaRPr sz="1600">
              <a:solidFill>
                <a:srgbClr val="595959"/>
              </a:solidFill>
              <a:latin typeface="Tajawal"/>
              <a:ea typeface="Tajawal"/>
              <a:cs typeface="Tajawal"/>
              <a:sym typeface="Tajawal"/>
            </a:endParaRPr>
          </a:p>
        </p:txBody>
      </p:sp>
      <p:grpSp>
        <p:nvGrpSpPr>
          <p:cNvPr id="846" name="Google Shape;846;p54"/>
          <p:cNvGrpSpPr/>
          <p:nvPr/>
        </p:nvGrpSpPr>
        <p:grpSpPr>
          <a:xfrm>
            <a:off x="5525650" y="2754100"/>
            <a:ext cx="3505025" cy="2286276"/>
            <a:chOff x="551632" y="679649"/>
            <a:chExt cx="3505025" cy="1892143"/>
          </a:xfrm>
        </p:grpSpPr>
        <p:sp>
          <p:nvSpPr>
            <p:cNvPr id="847" name="Google Shape;847;p54"/>
            <p:cNvSpPr/>
            <p:nvPr/>
          </p:nvSpPr>
          <p:spPr>
            <a:xfrm>
              <a:off x="551757" y="1096991"/>
              <a:ext cx="3504900" cy="1474800"/>
            </a:xfrm>
            <a:prstGeom prst="rect">
              <a:avLst/>
            </a:prstGeom>
            <a:solidFill>
              <a:srgbClr val="E3E9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4"/>
            <p:cNvSpPr/>
            <p:nvPr/>
          </p:nvSpPr>
          <p:spPr>
            <a:xfrm>
              <a:off x="551632" y="679649"/>
              <a:ext cx="3016800" cy="417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4"/>
            <p:cNvSpPr/>
            <p:nvPr/>
          </p:nvSpPr>
          <p:spPr>
            <a:xfrm>
              <a:off x="3568407" y="679649"/>
              <a:ext cx="488100" cy="417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0" name="Google Shape;850;p54">
            <a:hlinkClick/>
          </p:cNvPr>
          <p:cNvPicPr preferRelativeResize="0"/>
          <p:nvPr/>
        </p:nvPicPr>
        <p:blipFill rotWithShape="1">
          <a:blip r:embed="rId3">
            <a:alphaModFix/>
          </a:blip>
          <a:srcRect b="475" l="0" r="0" t="465"/>
          <a:stretch/>
        </p:blipFill>
        <p:spPr>
          <a:xfrm>
            <a:off x="8653737" y="2853100"/>
            <a:ext cx="265550" cy="258850"/>
          </a:xfrm>
          <a:prstGeom prst="rect">
            <a:avLst/>
          </a:prstGeom>
          <a:noFill/>
          <a:ln>
            <a:noFill/>
          </a:ln>
        </p:spPr>
      </p:pic>
      <p:pic>
        <p:nvPicPr>
          <p:cNvPr id="851" name="Google Shape;851;p54"/>
          <p:cNvPicPr preferRelativeResize="0"/>
          <p:nvPr/>
        </p:nvPicPr>
        <p:blipFill rotWithShape="1">
          <a:blip r:embed="rId7">
            <a:alphaModFix/>
          </a:blip>
          <a:srcRect b="0" l="0" r="0" t="0"/>
          <a:stretch/>
        </p:blipFill>
        <p:spPr>
          <a:xfrm>
            <a:off x="5591625" y="3341025"/>
            <a:ext cx="2581275" cy="161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0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000"/>
                                        <p:tgtEl>
                                          <p:spTgt spid="850"/>
                                        </p:tgtEl>
                                      </p:cBhvr>
                                    </p:animEffect>
                                  </p:childTnLst>
                                </p:cTn>
                              </p:par>
                              <p:par>
                                <p:cTn fill="hold" nodeType="withEffect" presetClass="entr" presetID="10" presetSubtype="0">
                                  <p:stCondLst>
                                    <p:cond delay="0"/>
                                  </p:stCondLst>
                                  <p:childTnLst>
                                    <p:set>
                                      <p:cBhvr>
                                        <p:cTn dur="1" fill="hold">
                                          <p:stCondLst>
                                            <p:cond delay="0"/>
                                          </p:stCondLst>
                                        </p:cTn>
                                        <p:tgtEl>
                                          <p:spTgt spid="851"/>
                                        </p:tgtEl>
                                        <p:attrNameLst>
                                          <p:attrName>style.visibility</p:attrName>
                                        </p:attrNameLst>
                                      </p:cBhvr>
                                      <p:to>
                                        <p:strVal val="visible"/>
                                      </p:to>
                                    </p:set>
                                    <p:animEffect filter="fade" transition="in">
                                      <p:cBhvr>
                                        <p:cTn dur="1000"/>
                                        <p:tgtEl>
                                          <p:spTgt spid="8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5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CENTER ON THE PAGE</a:t>
            </a:r>
            <a:endParaRPr/>
          </a:p>
        </p:txBody>
      </p:sp>
      <p:sp>
        <p:nvSpPr>
          <p:cNvPr id="857" name="Google Shape;857;p55"/>
          <p:cNvSpPr txBox="1"/>
          <p:nvPr>
            <p:ph idx="1" type="body"/>
          </p:nvPr>
        </p:nvSpPr>
        <p:spPr>
          <a:xfrm>
            <a:off x="1443550" y="1128325"/>
            <a:ext cx="6915900" cy="1327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body</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max-width</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360px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margin</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10px</a:t>
            </a:r>
            <a:r>
              <a:rPr lang="en-GB" sz="1300">
                <a:solidFill>
                  <a:srgbClr val="13BBB7"/>
                </a:solidFill>
                <a:latin typeface="Consolas"/>
                <a:ea typeface="Consolas"/>
                <a:cs typeface="Consolas"/>
                <a:sym typeface="Consolas"/>
              </a:rPr>
              <a:t> auto</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858" name="Google Shape;858;p5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59" name="Google Shape;859;p5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60" name="Google Shape;860;p5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61" name="Google Shape;861;p5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62" name="Google Shape;862;p5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63" name="Google Shape;863;p5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32</a:t>
            </a:r>
            <a:endParaRPr b="1" sz="1800">
              <a:solidFill>
                <a:srgbClr val="7376EC"/>
              </a:solidFill>
              <a:latin typeface="Raleway"/>
              <a:ea typeface="Raleway"/>
              <a:cs typeface="Raleway"/>
              <a:sym typeface="Raleway"/>
            </a:endParaRPr>
          </a:p>
        </p:txBody>
      </p:sp>
      <p:sp>
        <p:nvSpPr>
          <p:cNvPr id="864" name="Google Shape;864;p5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33</a:t>
            </a:r>
            <a:endParaRPr b="1" sz="1800">
              <a:solidFill>
                <a:srgbClr val="7376EC"/>
              </a:solidFill>
              <a:latin typeface="Raleway"/>
              <a:ea typeface="Raleway"/>
              <a:cs typeface="Raleway"/>
              <a:sym typeface="Raleway"/>
            </a:endParaRPr>
          </a:p>
        </p:txBody>
      </p:sp>
      <p:sp>
        <p:nvSpPr>
          <p:cNvPr id="865" name="Google Shape;865;p5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34</a:t>
            </a:r>
            <a:endParaRPr b="1" sz="1800">
              <a:solidFill>
                <a:srgbClr val="7376EC"/>
              </a:solidFill>
              <a:latin typeface="Raleway"/>
              <a:ea typeface="Raleway"/>
              <a:cs typeface="Raleway"/>
              <a:sym typeface="Raleway"/>
            </a:endParaRPr>
          </a:p>
        </p:txBody>
      </p:sp>
      <p:sp>
        <p:nvSpPr>
          <p:cNvPr id="866" name="Google Shape;866;p5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35</a:t>
            </a:r>
            <a:endParaRPr b="1" sz="1800">
              <a:solidFill>
                <a:srgbClr val="7376EC"/>
              </a:solidFill>
              <a:latin typeface="Raleway"/>
              <a:ea typeface="Raleway"/>
              <a:cs typeface="Raleway"/>
              <a:sym typeface="Raleway"/>
            </a:endParaRPr>
          </a:p>
        </p:txBody>
      </p:sp>
      <p:sp>
        <p:nvSpPr>
          <p:cNvPr id="867" name="Google Shape;867;p55"/>
          <p:cNvSpPr txBox="1"/>
          <p:nvPr/>
        </p:nvSpPr>
        <p:spPr>
          <a:xfrm flipH="1">
            <a:off x="6570638" y="3258375"/>
            <a:ext cx="2304600" cy="612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4800">
                <a:solidFill>
                  <a:srgbClr val="7376EC"/>
                </a:solidFill>
                <a:latin typeface="Raleway Black"/>
                <a:ea typeface="Raleway Black"/>
                <a:cs typeface="Raleway Black"/>
                <a:sym typeface="Raleway Black"/>
              </a:rPr>
              <a:t>12.45%</a:t>
            </a:r>
            <a:endParaRPr sz="4800">
              <a:solidFill>
                <a:srgbClr val="7376EC"/>
              </a:solidFill>
              <a:latin typeface="Raleway Black"/>
              <a:ea typeface="Raleway Black"/>
              <a:cs typeface="Raleway Black"/>
              <a:sym typeface="Raleway Black"/>
            </a:endParaRPr>
          </a:p>
        </p:txBody>
      </p:sp>
      <p:sp>
        <p:nvSpPr>
          <p:cNvPr id="868" name="Google Shape;868;p55"/>
          <p:cNvSpPr txBox="1"/>
          <p:nvPr/>
        </p:nvSpPr>
        <p:spPr>
          <a:xfrm flipH="1">
            <a:off x="6570613" y="3870975"/>
            <a:ext cx="2304600" cy="727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1600">
                <a:solidFill>
                  <a:srgbClr val="595959"/>
                </a:solidFill>
                <a:latin typeface="Tajawal"/>
                <a:ea typeface="Tajawal"/>
                <a:cs typeface="Tajawal"/>
                <a:sym typeface="Tajawal"/>
              </a:rPr>
              <a:t>Despite being red, Mars is a very cold place</a:t>
            </a:r>
            <a:endParaRPr sz="1600">
              <a:solidFill>
                <a:srgbClr val="595959"/>
              </a:solidFill>
              <a:latin typeface="Tajawal"/>
              <a:ea typeface="Tajawal"/>
              <a:cs typeface="Tajawal"/>
              <a:sym typeface="Tajawal"/>
            </a:endParaRPr>
          </a:p>
        </p:txBody>
      </p:sp>
      <p:grpSp>
        <p:nvGrpSpPr>
          <p:cNvPr id="869" name="Google Shape;869;p55"/>
          <p:cNvGrpSpPr/>
          <p:nvPr/>
        </p:nvGrpSpPr>
        <p:grpSpPr>
          <a:xfrm>
            <a:off x="5525650" y="2754100"/>
            <a:ext cx="3505025" cy="2286276"/>
            <a:chOff x="551632" y="679649"/>
            <a:chExt cx="3505025" cy="1892143"/>
          </a:xfrm>
        </p:grpSpPr>
        <p:sp>
          <p:nvSpPr>
            <p:cNvPr id="870" name="Google Shape;870;p55"/>
            <p:cNvSpPr/>
            <p:nvPr/>
          </p:nvSpPr>
          <p:spPr>
            <a:xfrm>
              <a:off x="551757" y="1096991"/>
              <a:ext cx="3504900" cy="1474800"/>
            </a:xfrm>
            <a:prstGeom prst="rect">
              <a:avLst/>
            </a:prstGeom>
            <a:solidFill>
              <a:srgbClr val="E3E9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5"/>
            <p:cNvSpPr/>
            <p:nvPr/>
          </p:nvSpPr>
          <p:spPr>
            <a:xfrm>
              <a:off x="551632" y="679649"/>
              <a:ext cx="3016800" cy="417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5"/>
            <p:cNvSpPr/>
            <p:nvPr/>
          </p:nvSpPr>
          <p:spPr>
            <a:xfrm>
              <a:off x="3568407" y="679649"/>
              <a:ext cx="488100" cy="417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3" name="Google Shape;873;p55">
            <a:hlinkClick/>
          </p:cNvPr>
          <p:cNvPicPr preferRelativeResize="0"/>
          <p:nvPr/>
        </p:nvPicPr>
        <p:blipFill rotWithShape="1">
          <a:blip r:embed="rId3">
            <a:alphaModFix/>
          </a:blip>
          <a:srcRect b="475" l="0" r="0" t="465"/>
          <a:stretch/>
        </p:blipFill>
        <p:spPr>
          <a:xfrm>
            <a:off x="8653737" y="2853100"/>
            <a:ext cx="265550" cy="258850"/>
          </a:xfrm>
          <a:prstGeom prst="rect">
            <a:avLst/>
          </a:prstGeom>
          <a:noFill/>
          <a:ln>
            <a:noFill/>
          </a:ln>
        </p:spPr>
      </p:pic>
      <p:pic>
        <p:nvPicPr>
          <p:cNvPr id="874" name="Google Shape;874;p55"/>
          <p:cNvPicPr preferRelativeResize="0"/>
          <p:nvPr/>
        </p:nvPicPr>
        <p:blipFill rotWithShape="1">
          <a:blip r:embed="rId7">
            <a:alphaModFix/>
          </a:blip>
          <a:srcRect b="0" l="0" r="0" t="0"/>
          <a:stretch/>
        </p:blipFill>
        <p:spPr>
          <a:xfrm>
            <a:off x="6148650" y="3330675"/>
            <a:ext cx="2581275" cy="1619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000"/>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000"/>
                                        <p:tgtEl>
                                          <p:spTgt spid="869"/>
                                        </p:tgtEl>
                                      </p:cBhvr>
                                    </p:animEffect>
                                  </p:childTnLst>
                                </p:cTn>
                              </p:par>
                              <p:par>
                                <p:cTn fill="hold" nodeType="with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1000"/>
                                        <p:tgtEl>
                                          <p:spTgt spid="873"/>
                                        </p:tgtEl>
                                      </p:cBhvr>
                                    </p:animEffect>
                                  </p:childTnLst>
                                </p:cTn>
                              </p:par>
                              <p:par>
                                <p:cTn fill="hold" nodeType="withEffect" presetClass="entr" presetID="10" presetSubtype="0">
                                  <p:stCondLst>
                                    <p:cond delay="0"/>
                                  </p:stCondLst>
                                  <p:childTnLst>
                                    <p:set>
                                      <p:cBhvr>
                                        <p:cTn dur="1" fill="hold">
                                          <p:stCondLst>
                                            <p:cond delay="0"/>
                                          </p:stCondLst>
                                        </p:cTn>
                                        <p:tgtEl>
                                          <p:spTgt spid="874"/>
                                        </p:tgtEl>
                                        <p:attrNameLst>
                                          <p:attrName>style.visibility</p:attrName>
                                        </p:attrNameLst>
                                      </p:cBhvr>
                                      <p:to>
                                        <p:strVal val="visible"/>
                                      </p:to>
                                    </p:set>
                                    <p:animEffect filter="fade" transition="in">
                                      <p:cBhvr>
                                        <p:cTn dur="1000"/>
                                        <p:tgtEl>
                                          <p:spTgt spid="8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5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Style the header</a:t>
            </a:r>
            <a:endParaRPr/>
          </a:p>
        </p:txBody>
      </p:sp>
      <p:sp>
        <p:nvSpPr>
          <p:cNvPr id="880" name="Google Shape;880;p56"/>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header</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margin-bottom</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padding</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text-align</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center</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af7eeb</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white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h1</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margin</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0</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font-size</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1.6em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881" name="Google Shape;881;p5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882" name="Google Shape;882;p5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883" name="Google Shape;883;p5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884" name="Google Shape;884;p5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885" name="Google Shape;885;p5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886" name="Google Shape;886;p5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33</a:t>
            </a:r>
            <a:endParaRPr b="1" sz="1800">
              <a:solidFill>
                <a:srgbClr val="7376EC"/>
              </a:solidFill>
              <a:latin typeface="Raleway"/>
              <a:ea typeface="Raleway"/>
              <a:cs typeface="Raleway"/>
              <a:sym typeface="Raleway"/>
            </a:endParaRPr>
          </a:p>
        </p:txBody>
      </p:sp>
      <p:sp>
        <p:nvSpPr>
          <p:cNvPr id="887" name="Google Shape;887;p5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34</a:t>
            </a:r>
            <a:endParaRPr b="1" sz="1800">
              <a:solidFill>
                <a:srgbClr val="7376EC"/>
              </a:solidFill>
              <a:latin typeface="Raleway"/>
              <a:ea typeface="Raleway"/>
              <a:cs typeface="Raleway"/>
              <a:sym typeface="Raleway"/>
            </a:endParaRPr>
          </a:p>
        </p:txBody>
      </p:sp>
      <p:sp>
        <p:nvSpPr>
          <p:cNvPr id="888" name="Google Shape;888;p5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35</a:t>
            </a:r>
            <a:endParaRPr b="1" sz="1800">
              <a:solidFill>
                <a:srgbClr val="7376EC"/>
              </a:solidFill>
              <a:latin typeface="Raleway"/>
              <a:ea typeface="Raleway"/>
              <a:cs typeface="Raleway"/>
              <a:sym typeface="Raleway"/>
            </a:endParaRPr>
          </a:p>
        </p:txBody>
      </p:sp>
      <p:sp>
        <p:nvSpPr>
          <p:cNvPr id="889" name="Google Shape;889;p5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36</a:t>
            </a:r>
            <a:endParaRPr b="1" sz="1800">
              <a:solidFill>
                <a:srgbClr val="7376EC"/>
              </a:solidFill>
              <a:latin typeface="Raleway"/>
              <a:ea typeface="Raleway"/>
              <a:cs typeface="Raleway"/>
              <a:sym typeface="Raleway"/>
            </a:endParaRPr>
          </a:p>
        </p:txBody>
      </p:sp>
      <p:sp>
        <p:nvSpPr>
          <p:cNvPr id="890" name="Google Shape;890;p56"/>
          <p:cNvSpPr txBox="1"/>
          <p:nvPr/>
        </p:nvSpPr>
        <p:spPr>
          <a:xfrm flipH="1">
            <a:off x="6570638" y="3258375"/>
            <a:ext cx="2304600" cy="612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4800">
                <a:solidFill>
                  <a:srgbClr val="7376EC"/>
                </a:solidFill>
                <a:latin typeface="Raleway Black"/>
                <a:ea typeface="Raleway Black"/>
                <a:cs typeface="Raleway Black"/>
                <a:sym typeface="Raleway Black"/>
              </a:rPr>
              <a:t>12.45%</a:t>
            </a:r>
            <a:endParaRPr sz="4800">
              <a:solidFill>
                <a:srgbClr val="7376EC"/>
              </a:solidFill>
              <a:latin typeface="Raleway Black"/>
              <a:ea typeface="Raleway Black"/>
              <a:cs typeface="Raleway Black"/>
              <a:sym typeface="Raleway Black"/>
            </a:endParaRPr>
          </a:p>
        </p:txBody>
      </p:sp>
      <p:sp>
        <p:nvSpPr>
          <p:cNvPr id="891" name="Google Shape;891;p56"/>
          <p:cNvSpPr txBox="1"/>
          <p:nvPr/>
        </p:nvSpPr>
        <p:spPr>
          <a:xfrm flipH="1">
            <a:off x="6570613" y="3870975"/>
            <a:ext cx="2304600" cy="727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1600">
                <a:solidFill>
                  <a:srgbClr val="595959"/>
                </a:solidFill>
                <a:latin typeface="Tajawal"/>
                <a:ea typeface="Tajawal"/>
                <a:cs typeface="Tajawal"/>
                <a:sym typeface="Tajawal"/>
              </a:rPr>
              <a:t>Despite being red, Mars is a very cold place</a:t>
            </a:r>
            <a:endParaRPr sz="1600">
              <a:solidFill>
                <a:srgbClr val="595959"/>
              </a:solidFill>
              <a:latin typeface="Tajawal"/>
              <a:ea typeface="Tajawal"/>
              <a:cs typeface="Tajawal"/>
              <a:sym typeface="Tajawal"/>
            </a:endParaRPr>
          </a:p>
        </p:txBody>
      </p:sp>
      <p:grpSp>
        <p:nvGrpSpPr>
          <p:cNvPr id="892" name="Google Shape;892;p56"/>
          <p:cNvGrpSpPr/>
          <p:nvPr/>
        </p:nvGrpSpPr>
        <p:grpSpPr>
          <a:xfrm>
            <a:off x="5091850" y="2754100"/>
            <a:ext cx="3938670" cy="2286276"/>
            <a:chOff x="551643" y="679648"/>
            <a:chExt cx="3505090" cy="1892143"/>
          </a:xfrm>
        </p:grpSpPr>
        <p:sp>
          <p:nvSpPr>
            <p:cNvPr id="893" name="Google Shape;893;p56"/>
            <p:cNvSpPr/>
            <p:nvPr/>
          </p:nvSpPr>
          <p:spPr>
            <a:xfrm>
              <a:off x="551757" y="1096991"/>
              <a:ext cx="3504900" cy="1474800"/>
            </a:xfrm>
            <a:prstGeom prst="rect">
              <a:avLst/>
            </a:prstGeom>
            <a:solidFill>
              <a:srgbClr val="E3E9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6"/>
            <p:cNvSpPr/>
            <p:nvPr/>
          </p:nvSpPr>
          <p:spPr>
            <a:xfrm>
              <a:off x="551643" y="679648"/>
              <a:ext cx="3119100" cy="417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6"/>
            <p:cNvSpPr/>
            <p:nvPr/>
          </p:nvSpPr>
          <p:spPr>
            <a:xfrm>
              <a:off x="3604633" y="679648"/>
              <a:ext cx="452100" cy="417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6" name="Google Shape;896;p56">
            <a:hlinkClick/>
          </p:cNvPr>
          <p:cNvPicPr preferRelativeResize="0"/>
          <p:nvPr/>
        </p:nvPicPr>
        <p:blipFill rotWithShape="1">
          <a:blip r:embed="rId3">
            <a:alphaModFix/>
          </a:blip>
          <a:srcRect b="475" l="0" r="0" t="465"/>
          <a:stretch/>
        </p:blipFill>
        <p:spPr>
          <a:xfrm>
            <a:off x="8653737" y="2873757"/>
            <a:ext cx="265550" cy="258850"/>
          </a:xfrm>
          <a:prstGeom prst="rect">
            <a:avLst/>
          </a:prstGeom>
          <a:noFill/>
          <a:ln>
            <a:noFill/>
          </a:ln>
        </p:spPr>
      </p:pic>
      <p:pic>
        <p:nvPicPr>
          <p:cNvPr id="897" name="Google Shape;897;p56"/>
          <p:cNvPicPr preferRelativeResize="0"/>
          <p:nvPr/>
        </p:nvPicPr>
        <p:blipFill rotWithShape="1">
          <a:blip r:embed="rId7">
            <a:alphaModFix/>
          </a:blip>
          <a:srcRect b="15139" l="18543" r="15510" t="0"/>
          <a:stretch/>
        </p:blipFill>
        <p:spPr>
          <a:xfrm>
            <a:off x="5314675" y="3328438"/>
            <a:ext cx="3505025" cy="160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1000"/>
                                        <p:tgtEl>
                                          <p:spTgt spid="891"/>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5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STYLE THE  INPUT</a:t>
            </a:r>
            <a:endParaRPr/>
          </a:p>
        </p:txBody>
      </p:sp>
      <p:sp>
        <p:nvSpPr>
          <p:cNvPr id="903" name="Google Shape;903;p57"/>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F82C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new</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display</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flex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margin-bottom</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new-input</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display</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block</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width</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100%</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padding</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border</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0</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font-size</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1.2em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p>
        </p:txBody>
      </p:sp>
      <p:pic>
        <p:nvPicPr>
          <p:cNvPr id="904" name="Google Shape;904;p5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05" name="Google Shape;905;p5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06" name="Google Shape;906;p5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07" name="Google Shape;907;p5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08" name="Google Shape;908;p5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09" name="Google Shape;909;p5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34</a:t>
            </a:r>
            <a:endParaRPr b="1" sz="1800">
              <a:solidFill>
                <a:srgbClr val="7376EC"/>
              </a:solidFill>
              <a:latin typeface="Raleway"/>
              <a:ea typeface="Raleway"/>
              <a:cs typeface="Raleway"/>
              <a:sym typeface="Raleway"/>
            </a:endParaRPr>
          </a:p>
        </p:txBody>
      </p:sp>
      <p:sp>
        <p:nvSpPr>
          <p:cNvPr id="910" name="Google Shape;910;p5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35</a:t>
            </a:r>
            <a:endParaRPr b="1" sz="1800">
              <a:solidFill>
                <a:srgbClr val="7376EC"/>
              </a:solidFill>
              <a:latin typeface="Raleway"/>
              <a:ea typeface="Raleway"/>
              <a:cs typeface="Raleway"/>
              <a:sym typeface="Raleway"/>
            </a:endParaRPr>
          </a:p>
        </p:txBody>
      </p:sp>
      <p:sp>
        <p:nvSpPr>
          <p:cNvPr id="911" name="Google Shape;911;p5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36</a:t>
            </a:r>
            <a:endParaRPr b="1" sz="1800">
              <a:solidFill>
                <a:srgbClr val="7376EC"/>
              </a:solidFill>
              <a:latin typeface="Raleway"/>
              <a:ea typeface="Raleway"/>
              <a:cs typeface="Raleway"/>
              <a:sym typeface="Raleway"/>
            </a:endParaRPr>
          </a:p>
        </p:txBody>
      </p:sp>
      <p:sp>
        <p:nvSpPr>
          <p:cNvPr id="912" name="Google Shape;912;p5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37</a:t>
            </a:r>
            <a:endParaRPr b="1" sz="1800">
              <a:solidFill>
                <a:srgbClr val="7376EC"/>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STYLE THE BUTTON</a:t>
            </a:r>
            <a:endParaRPr/>
          </a:p>
        </p:txBody>
      </p:sp>
      <p:sp>
        <p:nvSpPr>
          <p:cNvPr id="918" name="Google Shape;918;p58"/>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F82C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new-button</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border</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0</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padding</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0</a:t>
            </a:r>
            <a:r>
              <a:rPr lang="en-GB" sz="1300">
                <a:solidFill>
                  <a:srgbClr val="13BBB7"/>
                </a:solidFill>
                <a:latin typeface="Consolas"/>
                <a:ea typeface="Consolas"/>
                <a:cs typeface="Consolas"/>
                <a:sym typeface="Consolas"/>
              </a:rPr>
              <a:t> </a:t>
            </a:r>
            <a:r>
              <a:rPr lang="en-GB" sz="1300">
                <a:solidFill>
                  <a:srgbClr val="FF5C57"/>
                </a:solidFill>
                <a:latin typeface="Consolas"/>
                <a:ea typeface="Consolas"/>
                <a:cs typeface="Consolas"/>
                <a:sym typeface="Consolas"/>
              </a:rPr>
              <a:t>20px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font-size</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1.2em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font-weight</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bold</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white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af7eeb</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cursor</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pointer</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p>
        </p:txBody>
      </p:sp>
      <p:pic>
        <p:nvPicPr>
          <p:cNvPr id="919" name="Google Shape;919;p5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20" name="Google Shape;920;p58">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21" name="Google Shape;921;p58">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22" name="Google Shape;922;p58">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23" name="Google Shape;923;p58">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24" name="Google Shape;924;p5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35</a:t>
            </a:r>
            <a:endParaRPr b="1" sz="1800">
              <a:solidFill>
                <a:srgbClr val="7376EC"/>
              </a:solidFill>
              <a:latin typeface="Raleway"/>
              <a:ea typeface="Raleway"/>
              <a:cs typeface="Raleway"/>
              <a:sym typeface="Raleway"/>
            </a:endParaRPr>
          </a:p>
        </p:txBody>
      </p:sp>
      <p:sp>
        <p:nvSpPr>
          <p:cNvPr id="925" name="Google Shape;925;p5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36</a:t>
            </a:r>
            <a:endParaRPr b="1" sz="1800">
              <a:solidFill>
                <a:srgbClr val="7376EC"/>
              </a:solidFill>
              <a:latin typeface="Raleway"/>
              <a:ea typeface="Raleway"/>
              <a:cs typeface="Raleway"/>
              <a:sym typeface="Raleway"/>
            </a:endParaRPr>
          </a:p>
        </p:txBody>
      </p:sp>
      <p:sp>
        <p:nvSpPr>
          <p:cNvPr id="926" name="Google Shape;926;p5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37</a:t>
            </a:r>
            <a:endParaRPr b="1" sz="1800">
              <a:solidFill>
                <a:srgbClr val="7376EC"/>
              </a:solidFill>
              <a:latin typeface="Raleway"/>
              <a:ea typeface="Raleway"/>
              <a:cs typeface="Raleway"/>
              <a:sym typeface="Raleway"/>
            </a:endParaRPr>
          </a:p>
        </p:txBody>
      </p:sp>
      <p:sp>
        <p:nvSpPr>
          <p:cNvPr id="927" name="Google Shape;927;p5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38</a:t>
            </a:r>
            <a:endParaRPr b="1" sz="1800">
              <a:solidFill>
                <a:srgbClr val="7376EC"/>
              </a:solidFill>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5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STYLE BUTTON STATES</a:t>
            </a:r>
            <a:endParaRPr/>
          </a:p>
        </p:txBody>
      </p:sp>
      <p:sp>
        <p:nvSpPr>
          <p:cNvPr id="933" name="Google Shape;933;p59"/>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F82C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new-button</a:t>
            </a: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hover</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7e3ece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new-button</a:t>
            </a: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disabled</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ccc</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cursor</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default</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934" name="Google Shape;934;p5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35" name="Google Shape;935;p5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36" name="Google Shape;936;p5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37" name="Google Shape;937;p5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38" name="Google Shape;938;p5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39" name="Google Shape;939;p5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02</a:t>
            </a:r>
            <a:endParaRPr b="1" sz="1800">
              <a:solidFill>
                <a:srgbClr val="7376EC"/>
              </a:solidFill>
              <a:latin typeface="Raleway"/>
              <a:ea typeface="Raleway"/>
              <a:cs typeface="Raleway"/>
              <a:sym typeface="Raleway"/>
            </a:endParaRPr>
          </a:p>
        </p:txBody>
      </p:sp>
      <p:sp>
        <p:nvSpPr>
          <p:cNvPr id="940" name="Google Shape;940;p5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03</a:t>
            </a:r>
            <a:endParaRPr b="1" sz="1800">
              <a:solidFill>
                <a:srgbClr val="7376EC"/>
              </a:solidFill>
              <a:latin typeface="Raleway"/>
              <a:ea typeface="Raleway"/>
              <a:cs typeface="Raleway"/>
              <a:sym typeface="Raleway"/>
            </a:endParaRPr>
          </a:p>
        </p:txBody>
      </p:sp>
      <p:sp>
        <p:nvSpPr>
          <p:cNvPr id="941" name="Google Shape;941;p5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04</a:t>
            </a:r>
            <a:endParaRPr b="1" sz="1800">
              <a:solidFill>
                <a:srgbClr val="7376EC"/>
              </a:solidFill>
              <a:latin typeface="Raleway"/>
              <a:ea typeface="Raleway"/>
              <a:cs typeface="Raleway"/>
              <a:sym typeface="Raleway"/>
            </a:endParaRPr>
          </a:p>
        </p:txBody>
      </p:sp>
      <p:sp>
        <p:nvSpPr>
          <p:cNvPr id="942" name="Google Shape;942;p5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05</a:t>
            </a:r>
            <a:endParaRPr b="1" sz="1800">
              <a:solidFill>
                <a:srgbClr val="7376EC"/>
              </a:solidFill>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60"/>
          <p:cNvSpPr/>
          <p:nvPr/>
        </p:nvSpPr>
        <p:spPr>
          <a:xfrm>
            <a:off x="950197" y="970850"/>
            <a:ext cx="7890600" cy="3769800"/>
          </a:xfrm>
          <a:prstGeom prst="rect">
            <a:avLst/>
          </a:prstGeom>
          <a:solidFill>
            <a:srgbClr val="E3E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8" name="Google Shape;948;p60"/>
          <p:cNvPicPr preferRelativeResize="0"/>
          <p:nvPr/>
        </p:nvPicPr>
        <p:blipFill>
          <a:blip r:embed="rId3">
            <a:alphaModFix/>
          </a:blip>
          <a:stretch>
            <a:fillRect/>
          </a:stretch>
        </p:blipFill>
        <p:spPr>
          <a:xfrm>
            <a:off x="1929900" y="1084700"/>
            <a:ext cx="5924550" cy="2209800"/>
          </a:xfrm>
          <a:prstGeom prst="rect">
            <a:avLst/>
          </a:prstGeom>
          <a:noFill/>
          <a:ln>
            <a:noFill/>
          </a:ln>
        </p:spPr>
      </p:pic>
      <p:pic>
        <p:nvPicPr>
          <p:cNvPr id="949" name="Google Shape;949;p60">
            <a:hlinkClick/>
          </p:cNvPr>
          <p:cNvPicPr preferRelativeResize="0"/>
          <p:nvPr/>
        </p:nvPicPr>
        <p:blipFill rotWithShape="1">
          <a:blip r:embed="rId4">
            <a:alphaModFix/>
          </a:blip>
          <a:srcRect b="475" l="0" r="0" t="465"/>
          <a:stretch/>
        </p:blipFill>
        <p:spPr>
          <a:xfrm>
            <a:off x="8446575" y="550350"/>
            <a:ext cx="265550" cy="258850"/>
          </a:xfrm>
          <a:prstGeom prst="rect">
            <a:avLst/>
          </a:prstGeom>
          <a:noFill/>
          <a:ln>
            <a:noFill/>
          </a:ln>
        </p:spPr>
      </p:pic>
      <p:pic>
        <p:nvPicPr>
          <p:cNvPr id="950" name="Google Shape;950;p60">
            <a:hlinkClick/>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951" name="Google Shape;951;p60">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952" name="Google Shape;952;p60">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953" name="Google Shape;953;p60">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954" name="Google Shape;954;p60">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37</a:t>
            </a:r>
            <a:endParaRPr b="1" sz="1800">
              <a:solidFill>
                <a:srgbClr val="7376EC"/>
              </a:solidFill>
              <a:latin typeface="Raleway"/>
              <a:ea typeface="Raleway"/>
              <a:cs typeface="Raleway"/>
              <a:sym typeface="Raleway"/>
            </a:endParaRPr>
          </a:p>
        </p:txBody>
      </p:sp>
      <p:sp>
        <p:nvSpPr>
          <p:cNvPr id="955" name="Google Shape;955;p60">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38</a:t>
            </a:r>
            <a:endParaRPr b="1" sz="1800">
              <a:solidFill>
                <a:srgbClr val="7376EC"/>
              </a:solidFill>
              <a:latin typeface="Raleway"/>
              <a:ea typeface="Raleway"/>
              <a:cs typeface="Raleway"/>
              <a:sym typeface="Raleway"/>
            </a:endParaRPr>
          </a:p>
        </p:txBody>
      </p:sp>
      <p:sp>
        <p:nvSpPr>
          <p:cNvPr id="956" name="Google Shape;956;p60">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39</a:t>
            </a:r>
            <a:endParaRPr b="1" sz="1800">
              <a:solidFill>
                <a:srgbClr val="7376EC"/>
              </a:solidFill>
              <a:latin typeface="Raleway"/>
              <a:ea typeface="Raleway"/>
              <a:cs typeface="Raleway"/>
              <a:sym typeface="Raleway"/>
            </a:endParaRPr>
          </a:p>
        </p:txBody>
      </p:sp>
      <p:sp>
        <p:nvSpPr>
          <p:cNvPr id="957" name="Google Shape;957;p60">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40</a:t>
            </a:r>
            <a:endParaRPr b="1" sz="1800">
              <a:solidFill>
                <a:srgbClr val="7376EC"/>
              </a:solidFill>
              <a:latin typeface="Raleway"/>
              <a:ea typeface="Raleway"/>
              <a:cs typeface="Raleway"/>
              <a:sym typeface="Raleway"/>
            </a:endParaRPr>
          </a:p>
        </p:txBody>
      </p:sp>
      <p:sp>
        <p:nvSpPr>
          <p:cNvPr id="958" name="Google Shape;958;p60"/>
          <p:cNvSpPr/>
          <p:nvPr/>
        </p:nvSpPr>
        <p:spPr>
          <a:xfrm>
            <a:off x="2424925" y="511500"/>
            <a:ext cx="5666100" cy="308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0"/>
          <p:cNvSpPr/>
          <p:nvPr/>
        </p:nvSpPr>
        <p:spPr>
          <a:xfrm>
            <a:off x="1493771" y="536125"/>
            <a:ext cx="341673" cy="2588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0"/>
          <p:cNvSpPr/>
          <p:nvPr/>
        </p:nvSpPr>
        <p:spPr>
          <a:xfrm rot="10800000">
            <a:off x="1127154" y="536138"/>
            <a:ext cx="341673" cy="2588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0"/>
          <p:cNvSpPr/>
          <p:nvPr/>
        </p:nvSpPr>
        <p:spPr>
          <a:xfrm>
            <a:off x="1399946" y="553150"/>
            <a:ext cx="157200" cy="23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0"/>
          <p:cNvSpPr/>
          <p:nvPr/>
        </p:nvSpPr>
        <p:spPr>
          <a:xfrm flipH="1">
            <a:off x="2022278" y="550513"/>
            <a:ext cx="215828" cy="230077"/>
          </a:xfrm>
          <a:custGeom>
            <a:rect b="b" l="l" r="r" t="t"/>
            <a:pathLst>
              <a:path extrusionOk="0" h="2547" w="2389">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6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STYLE THE ITEM</a:t>
            </a:r>
            <a:endParaRPr/>
          </a:p>
        </p:txBody>
      </p:sp>
      <p:sp>
        <p:nvSpPr>
          <p:cNvPr id="968" name="Google Shape;968;p61"/>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F82C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item</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display</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flex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padding</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20px</a:t>
            </a:r>
            <a:r>
              <a:rPr lang="en-GB" sz="1300">
                <a:solidFill>
                  <a:srgbClr val="13BBB7"/>
                </a:solidFill>
                <a:latin typeface="Consolas"/>
                <a:ea typeface="Consolas"/>
                <a:cs typeface="Consolas"/>
                <a:sym typeface="Consolas"/>
              </a:rPr>
              <a:t> </a:t>
            </a:r>
            <a:r>
              <a:rPr lang="en-GB" sz="1300">
                <a:solidFill>
                  <a:srgbClr val="FF5C57"/>
                </a:solidFill>
                <a:latin typeface="Consolas"/>
                <a:ea typeface="Consolas"/>
                <a:cs typeface="Consolas"/>
                <a:sym typeface="Consolas"/>
              </a:rPr>
              <a:t>10px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white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item-check</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margin-right</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20px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item-text</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color</a:t>
            </a:r>
            <a:r>
              <a:rPr lang="en-GB" sz="1300">
                <a:solidFill>
                  <a:srgbClr val="ADB1C2"/>
                </a:solidFill>
                <a:latin typeface="Consolas"/>
                <a:ea typeface="Consolas"/>
                <a:cs typeface="Consolas"/>
                <a:sym typeface="Consolas"/>
              </a:rPr>
              <a:t>: #</a:t>
            </a:r>
            <a:r>
              <a:rPr lang="en-GB" sz="1300">
                <a:solidFill>
                  <a:srgbClr val="2DAE58"/>
                </a:solidFill>
                <a:latin typeface="Consolas"/>
                <a:ea typeface="Consolas"/>
                <a:cs typeface="Consolas"/>
                <a:sym typeface="Consolas"/>
              </a:rPr>
              <a:t>6d748a</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969" name="Google Shape;969;p61">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70" name="Google Shape;970;p61">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71" name="Google Shape;971;p61">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72" name="Google Shape;972;p61">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73" name="Google Shape;973;p61">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74" name="Google Shape;974;p6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38</a:t>
            </a:r>
            <a:endParaRPr b="1" sz="1800">
              <a:solidFill>
                <a:srgbClr val="7376EC"/>
              </a:solidFill>
              <a:latin typeface="Raleway"/>
              <a:ea typeface="Raleway"/>
              <a:cs typeface="Raleway"/>
              <a:sym typeface="Raleway"/>
            </a:endParaRPr>
          </a:p>
        </p:txBody>
      </p:sp>
      <p:sp>
        <p:nvSpPr>
          <p:cNvPr id="975" name="Google Shape;975;p6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39</a:t>
            </a:r>
            <a:endParaRPr b="1" sz="1800">
              <a:solidFill>
                <a:srgbClr val="7376EC"/>
              </a:solidFill>
              <a:latin typeface="Raleway"/>
              <a:ea typeface="Raleway"/>
              <a:cs typeface="Raleway"/>
              <a:sym typeface="Raleway"/>
            </a:endParaRPr>
          </a:p>
        </p:txBody>
      </p:sp>
      <p:sp>
        <p:nvSpPr>
          <p:cNvPr id="976" name="Google Shape;976;p6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40</a:t>
            </a:r>
            <a:endParaRPr b="1" sz="1800">
              <a:solidFill>
                <a:srgbClr val="7376EC"/>
              </a:solidFill>
              <a:latin typeface="Raleway"/>
              <a:ea typeface="Raleway"/>
              <a:cs typeface="Raleway"/>
              <a:sym typeface="Raleway"/>
            </a:endParaRPr>
          </a:p>
        </p:txBody>
      </p:sp>
      <p:sp>
        <p:nvSpPr>
          <p:cNvPr id="977" name="Google Shape;977;p6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41</a:t>
            </a:r>
            <a:endParaRPr b="1" sz="1800">
              <a:solidFill>
                <a:srgbClr val="7376EC"/>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HTML BOILERPLATE</a:t>
            </a:r>
            <a:endParaRPr/>
          </a:p>
        </p:txBody>
      </p:sp>
      <p:sp>
        <p:nvSpPr>
          <p:cNvPr id="406" name="Google Shape;406;p26"/>
          <p:cNvSpPr txBox="1"/>
          <p:nvPr>
            <p:ph idx="1" type="body"/>
          </p:nvPr>
        </p:nvSpPr>
        <p:spPr>
          <a:xfrm>
            <a:off x="1172825" y="1302400"/>
            <a:ext cx="7773300" cy="2959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9194A2"/>
                </a:solidFill>
                <a:latin typeface="Consolas"/>
                <a:ea typeface="Consolas"/>
                <a:cs typeface="Consolas"/>
                <a:sym typeface="Consolas"/>
              </a:rPr>
              <a:t>DOCTYPE</a:t>
            </a:r>
            <a:r>
              <a:rPr lang="en-GB" sz="1300">
                <a:solidFill>
                  <a:srgbClr val="ADB1C2"/>
                </a:solidFill>
                <a:latin typeface="Consolas"/>
                <a:ea typeface="Consolas"/>
                <a:cs typeface="Consolas"/>
                <a:sym typeface="Consolas"/>
              </a:rPr>
              <a:t> </a:t>
            </a:r>
            <a:r>
              <a:rPr lang="en-GB" sz="1300">
                <a:solidFill>
                  <a:srgbClr val="9194A2"/>
                </a:solidFill>
                <a:latin typeface="Consolas"/>
                <a:ea typeface="Consolas"/>
                <a:cs typeface="Consolas"/>
                <a:sym typeface="Consolas"/>
              </a:rPr>
              <a:t>html</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html</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lang</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en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&lt;</a:t>
            </a:r>
            <a:r>
              <a:rPr lang="en-GB" sz="1300">
                <a:solidFill>
                  <a:srgbClr val="13BBB7"/>
                </a:solidFill>
                <a:latin typeface="Consolas"/>
                <a:ea typeface="Consolas"/>
                <a:cs typeface="Consolas"/>
                <a:sym typeface="Consolas"/>
              </a:rPr>
              <a:t>head</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meta</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charset</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utf-8</a:t>
            </a:r>
            <a:r>
              <a:rPr lang="en-GB" sz="1300">
                <a:solidFill>
                  <a:srgbClr val="ADB1C2"/>
                </a:solidFill>
                <a:latin typeface="Consolas"/>
                <a:ea typeface="Consolas"/>
                <a:cs typeface="Consolas"/>
                <a:sym typeface="Consolas"/>
              </a:rPr>
              <a:t>" /&gt;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meta</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name</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viewport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content</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width=device-width, initial-scale=1</a:t>
            </a:r>
            <a:r>
              <a:rPr lang="en-GB" sz="1300">
                <a:solidFill>
                  <a:srgbClr val="ADB1C2"/>
                </a:solidFill>
                <a:latin typeface="Consolas"/>
                <a:ea typeface="Consolas"/>
                <a:cs typeface="Consolas"/>
                <a:sym typeface="Consolas"/>
              </a:rPr>
              <a:t>" /&gt;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title</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Todo App</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title</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link</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rel</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stylesheet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href</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/style.css</a:t>
            </a:r>
            <a:r>
              <a:rPr lang="en-GB" sz="1300">
                <a:solidFill>
                  <a:srgbClr val="ADB1C2"/>
                </a:solidFill>
                <a:latin typeface="Consolas"/>
                <a:ea typeface="Consolas"/>
                <a:cs typeface="Consolas"/>
                <a:sym typeface="Consolas"/>
              </a:rPr>
              <a:t>" /&gt;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&lt;</a:t>
            </a:r>
            <a:r>
              <a:rPr lang="en-GB" sz="1300">
                <a:solidFill>
                  <a:srgbClr val="13BBB7"/>
                </a:solidFill>
                <a:latin typeface="Consolas"/>
                <a:ea typeface="Consolas"/>
                <a:cs typeface="Consolas"/>
                <a:sym typeface="Consolas"/>
              </a:rPr>
              <a:t>script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src</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/script.js</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defer</a:t>
            </a:r>
            <a:r>
              <a:rPr lang="en-GB" sz="1300">
                <a:solidFill>
                  <a:srgbClr val="ADB1C2"/>
                </a:solidFill>
                <a:latin typeface="Consolas"/>
                <a:ea typeface="Consolas"/>
                <a:cs typeface="Consolas"/>
                <a:sym typeface="Consolas"/>
              </a:rPr>
              <a:t>&gt;&lt;/</a:t>
            </a:r>
            <a:r>
              <a:rPr lang="en-GB" sz="1300">
                <a:solidFill>
                  <a:srgbClr val="13BBB7"/>
                </a:solidFill>
                <a:latin typeface="Consolas"/>
                <a:ea typeface="Consolas"/>
                <a:cs typeface="Consolas"/>
                <a:sym typeface="Consolas"/>
              </a:rPr>
              <a:t>script</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&lt;/</a:t>
            </a:r>
            <a:r>
              <a:rPr lang="en-GB" sz="1300">
                <a:solidFill>
                  <a:srgbClr val="13BBB7"/>
                </a:solidFill>
                <a:latin typeface="Consolas"/>
                <a:ea typeface="Consolas"/>
                <a:cs typeface="Consolas"/>
                <a:sym typeface="Consolas"/>
              </a:rPr>
              <a:t>head</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&lt;</a:t>
            </a:r>
            <a:r>
              <a:rPr lang="en-GB" sz="1300">
                <a:solidFill>
                  <a:srgbClr val="13BBB7"/>
                </a:solidFill>
                <a:latin typeface="Consolas"/>
                <a:ea typeface="Consolas"/>
                <a:cs typeface="Consolas"/>
                <a:sym typeface="Consolas"/>
              </a:rPr>
              <a:t>body</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Hello world!</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body</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html</a:t>
            </a:r>
            <a:r>
              <a:rPr lang="en-GB" sz="1300">
                <a:solidFill>
                  <a:srgbClr val="ADB1C2"/>
                </a:solidFill>
                <a:latin typeface="Consolas"/>
                <a:ea typeface="Consolas"/>
                <a:cs typeface="Consolas"/>
                <a:sym typeface="Consolas"/>
              </a:rPr>
              <a:t>&gt;</a:t>
            </a:r>
            <a:endParaRPr sz="1300"/>
          </a:p>
        </p:txBody>
      </p:sp>
      <p:pic>
        <p:nvPicPr>
          <p:cNvPr id="407" name="Google Shape;407;p2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08" name="Google Shape;408;p2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09" name="Google Shape;409;p2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10" name="Google Shape;410;p2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11" name="Google Shape;411;p2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12" name="Google Shape;412;p2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03</a:t>
            </a:r>
            <a:endParaRPr b="1" sz="1800">
              <a:solidFill>
                <a:srgbClr val="7376EC"/>
              </a:solidFill>
              <a:latin typeface="Raleway"/>
              <a:ea typeface="Raleway"/>
              <a:cs typeface="Raleway"/>
              <a:sym typeface="Raleway"/>
            </a:endParaRPr>
          </a:p>
        </p:txBody>
      </p:sp>
      <p:sp>
        <p:nvSpPr>
          <p:cNvPr id="413" name="Google Shape;413;p2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04</a:t>
            </a:r>
            <a:endParaRPr b="1" sz="1800">
              <a:solidFill>
                <a:srgbClr val="7376EC"/>
              </a:solidFill>
              <a:latin typeface="Raleway"/>
              <a:ea typeface="Raleway"/>
              <a:cs typeface="Raleway"/>
              <a:sym typeface="Raleway"/>
            </a:endParaRPr>
          </a:p>
        </p:txBody>
      </p:sp>
      <p:sp>
        <p:nvSpPr>
          <p:cNvPr id="414" name="Google Shape;414;p2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05</a:t>
            </a:r>
            <a:endParaRPr b="1" sz="1800">
              <a:solidFill>
                <a:srgbClr val="7376EC"/>
              </a:solidFill>
              <a:latin typeface="Raleway"/>
              <a:ea typeface="Raleway"/>
              <a:cs typeface="Raleway"/>
              <a:sym typeface="Raleway"/>
            </a:endParaRPr>
          </a:p>
        </p:txBody>
      </p:sp>
      <p:sp>
        <p:nvSpPr>
          <p:cNvPr id="415" name="Google Shape;415;p2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06</a:t>
            </a:r>
            <a:endParaRPr b="1" sz="1800">
              <a:solidFill>
                <a:srgbClr val="7376EC"/>
              </a:solidFill>
              <a:latin typeface="Raleway"/>
              <a:ea typeface="Raleway"/>
              <a:cs typeface="Raleway"/>
              <a:sym typeface="Raleway"/>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6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STYLE LIST &amp; LIST ITEMS</a:t>
            </a:r>
            <a:endParaRPr/>
          </a:p>
        </p:txBody>
      </p:sp>
      <p:sp>
        <p:nvSpPr>
          <p:cNvPr id="983" name="Google Shape;983;p62"/>
          <p:cNvSpPr txBox="1"/>
          <p:nvPr>
            <p:ph idx="1" type="body"/>
          </p:nvPr>
        </p:nvSpPr>
        <p:spPr>
          <a:xfrm>
            <a:off x="1443550" y="1128325"/>
            <a:ext cx="3525600" cy="2206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ul</a:t>
            </a:r>
            <a:r>
              <a:rPr lang="en-GB" sz="1300">
                <a:solidFill>
                  <a:srgbClr val="ADB1C2"/>
                </a:solidFill>
                <a:latin typeface="Consolas"/>
                <a:ea typeface="Consolas"/>
                <a:cs typeface="Consolas"/>
                <a:sym typeface="Consolas"/>
              </a:rPr>
              <a:t>,</a:t>
            </a:r>
            <a:r>
              <a:rPr lang="en-GB" sz="1300">
                <a:solidFill>
                  <a:srgbClr val="F767BB"/>
                </a:solidFill>
                <a:latin typeface="Consolas"/>
                <a:ea typeface="Consolas"/>
                <a:cs typeface="Consolas"/>
                <a:sym typeface="Consolas"/>
              </a:rPr>
              <a:t>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li</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margin</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0</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padding</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0</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list-style</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none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984" name="Google Shape;984;p6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985" name="Google Shape;985;p62">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986" name="Google Shape;986;p6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987" name="Google Shape;987;p6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988" name="Google Shape;988;p6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989" name="Google Shape;989;p6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39</a:t>
            </a:r>
            <a:endParaRPr b="1" sz="1800">
              <a:solidFill>
                <a:srgbClr val="7376EC"/>
              </a:solidFill>
              <a:latin typeface="Raleway"/>
              <a:ea typeface="Raleway"/>
              <a:cs typeface="Raleway"/>
              <a:sym typeface="Raleway"/>
            </a:endParaRPr>
          </a:p>
        </p:txBody>
      </p:sp>
      <p:sp>
        <p:nvSpPr>
          <p:cNvPr id="990" name="Google Shape;990;p6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40</a:t>
            </a:r>
            <a:endParaRPr b="1" sz="1800">
              <a:solidFill>
                <a:srgbClr val="7376EC"/>
              </a:solidFill>
              <a:latin typeface="Raleway"/>
              <a:ea typeface="Raleway"/>
              <a:cs typeface="Raleway"/>
              <a:sym typeface="Raleway"/>
            </a:endParaRPr>
          </a:p>
        </p:txBody>
      </p:sp>
      <p:sp>
        <p:nvSpPr>
          <p:cNvPr id="991" name="Google Shape;991;p6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41</a:t>
            </a:r>
            <a:endParaRPr b="1" sz="1800">
              <a:solidFill>
                <a:srgbClr val="7376EC"/>
              </a:solidFill>
              <a:latin typeface="Raleway"/>
              <a:ea typeface="Raleway"/>
              <a:cs typeface="Raleway"/>
              <a:sym typeface="Raleway"/>
            </a:endParaRPr>
          </a:p>
        </p:txBody>
      </p:sp>
      <p:sp>
        <p:nvSpPr>
          <p:cNvPr id="992" name="Google Shape;992;p6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42</a:t>
            </a:r>
            <a:endParaRPr b="1" sz="1800">
              <a:solidFill>
                <a:srgbClr val="7376EC"/>
              </a:solidFill>
              <a:latin typeface="Raleway"/>
              <a:ea typeface="Raleway"/>
              <a:cs typeface="Raleway"/>
              <a:sym typeface="Raleway"/>
            </a:endParaRPr>
          </a:p>
        </p:txBody>
      </p:sp>
      <p:sp>
        <p:nvSpPr>
          <p:cNvPr id="993" name="Google Shape;993;p62"/>
          <p:cNvSpPr txBox="1"/>
          <p:nvPr/>
        </p:nvSpPr>
        <p:spPr>
          <a:xfrm flipH="1">
            <a:off x="6570638" y="3029775"/>
            <a:ext cx="2304600" cy="612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4800">
                <a:solidFill>
                  <a:srgbClr val="7376EC"/>
                </a:solidFill>
                <a:latin typeface="Raleway Black"/>
                <a:ea typeface="Raleway Black"/>
                <a:cs typeface="Raleway Black"/>
                <a:sym typeface="Raleway Black"/>
              </a:rPr>
              <a:t>12.45%</a:t>
            </a:r>
            <a:endParaRPr sz="4800">
              <a:solidFill>
                <a:srgbClr val="7376EC"/>
              </a:solidFill>
              <a:latin typeface="Raleway Black"/>
              <a:ea typeface="Raleway Black"/>
              <a:cs typeface="Raleway Black"/>
              <a:sym typeface="Raleway Black"/>
            </a:endParaRPr>
          </a:p>
        </p:txBody>
      </p:sp>
      <p:sp>
        <p:nvSpPr>
          <p:cNvPr id="994" name="Google Shape;994;p62"/>
          <p:cNvSpPr txBox="1"/>
          <p:nvPr/>
        </p:nvSpPr>
        <p:spPr>
          <a:xfrm flipH="1">
            <a:off x="6570613" y="3642375"/>
            <a:ext cx="2304600" cy="727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1600">
                <a:solidFill>
                  <a:srgbClr val="595959"/>
                </a:solidFill>
                <a:latin typeface="Tajawal"/>
                <a:ea typeface="Tajawal"/>
                <a:cs typeface="Tajawal"/>
                <a:sym typeface="Tajawal"/>
              </a:rPr>
              <a:t>Despite being red, Mars is a very cold place</a:t>
            </a:r>
            <a:endParaRPr sz="1600">
              <a:solidFill>
                <a:srgbClr val="595959"/>
              </a:solidFill>
              <a:latin typeface="Tajawal"/>
              <a:ea typeface="Tajawal"/>
              <a:cs typeface="Tajawal"/>
              <a:sym typeface="Tajawal"/>
            </a:endParaRPr>
          </a:p>
        </p:txBody>
      </p:sp>
      <p:sp>
        <p:nvSpPr>
          <p:cNvPr id="995" name="Google Shape;995;p62"/>
          <p:cNvSpPr/>
          <p:nvPr/>
        </p:nvSpPr>
        <p:spPr>
          <a:xfrm>
            <a:off x="5091975" y="3029775"/>
            <a:ext cx="3938400" cy="1950300"/>
          </a:xfrm>
          <a:prstGeom prst="rect">
            <a:avLst/>
          </a:prstGeom>
          <a:solidFill>
            <a:srgbClr val="E3E9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2"/>
          <p:cNvSpPr/>
          <p:nvPr/>
        </p:nvSpPr>
        <p:spPr>
          <a:xfrm>
            <a:off x="5091850" y="2525500"/>
            <a:ext cx="3504900" cy="504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2"/>
          <p:cNvSpPr/>
          <p:nvPr/>
        </p:nvSpPr>
        <p:spPr>
          <a:xfrm>
            <a:off x="8522496" y="2525500"/>
            <a:ext cx="507900" cy="504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8" name="Google Shape;998;p62">
            <a:hlinkClick/>
          </p:cNvPr>
          <p:cNvPicPr preferRelativeResize="0"/>
          <p:nvPr/>
        </p:nvPicPr>
        <p:blipFill rotWithShape="1">
          <a:blip r:embed="rId3">
            <a:alphaModFix/>
          </a:blip>
          <a:srcRect b="475" l="0" r="0" t="465"/>
          <a:stretch/>
        </p:blipFill>
        <p:spPr>
          <a:xfrm>
            <a:off x="8653737" y="2645157"/>
            <a:ext cx="265550" cy="258850"/>
          </a:xfrm>
          <a:prstGeom prst="rect">
            <a:avLst/>
          </a:prstGeom>
          <a:noFill/>
          <a:ln>
            <a:noFill/>
          </a:ln>
        </p:spPr>
      </p:pic>
      <p:pic>
        <p:nvPicPr>
          <p:cNvPr id="999" name="Google Shape;999;p62"/>
          <p:cNvPicPr preferRelativeResize="0"/>
          <p:nvPr/>
        </p:nvPicPr>
        <p:blipFill rotWithShape="1">
          <a:blip r:embed="rId7">
            <a:alphaModFix/>
          </a:blip>
          <a:srcRect b="15590" l="15819" r="18675" t="0"/>
          <a:stretch/>
        </p:blipFill>
        <p:spPr>
          <a:xfrm>
            <a:off x="5320575" y="3056400"/>
            <a:ext cx="3543949" cy="1792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STYLE DELETE BUTTON</a:t>
            </a:r>
            <a:endParaRPr/>
          </a:p>
        </p:txBody>
      </p:sp>
      <p:sp>
        <p:nvSpPr>
          <p:cNvPr id="1005" name="Google Shape;1005;p63"/>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F82C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delete</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visibility</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hidden</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width</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20px</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margin-left</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auto</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padding</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0</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border</a:t>
            </a:r>
            <a:r>
              <a:rPr lang="en-GB" sz="1300">
                <a:solidFill>
                  <a:srgbClr val="ADB1C2"/>
                </a:solidFill>
                <a:latin typeface="Consolas"/>
                <a:ea typeface="Consolas"/>
                <a:cs typeface="Consolas"/>
                <a:sym typeface="Consolas"/>
              </a:rPr>
              <a:t>: </a:t>
            </a:r>
            <a:r>
              <a:rPr lang="en-GB" sz="1300">
                <a:solidFill>
                  <a:srgbClr val="FF5C57"/>
                </a:solidFill>
                <a:latin typeface="Consolas"/>
                <a:ea typeface="Consolas"/>
                <a:cs typeface="Consolas"/>
                <a:sym typeface="Consolas"/>
              </a:rPr>
              <a:t>0</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a:t>
            </a:r>
            <a:r>
              <a:rPr lang="en-GB" sz="1300">
                <a:solidFill>
                  <a:srgbClr val="ADB1C2"/>
                </a:solidFill>
                <a:latin typeface="Consolas"/>
                <a:ea typeface="Consolas"/>
                <a:cs typeface="Consolas"/>
                <a:sym typeface="Consolas"/>
              </a:rPr>
              <a:t>: </a:t>
            </a:r>
            <a:r>
              <a:rPr lang="en-GB" sz="1300">
                <a:solidFill>
                  <a:srgbClr val="09A1ED"/>
                </a:solidFill>
                <a:latin typeface="Consolas"/>
                <a:ea typeface="Consolas"/>
                <a:cs typeface="Consolas"/>
                <a:sym typeface="Consolas"/>
              </a:rPr>
              <a:t>url</a:t>
            </a:r>
            <a:r>
              <a:rPr lang="en-GB" sz="1300">
                <a:solidFill>
                  <a:srgbClr val="ADB1C2"/>
                </a:solidFill>
                <a:latin typeface="Consolas"/>
                <a:ea typeface="Consolas"/>
                <a:cs typeface="Consolas"/>
                <a:sym typeface="Consolas"/>
              </a:rPr>
              <a:t>(</a:t>
            </a:r>
            <a:r>
              <a:rPr lang="en-GB" sz="1300">
                <a:solidFill>
                  <a:srgbClr val="11658F"/>
                </a:solidFill>
                <a:latin typeface="Consolas"/>
                <a:ea typeface="Consolas"/>
                <a:cs typeface="Consolas"/>
                <a:sym typeface="Consolas"/>
              </a:rPr>
              <a:t>url-goes-here</a:t>
            </a:r>
            <a:r>
              <a:rPr lang="en-GB" sz="1300">
                <a:solidFill>
                  <a:srgbClr val="ADB1C2"/>
                </a:solidFill>
                <a:latin typeface="Consolas"/>
                <a:ea typeface="Consolas"/>
                <a:cs typeface="Consolas"/>
                <a:sym typeface="Consolas"/>
              </a:rPr>
              <a:t>)</a:t>
            </a:r>
            <a:r>
              <a:rPr lang="en-GB" sz="1300">
                <a:solidFill>
                  <a:srgbClr val="13BBB7"/>
                </a:solidFill>
                <a:latin typeface="Consolas"/>
                <a:ea typeface="Consolas"/>
                <a:cs typeface="Consolas"/>
                <a:sym typeface="Consolas"/>
              </a:rPr>
              <a:t> no-repeat right</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background-size</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contain</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color</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transparent</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cursor</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pointer</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006" name="Google Shape;1006;p6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007" name="Google Shape;1007;p6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008" name="Google Shape;1008;p6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009" name="Google Shape;1009;p6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010" name="Google Shape;1010;p6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011" name="Google Shape;1011;p6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40</a:t>
            </a:r>
            <a:endParaRPr b="1" sz="1800">
              <a:solidFill>
                <a:srgbClr val="7376EC"/>
              </a:solidFill>
              <a:latin typeface="Raleway"/>
              <a:ea typeface="Raleway"/>
              <a:cs typeface="Raleway"/>
              <a:sym typeface="Raleway"/>
            </a:endParaRPr>
          </a:p>
        </p:txBody>
      </p:sp>
      <p:sp>
        <p:nvSpPr>
          <p:cNvPr id="1012" name="Google Shape;1012;p6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41</a:t>
            </a:r>
            <a:endParaRPr b="1" sz="1800">
              <a:solidFill>
                <a:srgbClr val="7376EC"/>
              </a:solidFill>
              <a:latin typeface="Raleway"/>
              <a:ea typeface="Raleway"/>
              <a:cs typeface="Raleway"/>
              <a:sym typeface="Raleway"/>
            </a:endParaRPr>
          </a:p>
        </p:txBody>
      </p:sp>
      <p:sp>
        <p:nvSpPr>
          <p:cNvPr id="1013" name="Google Shape;1013;p6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42</a:t>
            </a:r>
            <a:endParaRPr b="1" sz="1800">
              <a:solidFill>
                <a:srgbClr val="7376EC"/>
              </a:solidFill>
              <a:latin typeface="Raleway"/>
              <a:ea typeface="Raleway"/>
              <a:cs typeface="Raleway"/>
              <a:sym typeface="Raleway"/>
            </a:endParaRPr>
          </a:p>
        </p:txBody>
      </p:sp>
      <p:sp>
        <p:nvSpPr>
          <p:cNvPr id="1014" name="Google Shape;1014;p6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43</a:t>
            </a:r>
            <a:endParaRPr b="1" sz="1800">
              <a:solidFill>
                <a:srgbClr val="7376EC"/>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DELETE HOVER STATE</a:t>
            </a:r>
            <a:endParaRPr/>
          </a:p>
        </p:txBody>
      </p:sp>
      <p:sp>
        <p:nvSpPr>
          <p:cNvPr id="1020" name="Google Shape;1020;p64"/>
          <p:cNvSpPr txBox="1"/>
          <p:nvPr>
            <p:ph idx="1" type="body"/>
          </p:nvPr>
        </p:nvSpPr>
        <p:spPr>
          <a:xfrm>
            <a:off x="1443550" y="1128325"/>
            <a:ext cx="3865200" cy="1950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F82C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delete</a:t>
            </a: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hover</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background-image</a:t>
            </a:r>
            <a:r>
              <a:rPr lang="en-GB" sz="1300">
                <a:solidFill>
                  <a:srgbClr val="ADB1C2"/>
                </a:solidFill>
                <a:latin typeface="Consolas"/>
                <a:ea typeface="Consolas"/>
                <a:cs typeface="Consolas"/>
                <a:sym typeface="Consolas"/>
              </a:rPr>
              <a:t>: </a:t>
            </a:r>
            <a:r>
              <a:rPr lang="en-GB" sz="1300">
                <a:solidFill>
                  <a:srgbClr val="09A1ED"/>
                </a:solidFill>
                <a:latin typeface="Consolas"/>
                <a:ea typeface="Consolas"/>
                <a:cs typeface="Consolas"/>
                <a:sym typeface="Consolas"/>
              </a:rPr>
              <a:t>url</a:t>
            </a:r>
            <a:r>
              <a:rPr lang="en-GB" sz="1300">
                <a:solidFill>
                  <a:srgbClr val="ADB1C2"/>
                </a:solidFill>
                <a:latin typeface="Consolas"/>
                <a:ea typeface="Consolas"/>
                <a:cs typeface="Consolas"/>
                <a:sym typeface="Consolas"/>
              </a:rPr>
              <a:t>(</a:t>
            </a:r>
            <a:r>
              <a:rPr lang="en-GB" sz="1300">
                <a:solidFill>
                  <a:srgbClr val="11658F"/>
                </a:solidFill>
                <a:latin typeface="Consolas"/>
                <a:ea typeface="Consolas"/>
                <a:cs typeface="Consolas"/>
                <a:sym typeface="Consolas"/>
              </a:rPr>
              <a:t>url_goes_here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item</a:t>
            </a: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hover </a:t>
            </a: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delete</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visibility</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visible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021" name="Google Shape;1021;p6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022" name="Google Shape;1022;p6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023" name="Google Shape;1023;p6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024" name="Google Shape;1024;p6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025" name="Google Shape;1025;p6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026" name="Google Shape;1026;p6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41</a:t>
            </a:r>
            <a:endParaRPr b="1" sz="1800">
              <a:solidFill>
                <a:srgbClr val="7376EC"/>
              </a:solidFill>
              <a:latin typeface="Raleway"/>
              <a:ea typeface="Raleway"/>
              <a:cs typeface="Raleway"/>
              <a:sym typeface="Raleway"/>
            </a:endParaRPr>
          </a:p>
        </p:txBody>
      </p:sp>
      <p:sp>
        <p:nvSpPr>
          <p:cNvPr id="1027" name="Google Shape;1027;p6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42</a:t>
            </a:r>
            <a:endParaRPr b="1" sz="1800">
              <a:solidFill>
                <a:srgbClr val="7376EC"/>
              </a:solidFill>
              <a:latin typeface="Raleway"/>
              <a:ea typeface="Raleway"/>
              <a:cs typeface="Raleway"/>
              <a:sym typeface="Raleway"/>
            </a:endParaRPr>
          </a:p>
        </p:txBody>
      </p:sp>
      <p:sp>
        <p:nvSpPr>
          <p:cNvPr id="1028" name="Google Shape;1028;p6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43</a:t>
            </a:r>
            <a:endParaRPr b="1" sz="1800">
              <a:solidFill>
                <a:srgbClr val="7376EC"/>
              </a:solidFill>
              <a:latin typeface="Raleway"/>
              <a:ea typeface="Raleway"/>
              <a:cs typeface="Raleway"/>
              <a:sym typeface="Raleway"/>
            </a:endParaRPr>
          </a:p>
        </p:txBody>
      </p:sp>
      <p:sp>
        <p:nvSpPr>
          <p:cNvPr id="1029" name="Google Shape;1029;p6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44</a:t>
            </a:r>
            <a:endParaRPr b="1" sz="1800">
              <a:solidFill>
                <a:srgbClr val="7376EC"/>
              </a:solidFill>
              <a:latin typeface="Raleway"/>
              <a:ea typeface="Raleway"/>
              <a:cs typeface="Raleway"/>
              <a:sym typeface="Raleway"/>
            </a:endParaRPr>
          </a:p>
        </p:txBody>
      </p:sp>
      <p:sp>
        <p:nvSpPr>
          <p:cNvPr id="1030" name="Google Shape;1030;p64"/>
          <p:cNvSpPr txBox="1"/>
          <p:nvPr/>
        </p:nvSpPr>
        <p:spPr>
          <a:xfrm flipH="1">
            <a:off x="6570638" y="3029775"/>
            <a:ext cx="2304600" cy="612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4800">
                <a:solidFill>
                  <a:srgbClr val="7376EC"/>
                </a:solidFill>
                <a:latin typeface="Raleway Black"/>
                <a:ea typeface="Raleway Black"/>
                <a:cs typeface="Raleway Black"/>
                <a:sym typeface="Raleway Black"/>
              </a:rPr>
              <a:t>12.45%</a:t>
            </a:r>
            <a:endParaRPr sz="4800">
              <a:solidFill>
                <a:srgbClr val="7376EC"/>
              </a:solidFill>
              <a:latin typeface="Raleway Black"/>
              <a:ea typeface="Raleway Black"/>
              <a:cs typeface="Raleway Black"/>
              <a:sym typeface="Raleway Black"/>
            </a:endParaRPr>
          </a:p>
        </p:txBody>
      </p:sp>
      <p:sp>
        <p:nvSpPr>
          <p:cNvPr id="1031" name="Google Shape;1031;p64"/>
          <p:cNvSpPr txBox="1"/>
          <p:nvPr/>
        </p:nvSpPr>
        <p:spPr>
          <a:xfrm flipH="1">
            <a:off x="6570613" y="3642375"/>
            <a:ext cx="2304600" cy="727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1600">
                <a:solidFill>
                  <a:srgbClr val="595959"/>
                </a:solidFill>
                <a:latin typeface="Tajawal"/>
                <a:ea typeface="Tajawal"/>
                <a:cs typeface="Tajawal"/>
                <a:sym typeface="Tajawal"/>
              </a:rPr>
              <a:t>Despite being red, Mars is a very cold place</a:t>
            </a:r>
            <a:endParaRPr sz="1600">
              <a:solidFill>
                <a:srgbClr val="595959"/>
              </a:solidFill>
              <a:latin typeface="Tajawal"/>
              <a:ea typeface="Tajawal"/>
              <a:cs typeface="Tajawal"/>
              <a:sym typeface="Tajawal"/>
            </a:endParaRPr>
          </a:p>
        </p:txBody>
      </p:sp>
      <p:sp>
        <p:nvSpPr>
          <p:cNvPr id="1032" name="Google Shape;1032;p64"/>
          <p:cNvSpPr/>
          <p:nvPr/>
        </p:nvSpPr>
        <p:spPr>
          <a:xfrm>
            <a:off x="5091975" y="3029775"/>
            <a:ext cx="3938400" cy="1950300"/>
          </a:xfrm>
          <a:prstGeom prst="rect">
            <a:avLst/>
          </a:prstGeom>
          <a:solidFill>
            <a:srgbClr val="E3E9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4"/>
          <p:cNvSpPr/>
          <p:nvPr/>
        </p:nvSpPr>
        <p:spPr>
          <a:xfrm>
            <a:off x="5091850" y="2525500"/>
            <a:ext cx="3504900" cy="504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4"/>
          <p:cNvSpPr/>
          <p:nvPr/>
        </p:nvSpPr>
        <p:spPr>
          <a:xfrm>
            <a:off x="8522496" y="2525500"/>
            <a:ext cx="507900" cy="504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5" name="Google Shape;1035;p64">
            <a:hlinkClick/>
          </p:cNvPr>
          <p:cNvPicPr preferRelativeResize="0"/>
          <p:nvPr/>
        </p:nvPicPr>
        <p:blipFill rotWithShape="1">
          <a:blip r:embed="rId3">
            <a:alphaModFix/>
          </a:blip>
          <a:srcRect b="475" l="0" r="0" t="465"/>
          <a:stretch/>
        </p:blipFill>
        <p:spPr>
          <a:xfrm>
            <a:off x="8653737" y="2645157"/>
            <a:ext cx="265550" cy="258850"/>
          </a:xfrm>
          <a:prstGeom prst="rect">
            <a:avLst/>
          </a:prstGeom>
          <a:noFill/>
          <a:ln>
            <a:noFill/>
          </a:ln>
        </p:spPr>
      </p:pic>
      <p:pic>
        <p:nvPicPr>
          <p:cNvPr id="1036" name="Google Shape;1036;p64"/>
          <p:cNvPicPr preferRelativeResize="0"/>
          <p:nvPr/>
        </p:nvPicPr>
        <p:blipFill rotWithShape="1">
          <a:blip r:embed="rId7">
            <a:alphaModFix/>
          </a:blip>
          <a:srcRect b="13674" l="14564" r="15077" t="0"/>
          <a:stretch/>
        </p:blipFill>
        <p:spPr>
          <a:xfrm>
            <a:off x="5308725" y="3092250"/>
            <a:ext cx="3504900" cy="1825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6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Style.css - COMPLETED TASKS</a:t>
            </a:r>
            <a:endParaRPr/>
          </a:p>
        </p:txBody>
      </p:sp>
      <p:sp>
        <p:nvSpPr>
          <p:cNvPr id="1042" name="Google Shape;1042;p65"/>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F82C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item-check</a:t>
            </a: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checked </a:t>
            </a: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 </a:t>
            </a:r>
            <a:r>
              <a:rPr lang="en-GB" sz="1300">
                <a:solidFill>
                  <a:srgbClr val="FF82CB"/>
                </a:solidFill>
                <a:latin typeface="Consolas"/>
                <a:ea typeface="Consolas"/>
                <a:cs typeface="Consolas"/>
                <a:sym typeface="Consolas"/>
              </a:rPr>
              <a:t>.</a:t>
            </a:r>
            <a:r>
              <a:rPr lang="en-GB" sz="1300">
                <a:solidFill>
                  <a:srgbClr val="F767BB"/>
                </a:solidFill>
                <a:latin typeface="Consolas"/>
                <a:ea typeface="Consolas"/>
                <a:cs typeface="Consolas"/>
                <a:sym typeface="Consolas"/>
              </a:rPr>
              <a:t>item-text</a:t>
            </a:r>
            <a:r>
              <a:rPr lang="en-GB" sz="1300">
                <a:solidFill>
                  <a:srgbClr val="ADB1C2"/>
                </a:solidFill>
                <a:latin typeface="Consolas"/>
                <a:ea typeface="Consolas"/>
                <a:cs typeface="Consolas"/>
                <a:sym typeface="Consolas"/>
              </a:rPr>
              <a:t>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565869"/>
                </a:solidFill>
                <a:latin typeface="Consolas"/>
                <a:ea typeface="Consolas"/>
                <a:cs typeface="Consolas"/>
                <a:sym typeface="Consolas"/>
              </a:rPr>
              <a:t>text-decoration</a:t>
            </a:r>
            <a:r>
              <a:rPr lang="en-GB" sz="1300">
                <a:solidFill>
                  <a:srgbClr val="ADB1C2"/>
                </a:solidFill>
                <a:latin typeface="Consolas"/>
                <a:ea typeface="Consolas"/>
                <a:cs typeface="Consolas"/>
                <a:sym typeface="Consolas"/>
              </a:rPr>
              <a:t>: </a:t>
            </a:r>
            <a:r>
              <a:rPr lang="en-GB" sz="1300">
                <a:solidFill>
                  <a:srgbClr val="13BBB7"/>
                </a:solidFill>
                <a:latin typeface="Consolas"/>
                <a:ea typeface="Consolas"/>
                <a:cs typeface="Consolas"/>
                <a:sym typeface="Consolas"/>
              </a:rPr>
              <a:t>line-through</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043" name="Google Shape;1043;p6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044" name="Google Shape;1044;p6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045" name="Google Shape;1045;p6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046" name="Google Shape;1046;p6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047" name="Google Shape;1047;p6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048" name="Google Shape;1048;p6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42</a:t>
            </a:r>
            <a:endParaRPr b="1" sz="1800">
              <a:solidFill>
                <a:srgbClr val="7376EC"/>
              </a:solidFill>
              <a:latin typeface="Raleway"/>
              <a:ea typeface="Raleway"/>
              <a:cs typeface="Raleway"/>
              <a:sym typeface="Raleway"/>
            </a:endParaRPr>
          </a:p>
        </p:txBody>
      </p:sp>
      <p:sp>
        <p:nvSpPr>
          <p:cNvPr id="1049" name="Google Shape;1049;p6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43</a:t>
            </a:r>
            <a:endParaRPr b="1" sz="1800">
              <a:solidFill>
                <a:srgbClr val="7376EC"/>
              </a:solidFill>
              <a:latin typeface="Raleway"/>
              <a:ea typeface="Raleway"/>
              <a:cs typeface="Raleway"/>
              <a:sym typeface="Raleway"/>
            </a:endParaRPr>
          </a:p>
        </p:txBody>
      </p:sp>
      <p:sp>
        <p:nvSpPr>
          <p:cNvPr id="1050" name="Google Shape;1050;p6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44</a:t>
            </a:r>
            <a:endParaRPr b="1" sz="1800">
              <a:solidFill>
                <a:srgbClr val="7376EC"/>
              </a:solidFill>
              <a:latin typeface="Raleway"/>
              <a:ea typeface="Raleway"/>
              <a:cs typeface="Raleway"/>
              <a:sym typeface="Raleway"/>
            </a:endParaRPr>
          </a:p>
        </p:txBody>
      </p:sp>
      <p:sp>
        <p:nvSpPr>
          <p:cNvPr id="1051" name="Google Shape;1051;p6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45</a:t>
            </a:r>
            <a:endParaRPr b="1" sz="1800">
              <a:solidFill>
                <a:srgbClr val="7376EC"/>
              </a:solidFill>
              <a:latin typeface="Raleway"/>
              <a:ea typeface="Raleway"/>
              <a:cs typeface="Raleway"/>
              <a:sym typeface="Raleway"/>
            </a:endParaRPr>
          </a:p>
        </p:txBody>
      </p:sp>
      <p:sp>
        <p:nvSpPr>
          <p:cNvPr id="1052" name="Google Shape;1052;p65"/>
          <p:cNvSpPr txBox="1"/>
          <p:nvPr/>
        </p:nvSpPr>
        <p:spPr>
          <a:xfrm flipH="1">
            <a:off x="6570638" y="3029775"/>
            <a:ext cx="2304600" cy="6126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4800">
                <a:solidFill>
                  <a:srgbClr val="7376EC"/>
                </a:solidFill>
                <a:latin typeface="Raleway Black"/>
                <a:ea typeface="Raleway Black"/>
                <a:cs typeface="Raleway Black"/>
                <a:sym typeface="Raleway Black"/>
              </a:rPr>
              <a:t>12.45%</a:t>
            </a:r>
            <a:endParaRPr sz="4800">
              <a:solidFill>
                <a:srgbClr val="7376EC"/>
              </a:solidFill>
              <a:latin typeface="Raleway Black"/>
              <a:ea typeface="Raleway Black"/>
              <a:cs typeface="Raleway Black"/>
              <a:sym typeface="Raleway Black"/>
            </a:endParaRPr>
          </a:p>
        </p:txBody>
      </p:sp>
      <p:sp>
        <p:nvSpPr>
          <p:cNvPr id="1053" name="Google Shape;1053;p65"/>
          <p:cNvSpPr txBox="1"/>
          <p:nvPr/>
        </p:nvSpPr>
        <p:spPr>
          <a:xfrm flipH="1">
            <a:off x="6570613" y="3642375"/>
            <a:ext cx="2304600" cy="727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GB" sz="1600">
                <a:solidFill>
                  <a:srgbClr val="595959"/>
                </a:solidFill>
                <a:latin typeface="Tajawal"/>
                <a:ea typeface="Tajawal"/>
                <a:cs typeface="Tajawal"/>
                <a:sym typeface="Tajawal"/>
              </a:rPr>
              <a:t>Despite being red, Mars is a very cold place</a:t>
            </a:r>
            <a:endParaRPr sz="1600">
              <a:solidFill>
                <a:srgbClr val="595959"/>
              </a:solidFill>
              <a:latin typeface="Tajawal"/>
              <a:ea typeface="Tajawal"/>
              <a:cs typeface="Tajawal"/>
              <a:sym typeface="Tajawal"/>
            </a:endParaRPr>
          </a:p>
        </p:txBody>
      </p:sp>
      <p:sp>
        <p:nvSpPr>
          <p:cNvPr id="1054" name="Google Shape;1054;p65"/>
          <p:cNvSpPr/>
          <p:nvPr/>
        </p:nvSpPr>
        <p:spPr>
          <a:xfrm>
            <a:off x="5091975" y="3029775"/>
            <a:ext cx="3938400" cy="1950300"/>
          </a:xfrm>
          <a:prstGeom prst="rect">
            <a:avLst/>
          </a:prstGeom>
          <a:solidFill>
            <a:srgbClr val="E3E9FF"/>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5"/>
          <p:cNvSpPr/>
          <p:nvPr/>
        </p:nvSpPr>
        <p:spPr>
          <a:xfrm>
            <a:off x="5091850" y="2525500"/>
            <a:ext cx="3504900" cy="504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5"/>
          <p:cNvSpPr/>
          <p:nvPr/>
        </p:nvSpPr>
        <p:spPr>
          <a:xfrm>
            <a:off x="8522496" y="2525500"/>
            <a:ext cx="507900" cy="504300"/>
          </a:xfrm>
          <a:prstGeom prst="rect">
            <a:avLst/>
          </a:prstGeom>
          <a:solidFill>
            <a:srgbClr val="FFCCC2"/>
          </a:solidFill>
          <a:ln cap="flat" cmpd="sng" w="38100">
            <a:solidFill>
              <a:srgbClr val="7376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7" name="Google Shape;1057;p65">
            <a:hlinkClick/>
          </p:cNvPr>
          <p:cNvPicPr preferRelativeResize="0"/>
          <p:nvPr/>
        </p:nvPicPr>
        <p:blipFill rotWithShape="1">
          <a:blip r:embed="rId3">
            <a:alphaModFix/>
          </a:blip>
          <a:srcRect b="475" l="0" r="0" t="465"/>
          <a:stretch/>
        </p:blipFill>
        <p:spPr>
          <a:xfrm>
            <a:off x="8653737" y="2645157"/>
            <a:ext cx="265550" cy="258850"/>
          </a:xfrm>
          <a:prstGeom prst="rect">
            <a:avLst/>
          </a:prstGeom>
          <a:noFill/>
          <a:ln>
            <a:noFill/>
          </a:ln>
        </p:spPr>
      </p:pic>
      <p:pic>
        <p:nvPicPr>
          <p:cNvPr id="1058" name="Google Shape;1058;p65"/>
          <p:cNvPicPr preferRelativeResize="0"/>
          <p:nvPr/>
        </p:nvPicPr>
        <p:blipFill rotWithShape="1">
          <a:blip r:embed="rId7">
            <a:alphaModFix/>
          </a:blip>
          <a:srcRect b="11237" l="13737" r="9815" t="0"/>
          <a:stretch/>
        </p:blipFill>
        <p:spPr>
          <a:xfrm>
            <a:off x="5218913" y="3142550"/>
            <a:ext cx="3684525" cy="1724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6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SAVING DATA WITH LOCAL STORAGE</a:t>
            </a:r>
            <a:endParaRPr/>
          </a:p>
        </p:txBody>
      </p:sp>
      <p:sp>
        <p:nvSpPr>
          <p:cNvPr id="1064" name="Google Shape;1064;p66"/>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localStorage</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setItem</a:t>
            </a:r>
            <a:r>
              <a:rPr lang="en-GB" sz="1300">
                <a:solidFill>
                  <a:srgbClr val="ADB1C2"/>
                </a:solidFill>
                <a:latin typeface="Consolas"/>
                <a:ea typeface="Consolas"/>
                <a:cs typeface="Consolas"/>
                <a:sym typeface="Consolas"/>
              </a:rPr>
              <a:t>(</a:t>
            </a:r>
            <a:r>
              <a:rPr lang="en-GB">
                <a:solidFill>
                  <a:srgbClr val="202124"/>
                </a:solidFill>
                <a:highlight>
                  <a:srgbClr val="FFFFFF"/>
                </a:highlight>
                <a:latin typeface="Arial"/>
                <a:ea typeface="Arial"/>
                <a:cs typeface="Arial"/>
                <a:sym typeface="Arial"/>
              </a:rPr>
              <a:t>"</a:t>
            </a:r>
            <a:r>
              <a:rPr lang="en-GB" sz="1300">
                <a:solidFill>
                  <a:srgbClr val="565869"/>
                </a:solidFill>
                <a:latin typeface="Consolas"/>
                <a:ea typeface="Consolas"/>
                <a:cs typeface="Consolas"/>
                <a:sym typeface="Consolas"/>
              </a:rPr>
              <a:t>message</a:t>
            </a:r>
            <a:r>
              <a:rPr lang="en-GB">
                <a:solidFill>
                  <a:srgbClr val="202124"/>
                </a:solidFill>
                <a:highlight>
                  <a:srgbClr val="FFFFFF"/>
                </a:highlight>
                <a:latin typeface="Arial"/>
                <a:ea typeface="Arial"/>
                <a:cs typeface="Arial"/>
                <a:sym typeface="Arial"/>
              </a:rPr>
              <a: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a:solidFill>
                  <a:srgbClr val="202124"/>
                </a:solidFill>
                <a:highlight>
                  <a:srgbClr val="FFFFFF"/>
                </a:highlight>
                <a:latin typeface="Arial"/>
                <a:ea typeface="Arial"/>
                <a:cs typeface="Arial"/>
                <a:sym typeface="Arial"/>
              </a:rPr>
              <a:t>"</a:t>
            </a:r>
            <a:r>
              <a:rPr lang="en-GB" sz="1300">
                <a:solidFill>
                  <a:srgbClr val="565869"/>
                </a:solidFill>
                <a:latin typeface="Consolas"/>
                <a:ea typeface="Consolas"/>
                <a:cs typeface="Consolas"/>
                <a:sym typeface="Consolas"/>
              </a:rPr>
              <a:t>hello world</a:t>
            </a:r>
            <a:r>
              <a:rPr lang="en-GB" sz="1300">
                <a:solidFill>
                  <a:srgbClr val="ADB1C2"/>
                </a:solidFill>
                <a:latin typeface="Consolas"/>
                <a:ea typeface="Consolas"/>
                <a:cs typeface="Consolas"/>
                <a:sym typeface="Consolas"/>
              </a:rPr>
              <a:t>!</a:t>
            </a:r>
            <a:r>
              <a:rPr lang="en-GB">
                <a:solidFill>
                  <a:srgbClr val="202124"/>
                </a:solidFill>
                <a:highlight>
                  <a:srgbClr val="FFFFFF"/>
                </a:highlight>
                <a:latin typeface="Arial"/>
                <a:ea typeface="Arial"/>
                <a:cs typeface="Arial"/>
                <a:sym typeface="Arial"/>
              </a:rPr>
              <a:t>"</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item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localStorage</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message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console</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log</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 hello world!;</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065" name="Google Shape;1065;p6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066" name="Google Shape;1066;p6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067" name="Google Shape;1067;p6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068" name="Google Shape;1068;p6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069" name="Google Shape;1069;p6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070" name="Google Shape;1070;p6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43</a:t>
            </a:r>
            <a:endParaRPr b="1" sz="1800">
              <a:solidFill>
                <a:srgbClr val="7376EC"/>
              </a:solidFill>
              <a:latin typeface="Raleway"/>
              <a:ea typeface="Raleway"/>
              <a:cs typeface="Raleway"/>
              <a:sym typeface="Raleway"/>
            </a:endParaRPr>
          </a:p>
        </p:txBody>
      </p:sp>
      <p:sp>
        <p:nvSpPr>
          <p:cNvPr id="1071" name="Google Shape;1071;p6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44</a:t>
            </a:r>
            <a:endParaRPr b="1" sz="1800">
              <a:solidFill>
                <a:srgbClr val="7376EC"/>
              </a:solidFill>
              <a:latin typeface="Raleway"/>
              <a:ea typeface="Raleway"/>
              <a:cs typeface="Raleway"/>
              <a:sym typeface="Raleway"/>
            </a:endParaRPr>
          </a:p>
        </p:txBody>
      </p:sp>
      <p:sp>
        <p:nvSpPr>
          <p:cNvPr id="1072" name="Google Shape;1072;p6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45</a:t>
            </a:r>
            <a:endParaRPr b="1" sz="1800">
              <a:solidFill>
                <a:srgbClr val="7376EC"/>
              </a:solidFill>
              <a:latin typeface="Raleway"/>
              <a:ea typeface="Raleway"/>
              <a:cs typeface="Raleway"/>
              <a:sym typeface="Raleway"/>
            </a:endParaRPr>
          </a:p>
        </p:txBody>
      </p:sp>
      <p:sp>
        <p:nvSpPr>
          <p:cNvPr id="1073" name="Google Shape;1073;p6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46</a:t>
            </a:r>
            <a:endParaRPr b="1" sz="1800">
              <a:solidFill>
                <a:srgbClr val="7376EC"/>
              </a:solidFill>
              <a:latin typeface="Raleway"/>
              <a:ea typeface="Raleway"/>
              <a:cs typeface="Raleway"/>
              <a:sym typeface="Raleway"/>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6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g</a:t>
            </a:r>
            <a:r>
              <a:rPr lang="en-GB"/>
              <a:t>etItems &amp; saveItems</a:t>
            </a:r>
            <a:endParaRPr/>
          </a:p>
        </p:txBody>
      </p:sp>
      <p:sp>
        <p:nvSpPr>
          <p:cNvPr id="1079" name="Google Shape;1079;p67"/>
          <p:cNvSpPr txBox="1"/>
          <p:nvPr>
            <p:ph idx="1" type="body"/>
          </p:nvPr>
        </p:nvSpPr>
        <p:spPr>
          <a:xfrm>
            <a:off x="1443550" y="1128325"/>
            <a:ext cx="69159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getItems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return</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saveItems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080" name="Google Shape;1080;p6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081" name="Google Shape;1081;p6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082" name="Google Shape;1082;p6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083" name="Google Shape;1083;p6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084" name="Google Shape;1084;p6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085" name="Google Shape;1085;p6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44</a:t>
            </a:r>
            <a:endParaRPr b="1" sz="1800">
              <a:solidFill>
                <a:srgbClr val="7376EC"/>
              </a:solidFill>
              <a:latin typeface="Raleway"/>
              <a:ea typeface="Raleway"/>
              <a:cs typeface="Raleway"/>
              <a:sym typeface="Raleway"/>
            </a:endParaRPr>
          </a:p>
        </p:txBody>
      </p:sp>
      <p:sp>
        <p:nvSpPr>
          <p:cNvPr id="1086" name="Google Shape;1086;p6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45</a:t>
            </a:r>
            <a:endParaRPr b="1" sz="1800">
              <a:solidFill>
                <a:srgbClr val="7376EC"/>
              </a:solidFill>
              <a:latin typeface="Raleway"/>
              <a:ea typeface="Raleway"/>
              <a:cs typeface="Raleway"/>
              <a:sym typeface="Raleway"/>
            </a:endParaRPr>
          </a:p>
        </p:txBody>
      </p:sp>
      <p:sp>
        <p:nvSpPr>
          <p:cNvPr id="1087" name="Google Shape;1087;p6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46</a:t>
            </a:r>
            <a:endParaRPr b="1" sz="1800">
              <a:solidFill>
                <a:srgbClr val="7376EC"/>
              </a:solidFill>
              <a:latin typeface="Raleway"/>
              <a:ea typeface="Raleway"/>
              <a:cs typeface="Raleway"/>
              <a:sym typeface="Raleway"/>
            </a:endParaRPr>
          </a:p>
        </p:txBody>
      </p:sp>
      <p:sp>
        <p:nvSpPr>
          <p:cNvPr id="1088" name="Google Shape;1088;p6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47</a:t>
            </a:r>
            <a:endParaRPr b="1" sz="1800">
              <a:solidFill>
                <a:srgbClr val="7376EC"/>
              </a:solidFill>
              <a:latin typeface="Raleway"/>
              <a:ea typeface="Raleway"/>
              <a:cs typeface="Raleway"/>
              <a:sym typeface="Raleway"/>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CALL getItems ON LOAD</a:t>
            </a:r>
            <a:endParaRPr/>
          </a:p>
        </p:txBody>
      </p:sp>
      <p:sp>
        <p:nvSpPr>
          <p:cNvPr id="1094" name="Google Shape;1094;p68"/>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taskInput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addButton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document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getElementById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taskInput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keyup</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processKeyPress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addButton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addEventListener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click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addNewItem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items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getItems</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095" name="Google Shape;1095;p6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096" name="Google Shape;1096;p68">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097" name="Google Shape;1097;p68">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098" name="Google Shape;1098;p68">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099" name="Google Shape;1099;p68">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100" name="Google Shape;1100;p6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45</a:t>
            </a:r>
            <a:endParaRPr b="1" sz="1800">
              <a:solidFill>
                <a:srgbClr val="7376EC"/>
              </a:solidFill>
              <a:latin typeface="Raleway"/>
              <a:ea typeface="Raleway"/>
              <a:cs typeface="Raleway"/>
              <a:sym typeface="Raleway"/>
            </a:endParaRPr>
          </a:p>
        </p:txBody>
      </p:sp>
      <p:sp>
        <p:nvSpPr>
          <p:cNvPr id="1101" name="Google Shape;1101;p6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46</a:t>
            </a:r>
            <a:endParaRPr b="1" sz="1800">
              <a:solidFill>
                <a:srgbClr val="7376EC"/>
              </a:solidFill>
              <a:latin typeface="Raleway"/>
              <a:ea typeface="Raleway"/>
              <a:cs typeface="Raleway"/>
              <a:sym typeface="Raleway"/>
            </a:endParaRPr>
          </a:p>
        </p:txBody>
      </p:sp>
      <p:sp>
        <p:nvSpPr>
          <p:cNvPr id="1102" name="Google Shape;1102;p6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47</a:t>
            </a:r>
            <a:endParaRPr b="1" sz="1800">
              <a:solidFill>
                <a:srgbClr val="7376EC"/>
              </a:solidFill>
              <a:latin typeface="Raleway"/>
              <a:ea typeface="Raleway"/>
              <a:cs typeface="Raleway"/>
              <a:sym typeface="Raleway"/>
            </a:endParaRPr>
          </a:p>
        </p:txBody>
      </p:sp>
      <p:sp>
        <p:nvSpPr>
          <p:cNvPr id="1103" name="Google Shape;1103;p6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48</a:t>
            </a:r>
            <a:endParaRPr b="1" sz="1800">
              <a:solidFill>
                <a:srgbClr val="7376EC"/>
              </a:solidFill>
              <a:latin typeface="Raleway"/>
              <a:ea typeface="Raleway"/>
              <a:cs typeface="Raleway"/>
              <a:sym typeface="Ralewa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6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SAVE ON MODIFICATION</a:t>
            </a:r>
            <a:endParaRPr/>
          </a:p>
        </p:txBody>
      </p:sp>
      <p:sp>
        <p:nvSpPr>
          <p:cNvPr id="1109" name="Google Shape;1109;p69"/>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checkbox</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onchange</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complete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target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checked</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saveItems</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deleteButton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onclick</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event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target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closest</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li</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remove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items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splice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indexOf</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FF5C57"/>
                </a:solidFill>
                <a:latin typeface="Consolas"/>
                <a:ea typeface="Consolas"/>
                <a:cs typeface="Consolas"/>
                <a:sym typeface="Consolas"/>
              </a:rPr>
              <a:t>1</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saveItems</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110" name="Google Shape;1110;p6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111" name="Google Shape;1111;p6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112" name="Google Shape;1112;p6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113" name="Google Shape;1113;p6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114" name="Google Shape;1114;p6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115" name="Google Shape;1115;p6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46</a:t>
            </a:r>
            <a:endParaRPr b="1" sz="1800">
              <a:solidFill>
                <a:srgbClr val="7376EC"/>
              </a:solidFill>
              <a:latin typeface="Raleway"/>
              <a:ea typeface="Raleway"/>
              <a:cs typeface="Raleway"/>
              <a:sym typeface="Raleway"/>
            </a:endParaRPr>
          </a:p>
        </p:txBody>
      </p:sp>
      <p:sp>
        <p:nvSpPr>
          <p:cNvPr id="1116" name="Google Shape;1116;p6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47</a:t>
            </a:r>
            <a:endParaRPr b="1" sz="1800">
              <a:solidFill>
                <a:srgbClr val="7376EC"/>
              </a:solidFill>
              <a:latin typeface="Raleway"/>
              <a:ea typeface="Raleway"/>
              <a:cs typeface="Raleway"/>
              <a:sym typeface="Raleway"/>
            </a:endParaRPr>
          </a:p>
        </p:txBody>
      </p:sp>
      <p:sp>
        <p:nvSpPr>
          <p:cNvPr id="1117" name="Google Shape;1117;p6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48</a:t>
            </a:r>
            <a:endParaRPr b="1" sz="1800">
              <a:solidFill>
                <a:srgbClr val="7376EC"/>
              </a:solidFill>
              <a:latin typeface="Raleway"/>
              <a:ea typeface="Raleway"/>
              <a:cs typeface="Raleway"/>
              <a:sym typeface="Raleway"/>
            </a:endParaRPr>
          </a:p>
        </p:txBody>
      </p:sp>
      <p:sp>
        <p:nvSpPr>
          <p:cNvPr id="1118" name="Google Shape;1118;p6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49</a:t>
            </a:r>
            <a:endParaRPr b="1" sz="1800">
              <a:solidFill>
                <a:srgbClr val="7376EC"/>
              </a:solidFill>
              <a:latin typeface="Raleway"/>
              <a:ea typeface="Raleway"/>
              <a:cs typeface="Raleway"/>
              <a:sym typeface="Raleway"/>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70"/>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SAVE ON MODIFICATION</a:t>
            </a:r>
            <a:endParaRPr/>
          </a:p>
        </p:txBody>
      </p:sp>
      <p:sp>
        <p:nvSpPr>
          <p:cNvPr id="1124" name="Google Shape;1124;p70"/>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addNewItem</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task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taskInput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value</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11658F"/>
                </a:solidFill>
                <a:latin typeface="Consolas"/>
                <a:ea typeface="Consolas"/>
                <a:cs typeface="Consolas"/>
                <a:sym typeface="Consolas"/>
              </a:rPr>
              <a:t>complete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false</a:t>
            </a:r>
            <a:endParaRPr sz="1300">
              <a:solidFill>
                <a:srgbClr val="2DAE58"/>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items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push</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task</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saveItems</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let</a:t>
            </a:r>
            <a:r>
              <a:rPr lang="en-GB" sz="1300">
                <a:solidFill>
                  <a:srgbClr val="565869"/>
                </a:solidFill>
                <a:latin typeface="Consolas"/>
                <a:ea typeface="Consolas"/>
                <a:cs typeface="Consolas"/>
                <a:sym typeface="Consolas"/>
              </a:rPr>
              <a:t> newItem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createElementForTask</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task</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tasks</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appendChild</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newItem</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taskInput</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value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taskInput</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focus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p>
        </p:txBody>
      </p:sp>
      <p:pic>
        <p:nvPicPr>
          <p:cNvPr id="1125" name="Google Shape;1125;p70">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126" name="Google Shape;1126;p70">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127" name="Google Shape;1127;p70">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128" name="Google Shape;1128;p70">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129" name="Google Shape;1129;p70">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130" name="Google Shape;1130;p70">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47</a:t>
            </a:r>
            <a:endParaRPr b="1" sz="1800">
              <a:solidFill>
                <a:srgbClr val="7376EC"/>
              </a:solidFill>
              <a:latin typeface="Raleway"/>
              <a:ea typeface="Raleway"/>
              <a:cs typeface="Raleway"/>
              <a:sym typeface="Raleway"/>
            </a:endParaRPr>
          </a:p>
        </p:txBody>
      </p:sp>
      <p:sp>
        <p:nvSpPr>
          <p:cNvPr id="1131" name="Google Shape;1131;p70">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48</a:t>
            </a:r>
            <a:endParaRPr b="1" sz="1800">
              <a:solidFill>
                <a:srgbClr val="7376EC"/>
              </a:solidFill>
              <a:latin typeface="Raleway"/>
              <a:ea typeface="Raleway"/>
              <a:cs typeface="Raleway"/>
              <a:sym typeface="Raleway"/>
            </a:endParaRPr>
          </a:p>
        </p:txBody>
      </p:sp>
      <p:sp>
        <p:nvSpPr>
          <p:cNvPr id="1132" name="Google Shape;1132;p70">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49</a:t>
            </a:r>
            <a:endParaRPr b="1" sz="1800">
              <a:solidFill>
                <a:srgbClr val="7376EC"/>
              </a:solidFill>
              <a:latin typeface="Raleway"/>
              <a:ea typeface="Raleway"/>
              <a:cs typeface="Raleway"/>
              <a:sym typeface="Raleway"/>
            </a:endParaRPr>
          </a:p>
        </p:txBody>
      </p:sp>
      <p:sp>
        <p:nvSpPr>
          <p:cNvPr id="1133" name="Google Shape;1133;p70">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50</a:t>
            </a:r>
            <a:endParaRPr b="1" sz="1800">
              <a:solidFill>
                <a:srgbClr val="7376EC"/>
              </a:solidFill>
              <a:latin typeface="Raleway"/>
              <a:ea typeface="Raleway"/>
              <a:cs typeface="Raleway"/>
              <a:sym typeface="Raleway"/>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7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USING LOCAL STORAGE</a:t>
            </a:r>
            <a:endParaRPr/>
          </a:p>
        </p:txBody>
      </p:sp>
      <p:sp>
        <p:nvSpPr>
          <p:cNvPr id="1139" name="Google Shape;1139;p71"/>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getItems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noItemsFound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itemsJSON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localStorage</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getItem</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items</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noItemsFound</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return</a:t>
            </a:r>
            <a:r>
              <a:rPr lang="en-GB" sz="1300">
                <a:solidFill>
                  <a:srgbClr val="565869"/>
                </a:solidFill>
                <a:highlight>
                  <a:srgbClr val="FFE599"/>
                </a:highlight>
                <a:latin typeface="Consolas"/>
                <a:ea typeface="Consolas"/>
                <a:cs typeface="Consolas"/>
                <a:sym typeface="Consolas"/>
              </a:rPr>
              <a:t> </a:t>
            </a:r>
            <a:r>
              <a:rPr lang="en-GB" sz="1300">
                <a:solidFill>
                  <a:srgbClr val="2DAE58"/>
                </a:solidFill>
                <a:highlight>
                  <a:srgbClr val="FFE599"/>
                </a:highlight>
                <a:latin typeface="Consolas"/>
                <a:ea typeface="Consolas"/>
                <a:cs typeface="Consolas"/>
                <a:sym typeface="Consolas"/>
              </a:rPr>
              <a:t>JSON</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parse</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itemsJSON</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saveItems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data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2DAE58"/>
                </a:solidFill>
                <a:highlight>
                  <a:srgbClr val="FFE599"/>
                </a:highlight>
                <a:latin typeface="Consolas"/>
                <a:ea typeface="Consolas"/>
                <a:cs typeface="Consolas"/>
                <a:sym typeface="Consolas"/>
              </a:rPr>
              <a:t>JSON</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stringify</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items</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localStorage</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setItem</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items</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data</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140" name="Google Shape;1140;p71">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141" name="Google Shape;1141;p71">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142" name="Google Shape;1142;p71">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143" name="Google Shape;1143;p71">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144" name="Google Shape;1144;p71">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145" name="Google Shape;1145;p7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48</a:t>
            </a:r>
            <a:endParaRPr b="1" sz="1800">
              <a:solidFill>
                <a:srgbClr val="7376EC"/>
              </a:solidFill>
              <a:latin typeface="Raleway"/>
              <a:ea typeface="Raleway"/>
              <a:cs typeface="Raleway"/>
              <a:sym typeface="Raleway"/>
            </a:endParaRPr>
          </a:p>
        </p:txBody>
      </p:sp>
      <p:sp>
        <p:nvSpPr>
          <p:cNvPr id="1146" name="Google Shape;1146;p7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49</a:t>
            </a:r>
            <a:endParaRPr b="1" sz="1800">
              <a:solidFill>
                <a:srgbClr val="7376EC"/>
              </a:solidFill>
              <a:latin typeface="Raleway"/>
              <a:ea typeface="Raleway"/>
              <a:cs typeface="Raleway"/>
              <a:sym typeface="Raleway"/>
            </a:endParaRPr>
          </a:p>
        </p:txBody>
      </p:sp>
      <p:sp>
        <p:nvSpPr>
          <p:cNvPr id="1147" name="Google Shape;1147;p7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50</a:t>
            </a:r>
            <a:endParaRPr b="1" sz="1800">
              <a:solidFill>
                <a:srgbClr val="7376EC"/>
              </a:solidFill>
              <a:latin typeface="Raleway"/>
              <a:ea typeface="Raleway"/>
              <a:cs typeface="Raleway"/>
              <a:sym typeface="Raleway"/>
            </a:endParaRPr>
          </a:p>
        </p:txBody>
      </p:sp>
      <p:sp>
        <p:nvSpPr>
          <p:cNvPr id="1148" name="Google Shape;1148;p7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51</a:t>
            </a:r>
            <a:endParaRPr b="1" sz="1800">
              <a:solidFill>
                <a:srgbClr val="7376EC"/>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ADD A HEADER</a:t>
            </a:r>
            <a:endParaRPr/>
          </a:p>
        </p:txBody>
      </p:sp>
      <p:sp>
        <p:nvSpPr>
          <p:cNvPr id="421" name="Google Shape;421;p27"/>
          <p:cNvSpPr txBox="1"/>
          <p:nvPr>
            <p:ph idx="1" type="body"/>
          </p:nvPr>
        </p:nvSpPr>
        <p:spPr>
          <a:xfrm>
            <a:off x="1172825" y="1302400"/>
            <a:ext cx="7773300" cy="2959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body</a:t>
            </a:r>
            <a:r>
              <a:rPr lang="en-GB" sz="1300">
                <a:solidFill>
                  <a:srgbClr val="ADB1C2"/>
                </a:solidFill>
                <a:latin typeface="Consolas"/>
                <a:ea typeface="Consolas"/>
                <a:cs typeface="Consolas"/>
                <a:sym typeface="Consolas"/>
              </a:rPr>
              <a:t>&gt;</a:t>
            </a:r>
            <a:endParaRPr sz="1300">
              <a:solidFill>
                <a:srgbClr val="565869"/>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header</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h1</a:t>
            </a:r>
            <a:r>
              <a:rPr lang="en-GB" sz="1300">
                <a:solidFill>
                  <a:srgbClr val="ADB1C2"/>
                </a:solidFill>
                <a:highlight>
                  <a:srgbClr val="FFE599"/>
                </a:highlight>
                <a:latin typeface="Consolas"/>
                <a:ea typeface="Consolas"/>
                <a:cs typeface="Consolas"/>
                <a:sym typeface="Consolas"/>
              </a:rPr>
              <a:t>&gt;</a:t>
            </a:r>
            <a:r>
              <a:rPr lang="en-GB" sz="1300">
                <a:solidFill>
                  <a:srgbClr val="565869"/>
                </a:solidFill>
                <a:highlight>
                  <a:srgbClr val="FFE599"/>
                </a:highlight>
                <a:latin typeface="Consolas"/>
                <a:ea typeface="Consolas"/>
                <a:cs typeface="Consolas"/>
                <a:sym typeface="Consolas"/>
              </a:rPr>
              <a:t>My Todo App</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h1</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header</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body</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p>
        </p:txBody>
      </p:sp>
      <p:pic>
        <p:nvPicPr>
          <p:cNvPr id="422" name="Google Shape;422;p2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23" name="Google Shape;423;p2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24" name="Google Shape;424;p2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25" name="Google Shape;425;p2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26" name="Google Shape;426;p2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27" name="Google Shape;427;p2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04</a:t>
            </a:r>
            <a:endParaRPr b="1" sz="1800">
              <a:solidFill>
                <a:srgbClr val="7376EC"/>
              </a:solidFill>
              <a:latin typeface="Raleway"/>
              <a:ea typeface="Raleway"/>
              <a:cs typeface="Raleway"/>
              <a:sym typeface="Raleway"/>
            </a:endParaRPr>
          </a:p>
        </p:txBody>
      </p:sp>
      <p:sp>
        <p:nvSpPr>
          <p:cNvPr id="428" name="Google Shape;428;p2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05</a:t>
            </a:r>
            <a:endParaRPr b="1" sz="1800">
              <a:solidFill>
                <a:srgbClr val="7376EC"/>
              </a:solidFill>
              <a:latin typeface="Raleway"/>
              <a:ea typeface="Raleway"/>
              <a:cs typeface="Raleway"/>
              <a:sym typeface="Raleway"/>
            </a:endParaRPr>
          </a:p>
        </p:txBody>
      </p:sp>
      <p:sp>
        <p:nvSpPr>
          <p:cNvPr id="429" name="Google Shape;429;p2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06</a:t>
            </a:r>
            <a:endParaRPr b="1" sz="1800">
              <a:solidFill>
                <a:srgbClr val="7376EC"/>
              </a:solidFill>
              <a:latin typeface="Raleway"/>
              <a:ea typeface="Raleway"/>
              <a:cs typeface="Raleway"/>
              <a:sym typeface="Raleway"/>
            </a:endParaRPr>
          </a:p>
        </p:txBody>
      </p:sp>
      <p:sp>
        <p:nvSpPr>
          <p:cNvPr id="430" name="Google Shape;430;p2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07</a:t>
            </a:r>
            <a:endParaRPr b="1" sz="1800">
              <a:solidFill>
                <a:srgbClr val="7376EC"/>
              </a:solidFill>
              <a:latin typeface="Raleway"/>
              <a:ea typeface="Raleway"/>
              <a:cs typeface="Raleway"/>
              <a:sym typeface="Raleway"/>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72"/>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Using APIs for data storage</a:t>
            </a:r>
            <a:endParaRPr/>
          </a:p>
        </p:txBody>
      </p:sp>
      <p:pic>
        <p:nvPicPr>
          <p:cNvPr id="1154" name="Google Shape;1154;p72">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155" name="Google Shape;1155;p72">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156" name="Google Shape;1156;p72">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157" name="Google Shape;1157;p72">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158" name="Google Shape;1158;p72">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159" name="Google Shape;1159;p72">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49</a:t>
            </a:r>
            <a:endParaRPr b="1" sz="1800">
              <a:solidFill>
                <a:srgbClr val="7376EC"/>
              </a:solidFill>
              <a:latin typeface="Raleway"/>
              <a:ea typeface="Raleway"/>
              <a:cs typeface="Raleway"/>
              <a:sym typeface="Raleway"/>
            </a:endParaRPr>
          </a:p>
        </p:txBody>
      </p:sp>
      <p:sp>
        <p:nvSpPr>
          <p:cNvPr id="1160" name="Google Shape;1160;p72">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50</a:t>
            </a:r>
            <a:endParaRPr b="1" sz="1800">
              <a:solidFill>
                <a:srgbClr val="7376EC"/>
              </a:solidFill>
              <a:latin typeface="Raleway"/>
              <a:ea typeface="Raleway"/>
              <a:cs typeface="Raleway"/>
              <a:sym typeface="Raleway"/>
            </a:endParaRPr>
          </a:p>
        </p:txBody>
      </p:sp>
      <p:sp>
        <p:nvSpPr>
          <p:cNvPr id="1161" name="Google Shape;1161;p72">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51</a:t>
            </a:r>
            <a:endParaRPr b="1" sz="1800">
              <a:solidFill>
                <a:srgbClr val="7376EC"/>
              </a:solidFill>
              <a:latin typeface="Raleway"/>
              <a:ea typeface="Raleway"/>
              <a:cs typeface="Raleway"/>
              <a:sym typeface="Raleway"/>
            </a:endParaRPr>
          </a:p>
        </p:txBody>
      </p:sp>
      <p:sp>
        <p:nvSpPr>
          <p:cNvPr id="1162" name="Google Shape;1162;p72">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52</a:t>
            </a:r>
            <a:endParaRPr b="1" sz="1800">
              <a:solidFill>
                <a:srgbClr val="7376EC"/>
              </a:solidFill>
              <a:latin typeface="Raleway"/>
              <a:ea typeface="Raleway"/>
              <a:cs typeface="Raleway"/>
              <a:sym typeface="Raleway"/>
            </a:endParaRPr>
          </a:p>
        </p:txBody>
      </p:sp>
      <p:sp>
        <p:nvSpPr>
          <p:cNvPr id="1163" name="Google Shape;1163;p72"/>
          <p:cNvSpPr txBox="1"/>
          <p:nvPr/>
        </p:nvSpPr>
        <p:spPr>
          <a:xfrm>
            <a:off x="1114600" y="3988613"/>
            <a:ext cx="23349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ajawal"/>
                <a:ea typeface="Tajawal"/>
                <a:cs typeface="Tajawal"/>
                <a:sym typeface="Tajawal"/>
              </a:rPr>
              <a:t>Client sends a request</a:t>
            </a:r>
            <a:endParaRPr sz="1800">
              <a:latin typeface="Tajawal"/>
              <a:ea typeface="Tajawal"/>
              <a:cs typeface="Tajawal"/>
              <a:sym typeface="Tajawal"/>
            </a:endParaRPr>
          </a:p>
        </p:txBody>
      </p:sp>
      <p:sp>
        <p:nvSpPr>
          <p:cNvPr id="1164" name="Google Shape;1164;p72">
            <a:hlinkClick/>
          </p:cNvPr>
          <p:cNvSpPr/>
          <p:nvPr/>
        </p:nvSpPr>
        <p:spPr>
          <a:xfrm>
            <a:off x="4479415" y="1944500"/>
            <a:ext cx="602400" cy="2280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GET</a:t>
            </a:r>
            <a:endParaRPr b="1" sz="1800">
              <a:solidFill>
                <a:srgbClr val="7376EC"/>
              </a:solidFill>
              <a:latin typeface="Raleway"/>
              <a:ea typeface="Raleway"/>
              <a:cs typeface="Raleway"/>
              <a:sym typeface="Raleway"/>
            </a:endParaRPr>
          </a:p>
        </p:txBody>
      </p:sp>
      <p:sp>
        <p:nvSpPr>
          <p:cNvPr id="1165" name="Google Shape;1165;p72">
            <a:hlinkClick/>
          </p:cNvPr>
          <p:cNvSpPr/>
          <p:nvPr/>
        </p:nvSpPr>
        <p:spPr>
          <a:xfrm>
            <a:off x="4419987" y="2451380"/>
            <a:ext cx="721200" cy="2280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POST</a:t>
            </a:r>
            <a:endParaRPr b="1" sz="1800">
              <a:solidFill>
                <a:srgbClr val="7376EC"/>
              </a:solidFill>
              <a:latin typeface="Raleway"/>
              <a:ea typeface="Raleway"/>
              <a:cs typeface="Raleway"/>
              <a:sym typeface="Raleway"/>
            </a:endParaRPr>
          </a:p>
        </p:txBody>
      </p:sp>
      <p:sp>
        <p:nvSpPr>
          <p:cNvPr id="1166" name="Google Shape;1166;p72">
            <a:hlinkClick/>
          </p:cNvPr>
          <p:cNvSpPr/>
          <p:nvPr/>
        </p:nvSpPr>
        <p:spPr>
          <a:xfrm>
            <a:off x="4479415" y="2959028"/>
            <a:ext cx="602400" cy="2280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PUT</a:t>
            </a:r>
            <a:endParaRPr b="1" sz="1800">
              <a:solidFill>
                <a:srgbClr val="7376EC"/>
              </a:solidFill>
              <a:latin typeface="Raleway"/>
              <a:ea typeface="Raleway"/>
              <a:cs typeface="Raleway"/>
              <a:sym typeface="Raleway"/>
            </a:endParaRPr>
          </a:p>
        </p:txBody>
      </p:sp>
      <p:sp>
        <p:nvSpPr>
          <p:cNvPr id="1167" name="Google Shape;1167;p72">
            <a:hlinkClick/>
          </p:cNvPr>
          <p:cNvSpPr/>
          <p:nvPr/>
        </p:nvSpPr>
        <p:spPr>
          <a:xfrm>
            <a:off x="4305400" y="3466701"/>
            <a:ext cx="950400" cy="2280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DELETE</a:t>
            </a:r>
            <a:endParaRPr b="1" sz="1800">
              <a:solidFill>
                <a:srgbClr val="7376EC"/>
              </a:solidFill>
              <a:latin typeface="Raleway"/>
              <a:ea typeface="Raleway"/>
              <a:cs typeface="Raleway"/>
              <a:sym typeface="Raleway"/>
            </a:endParaRPr>
          </a:p>
        </p:txBody>
      </p:sp>
      <p:grpSp>
        <p:nvGrpSpPr>
          <p:cNvPr id="1168" name="Google Shape;1168;p72"/>
          <p:cNvGrpSpPr/>
          <p:nvPr/>
        </p:nvGrpSpPr>
        <p:grpSpPr>
          <a:xfrm>
            <a:off x="6726026" y="2093908"/>
            <a:ext cx="1523879" cy="1519737"/>
            <a:chOff x="-2671375" y="3597450"/>
            <a:chExt cx="292250" cy="291450"/>
          </a:xfrm>
        </p:grpSpPr>
        <p:sp>
          <p:nvSpPr>
            <p:cNvPr id="1169" name="Google Shape;1169;p72"/>
            <p:cNvSpPr/>
            <p:nvPr/>
          </p:nvSpPr>
          <p:spPr>
            <a:xfrm>
              <a:off x="-2654050" y="3597450"/>
              <a:ext cx="260725" cy="51225"/>
            </a:xfrm>
            <a:custGeom>
              <a:rect b="b" l="l" r="r" t="t"/>
              <a:pathLst>
                <a:path extrusionOk="0" h="2049" w="10429">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2"/>
            <p:cNvSpPr/>
            <p:nvPr/>
          </p:nvSpPr>
          <p:spPr>
            <a:xfrm>
              <a:off x="-2671375" y="3667550"/>
              <a:ext cx="292250" cy="221350"/>
            </a:xfrm>
            <a:custGeom>
              <a:rect b="b" l="l" r="r" t="t"/>
              <a:pathLst>
                <a:path extrusionOk="0" h="8854" w="1169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72"/>
          <p:cNvGrpSpPr/>
          <p:nvPr/>
        </p:nvGrpSpPr>
        <p:grpSpPr>
          <a:xfrm>
            <a:off x="1413010" y="2124665"/>
            <a:ext cx="1658932" cy="1458235"/>
            <a:chOff x="-3030525" y="3973150"/>
            <a:chExt cx="293025" cy="257575"/>
          </a:xfrm>
        </p:grpSpPr>
        <p:sp>
          <p:nvSpPr>
            <p:cNvPr id="1172" name="Google Shape;1172;p72"/>
            <p:cNvSpPr/>
            <p:nvPr/>
          </p:nvSpPr>
          <p:spPr>
            <a:xfrm>
              <a:off x="-3029750" y="3973150"/>
              <a:ext cx="292250" cy="68550"/>
            </a:xfrm>
            <a:custGeom>
              <a:rect b="b" l="l" r="r" t="t"/>
              <a:pathLst>
                <a:path extrusionOk="0" h="2742" w="1169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2"/>
            <p:cNvSpPr/>
            <p:nvPr/>
          </p:nvSpPr>
          <p:spPr>
            <a:xfrm>
              <a:off x="-3030525" y="4059000"/>
              <a:ext cx="292225" cy="171725"/>
            </a:xfrm>
            <a:custGeom>
              <a:rect b="b" l="l" r="r" t="t"/>
              <a:pathLst>
                <a:path extrusionOk="0" h="6869" w="11689">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4" name="Google Shape;1174;p72"/>
          <p:cNvSpPr txBox="1"/>
          <p:nvPr/>
        </p:nvSpPr>
        <p:spPr>
          <a:xfrm>
            <a:off x="6111675" y="3988613"/>
            <a:ext cx="26004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ajawal"/>
                <a:ea typeface="Tajawal"/>
                <a:cs typeface="Tajawal"/>
                <a:sym typeface="Tajawal"/>
              </a:rPr>
              <a:t>Server sends a response</a:t>
            </a:r>
            <a:endParaRPr sz="1800">
              <a:latin typeface="Tajawal"/>
              <a:ea typeface="Tajawal"/>
              <a:cs typeface="Tajawal"/>
              <a:sym typeface="Tajawal"/>
            </a:endParaRPr>
          </a:p>
        </p:txBody>
      </p:sp>
      <p:sp>
        <p:nvSpPr>
          <p:cNvPr id="1175" name="Google Shape;1175;p72"/>
          <p:cNvSpPr txBox="1"/>
          <p:nvPr/>
        </p:nvSpPr>
        <p:spPr>
          <a:xfrm>
            <a:off x="3613138" y="3988613"/>
            <a:ext cx="2334900" cy="46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Tajawal"/>
                <a:ea typeface="Tajawal"/>
                <a:cs typeface="Tajawal"/>
                <a:sym typeface="Tajawal"/>
              </a:rPr>
              <a:t>HTTP methods</a:t>
            </a:r>
            <a:endParaRPr sz="1800">
              <a:latin typeface="Tajawal"/>
              <a:ea typeface="Tajawal"/>
              <a:cs typeface="Tajawal"/>
              <a:sym typeface="Tajawal"/>
            </a:endParaRPr>
          </a:p>
        </p:txBody>
      </p:sp>
      <p:cxnSp>
        <p:nvCxnSpPr>
          <p:cNvPr id="1176" name="Google Shape;1176;p72"/>
          <p:cNvCxnSpPr/>
          <p:nvPr/>
        </p:nvCxnSpPr>
        <p:spPr>
          <a:xfrm>
            <a:off x="3423150" y="2810325"/>
            <a:ext cx="675900" cy="0"/>
          </a:xfrm>
          <a:prstGeom prst="straightConnector1">
            <a:avLst/>
          </a:prstGeom>
          <a:noFill/>
          <a:ln cap="flat" cmpd="sng" w="28575">
            <a:solidFill>
              <a:schemeClr val="accent2"/>
            </a:solidFill>
            <a:prstDash val="solid"/>
            <a:round/>
            <a:headEnd len="med" w="med" type="triangle"/>
            <a:tailEnd len="med" w="med" type="triangle"/>
          </a:ln>
        </p:spPr>
      </p:cxnSp>
      <p:cxnSp>
        <p:nvCxnSpPr>
          <p:cNvPr id="1177" name="Google Shape;1177;p72"/>
          <p:cNvCxnSpPr/>
          <p:nvPr/>
        </p:nvCxnSpPr>
        <p:spPr>
          <a:xfrm>
            <a:off x="5585575" y="2810325"/>
            <a:ext cx="675900" cy="0"/>
          </a:xfrm>
          <a:prstGeom prst="straightConnector1">
            <a:avLst/>
          </a:prstGeom>
          <a:noFill/>
          <a:ln cap="flat" cmpd="sng" w="28575">
            <a:solidFill>
              <a:schemeClr val="accent2"/>
            </a:solidFill>
            <a:prstDash val="solid"/>
            <a:round/>
            <a:headEnd len="med" w="med" type="triangle"/>
            <a:tailEnd len="med" w="med" type="triangle"/>
          </a:ln>
        </p:spPr>
      </p:cxnSp>
      <p:sp>
        <p:nvSpPr>
          <p:cNvPr id="1178" name="Google Shape;1178;p72"/>
          <p:cNvSpPr txBox="1"/>
          <p:nvPr/>
        </p:nvSpPr>
        <p:spPr>
          <a:xfrm>
            <a:off x="3449492" y="2246525"/>
            <a:ext cx="9108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ajawal"/>
                <a:ea typeface="Tajawal"/>
                <a:cs typeface="Tajawal"/>
                <a:sym typeface="Tajawal"/>
              </a:rPr>
              <a:t>JSON</a:t>
            </a:r>
            <a:endParaRPr sz="1800">
              <a:latin typeface="Tajawal"/>
              <a:ea typeface="Tajawal"/>
              <a:cs typeface="Tajawal"/>
              <a:sym typeface="Tajawal"/>
            </a:endParaRPr>
          </a:p>
        </p:txBody>
      </p:sp>
      <p:sp>
        <p:nvSpPr>
          <p:cNvPr id="1179" name="Google Shape;1179;p72"/>
          <p:cNvSpPr txBox="1"/>
          <p:nvPr/>
        </p:nvSpPr>
        <p:spPr>
          <a:xfrm>
            <a:off x="5585567" y="2246525"/>
            <a:ext cx="910800" cy="46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latin typeface="Tajawal"/>
                <a:ea typeface="Tajawal"/>
                <a:cs typeface="Tajawal"/>
                <a:sym typeface="Tajawal"/>
              </a:rPr>
              <a:t>HTTP</a:t>
            </a:r>
            <a:endParaRPr sz="1800">
              <a:latin typeface="Tajawal"/>
              <a:ea typeface="Tajawal"/>
              <a:cs typeface="Tajawal"/>
              <a:sym typeface="Tajaw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73"/>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Using APIs for data storage</a:t>
            </a:r>
            <a:endParaRPr/>
          </a:p>
        </p:txBody>
      </p:sp>
      <p:pic>
        <p:nvPicPr>
          <p:cNvPr id="1185" name="Google Shape;1185;p73">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186" name="Google Shape;1186;p73">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187" name="Google Shape;1187;p73">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188" name="Google Shape;1188;p73">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189" name="Google Shape;1189;p73">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190" name="Google Shape;1190;p73">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49</a:t>
            </a:r>
            <a:endParaRPr b="1" sz="1800">
              <a:solidFill>
                <a:srgbClr val="7376EC"/>
              </a:solidFill>
              <a:latin typeface="Raleway"/>
              <a:ea typeface="Raleway"/>
              <a:cs typeface="Raleway"/>
              <a:sym typeface="Raleway"/>
            </a:endParaRPr>
          </a:p>
        </p:txBody>
      </p:sp>
      <p:sp>
        <p:nvSpPr>
          <p:cNvPr id="1191" name="Google Shape;1191;p73">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50</a:t>
            </a:r>
            <a:endParaRPr b="1" sz="1800">
              <a:solidFill>
                <a:srgbClr val="7376EC"/>
              </a:solidFill>
              <a:latin typeface="Raleway"/>
              <a:ea typeface="Raleway"/>
              <a:cs typeface="Raleway"/>
              <a:sym typeface="Raleway"/>
            </a:endParaRPr>
          </a:p>
        </p:txBody>
      </p:sp>
      <p:sp>
        <p:nvSpPr>
          <p:cNvPr id="1192" name="Google Shape;1192;p73">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51</a:t>
            </a:r>
            <a:endParaRPr b="1" sz="1800">
              <a:solidFill>
                <a:srgbClr val="7376EC"/>
              </a:solidFill>
              <a:latin typeface="Raleway"/>
              <a:ea typeface="Raleway"/>
              <a:cs typeface="Raleway"/>
              <a:sym typeface="Raleway"/>
            </a:endParaRPr>
          </a:p>
        </p:txBody>
      </p:sp>
      <p:sp>
        <p:nvSpPr>
          <p:cNvPr id="1193" name="Google Shape;1193;p73">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52</a:t>
            </a:r>
            <a:endParaRPr b="1" sz="1800">
              <a:solidFill>
                <a:srgbClr val="7376EC"/>
              </a:solidFill>
              <a:latin typeface="Raleway"/>
              <a:ea typeface="Raleway"/>
              <a:cs typeface="Raleway"/>
              <a:sym typeface="Raleway"/>
            </a:endParaRPr>
          </a:p>
        </p:txBody>
      </p:sp>
      <p:pic>
        <p:nvPicPr>
          <p:cNvPr id="1194" name="Google Shape;1194;p73"/>
          <p:cNvPicPr preferRelativeResize="0"/>
          <p:nvPr/>
        </p:nvPicPr>
        <p:blipFill>
          <a:blip r:embed="rId7">
            <a:alphaModFix/>
          </a:blip>
          <a:stretch>
            <a:fillRect/>
          </a:stretch>
        </p:blipFill>
        <p:spPr>
          <a:xfrm>
            <a:off x="2247088" y="1840350"/>
            <a:ext cx="4867775" cy="2510175"/>
          </a:xfrm>
          <a:prstGeom prst="rect">
            <a:avLst/>
          </a:prstGeom>
          <a:noFill/>
          <a:ln>
            <a:noFill/>
          </a:ln>
        </p:spPr>
      </p:pic>
      <p:sp>
        <p:nvSpPr>
          <p:cNvPr id="1195" name="Google Shape;1195;p73"/>
          <p:cNvSpPr txBox="1"/>
          <p:nvPr/>
        </p:nvSpPr>
        <p:spPr>
          <a:xfrm>
            <a:off x="1143000" y="1143000"/>
            <a:ext cx="7492500" cy="585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GB" sz="2600" u="sng">
                <a:solidFill>
                  <a:schemeClr val="accent2"/>
                </a:solidFill>
                <a:latin typeface="Tajawal"/>
                <a:ea typeface="Tajawal"/>
                <a:cs typeface="Tajawal"/>
                <a:sym typeface="Tajawal"/>
              </a:rPr>
              <a:t>https://todo-api-ff.azurewebsites.net/api/todo</a:t>
            </a:r>
            <a:endParaRPr sz="2900" u="sng">
              <a:solidFill>
                <a:schemeClr val="accent2"/>
              </a:solidFill>
              <a:latin typeface="Tajawal"/>
              <a:ea typeface="Tajawal"/>
              <a:cs typeface="Tajawal"/>
              <a:sym typeface="Tajaw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74"/>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ADDING ASYNC</a:t>
            </a:r>
            <a:endParaRPr/>
          </a:p>
        </p:txBody>
      </p:sp>
      <p:sp>
        <p:nvSpPr>
          <p:cNvPr id="1201" name="Google Shape;1201;p74"/>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r>
              <a:rPr lang="en-GB" sz="1300">
                <a:solidFill>
                  <a:srgbClr val="F767BB"/>
                </a:solidFill>
                <a:latin typeface="Consolas"/>
                <a:ea typeface="Consolas"/>
                <a:cs typeface="Consolas"/>
                <a:sym typeface="Consolas"/>
              </a:rPr>
              <a:t>async</a:t>
            </a: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   </a:t>
            </a:r>
            <a:r>
              <a:rPr lang="en-GB" sz="1300">
                <a:solidFill>
                  <a:srgbClr val="374957"/>
                </a:solidFill>
                <a:latin typeface="Consolas"/>
                <a:ea typeface="Consolas"/>
                <a:cs typeface="Consolas"/>
                <a:sym typeface="Consolas"/>
              </a:rPr>
              <a:t>// ALL OF OUR EXISTING CODE</a:t>
            </a:r>
            <a:endParaRPr sz="1300">
              <a:solidFill>
                <a:srgbClr val="374957"/>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374957"/>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202" name="Google Shape;1202;p74">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203" name="Google Shape;1203;p74">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204" name="Google Shape;1204;p74">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205" name="Google Shape;1205;p74">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206" name="Google Shape;1206;p74">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207" name="Google Shape;1207;p74">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50</a:t>
            </a:r>
            <a:endParaRPr b="1" sz="1800">
              <a:solidFill>
                <a:srgbClr val="7376EC"/>
              </a:solidFill>
              <a:latin typeface="Raleway"/>
              <a:ea typeface="Raleway"/>
              <a:cs typeface="Raleway"/>
              <a:sym typeface="Raleway"/>
            </a:endParaRPr>
          </a:p>
        </p:txBody>
      </p:sp>
      <p:sp>
        <p:nvSpPr>
          <p:cNvPr id="1208" name="Google Shape;1208;p74">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51</a:t>
            </a:r>
            <a:endParaRPr b="1" sz="1800">
              <a:solidFill>
                <a:srgbClr val="7376EC"/>
              </a:solidFill>
              <a:latin typeface="Raleway"/>
              <a:ea typeface="Raleway"/>
              <a:cs typeface="Raleway"/>
              <a:sym typeface="Raleway"/>
            </a:endParaRPr>
          </a:p>
        </p:txBody>
      </p:sp>
      <p:sp>
        <p:nvSpPr>
          <p:cNvPr id="1209" name="Google Shape;1209;p74">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52</a:t>
            </a:r>
            <a:endParaRPr b="1" sz="1800">
              <a:solidFill>
                <a:srgbClr val="7376EC"/>
              </a:solidFill>
              <a:latin typeface="Raleway"/>
              <a:ea typeface="Raleway"/>
              <a:cs typeface="Raleway"/>
              <a:sym typeface="Raleway"/>
            </a:endParaRPr>
          </a:p>
        </p:txBody>
      </p:sp>
      <p:sp>
        <p:nvSpPr>
          <p:cNvPr id="1210" name="Google Shape;1210;p74">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53</a:t>
            </a:r>
            <a:endParaRPr b="1" sz="1800">
              <a:solidFill>
                <a:srgbClr val="7376EC"/>
              </a:solidFill>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75"/>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MAKE THE CODE ASYNC</a:t>
            </a:r>
            <a:endParaRPr/>
          </a:p>
        </p:txBody>
      </p:sp>
      <p:sp>
        <p:nvSpPr>
          <p:cNvPr id="1216" name="Google Shape;1216;p75"/>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async</a:t>
            </a:r>
            <a:r>
              <a:rPr lang="en-GB" sz="1300">
                <a:solidFill>
                  <a:srgbClr val="565869"/>
                </a:solidFill>
                <a:highlight>
                  <a:srgbClr val="FFE599"/>
                </a:highlight>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getItems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noItemsFound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itemsJSON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localStorage</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getItem</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noItemsFound</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return</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JSON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parse</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itemsJSON</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highlight>
                  <a:srgbClr val="FFE599"/>
                </a:highlight>
                <a:latin typeface="Consolas"/>
                <a:ea typeface="Consolas"/>
                <a:cs typeface="Consolas"/>
                <a:sym typeface="Consolas"/>
              </a:rPr>
              <a:t>async</a:t>
            </a:r>
            <a:r>
              <a:rPr lang="en-GB" sz="1300">
                <a:solidFill>
                  <a:srgbClr val="565869"/>
                </a:solidFill>
                <a:highlight>
                  <a:srgbClr val="FFE599"/>
                </a:highlight>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saveItems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data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2DAE58"/>
                </a:solidFill>
                <a:latin typeface="Consolas"/>
                <a:ea typeface="Consolas"/>
                <a:cs typeface="Consolas"/>
                <a:sym typeface="Consolas"/>
              </a:rPr>
              <a:t>JSON</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stringify</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items</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localStorage</a:t>
            </a:r>
            <a:r>
              <a:rPr lang="en-GB" sz="1300">
                <a:solidFill>
                  <a:srgbClr val="ADB1C2"/>
                </a:solidFill>
                <a:latin typeface="Consolas"/>
                <a:ea typeface="Consolas"/>
                <a:cs typeface="Consolas"/>
                <a:sym typeface="Consolas"/>
              </a:rPr>
              <a:t>.</a:t>
            </a:r>
            <a:r>
              <a:rPr lang="en-GB" sz="1300">
                <a:solidFill>
                  <a:srgbClr val="09A1ED"/>
                </a:solidFill>
                <a:latin typeface="Consolas"/>
                <a:ea typeface="Consolas"/>
                <a:cs typeface="Consolas"/>
                <a:sym typeface="Consolas"/>
              </a:rPr>
              <a:t>setItem</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data</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p>
        </p:txBody>
      </p:sp>
      <p:pic>
        <p:nvPicPr>
          <p:cNvPr id="1217" name="Google Shape;1217;p75">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218" name="Google Shape;1218;p75">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219" name="Google Shape;1219;p75">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220" name="Google Shape;1220;p75">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221" name="Google Shape;1221;p75">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222" name="Google Shape;1222;p75">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51</a:t>
            </a:r>
            <a:endParaRPr b="1" sz="1800">
              <a:solidFill>
                <a:srgbClr val="7376EC"/>
              </a:solidFill>
              <a:latin typeface="Raleway"/>
              <a:ea typeface="Raleway"/>
              <a:cs typeface="Raleway"/>
              <a:sym typeface="Raleway"/>
            </a:endParaRPr>
          </a:p>
        </p:txBody>
      </p:sp>
      <p:sp>
        <p:nvSpPr>
          <p:cNvPr id="1223" name="Google Shape;1223;p75">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52</a:t>
            </a:r>
            <a:endParaRPr b="1" sz="1800">
              <a:solidFill>
                <a:srgbClr val="7376EC"/>
              </a:solidFill>
              <a:latin typeface="Raleway"/>
              <a:ea typeface="Raleway"/>
              <a:cs typeface="Raleway"/>
              <a:sym typeface="Raleway"/>
            </a:endParaRPr>
          </a:p>
        </p:txBody>
      </p:sp>
      <p:sp>
        <p:nvSpPr>
          <p:cNvPr id="1224" name="Google Shape;1224;p75">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53</a:t>
            </a:r>
            <a:endParaRPr b="1" sz="1800">
              <a:solidFill>
                <a:srgbClr val="7376EC"/>
              </a:solidFill>
              <a:latin typeface="Raleway"/>
              <a:ea typeface="Raleway"/>
              <a:cs typeface="Raleway"/>
              <a:sym typeface="Raleway"/>
            </a:endParaRPr>
          </a:p>
        </p:txBody>
      </p:sp>
      <p:sp>
        <p:nvSpPr>
          <p:cNvPr id="1225" name="Google Shape;1225;p75">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54</a:t>
            </a:r>
            <a:endParaRPr b="1" sz="1800">
              <a:solidFill>
                <a:srgbClr val="7376EC"/>
              </a:solidFill>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76"/>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MAKE THE CODE ASYNC</a:t>
            </a:r>
            <a:endParaRPr/>
          </a:p>
        </p:txBody>
      </p:sp>
      <p:sp>
        <p:nvSpPr>
          <p:cNvPr id="1231" name="Google Shape;1231;p76"/>
          <p:cNvSpPr txBox="1"/>
          <p:nvPr>
            <p:ph idx="1" type="body"/>
          </p:nvPr>
        </p:nvSpPr>
        <p:spPr>
          <a:xfrm>
            <a:off x="1443550" y="1128325"/>
            <a:ext cx="6915900" cy="32223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const</a:t>
            </a:r>
            <a:r>
              <a:rPr lang="en-GB" sz="1300">
                <a:solidFill>
                  <a:srgbClr val="565869"/>
                </a:solidFill>
                <a:latin typeface="Consolas"/>
                <a:ea typeface="Consolas"/>
                <a:cs typeface="Consolas"/>
                <a:sym typeface="Consolas"/>
              </a:rPr>
              <a:t> items </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await</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latin typeface="Consolas"/>
                <a:ea typeface="Consolas"/>
                <a:cs typeface="Consolas"/>
                <a:sym typeface="Consolas"/>
              </a:rPr>
              <a:t>getItems</a:t>
            </a:r>
            <a:r>
              <a:rPr lang="en-GB" sz="1300">
                <a:solidFill>
                  <a:srgbClr val="ADB1C2"/>
                </a:solidFill>
                <a:latin typeface="Consolas"/>
                <a:ea typeface="Consolas"/>
                <a:cs typeface="Consolas"/>
                <a:sym typeface="Consolas"/>
              </a:rPr>
              <a:t>();</a:t>
            </a:r>
            <a:endParaRPr sz="1300"/>
          </a:p>
        </p:txBody>
      </p:sp>
      <p:pic>
        <p:nvPicPr>
          <p:cNvPr id="1232" name="Google Shape;1232;p76">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233" name="Google Shape;1233;p76">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234" name="Google Shape;1234;p76">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235" name="Google Shape;1235;p76">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236" name="Google Shape;1236;p76">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237" name="Google Shape;1237;p76">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02</a:t>
            </a:r>
            <a:endParaRPr b="1" sz="1800">
              <a:solidFill>
                <a:srgbClr val="7376EC"/>
              </a:solidFill>
              <a:latin typeface="Raleway"/>
              <a:ea typeface="Raleway"/>
              <a:cs typeface="Raleway"/>
              <a:sym typeface="Raleway"/>
            </a:endParaRPr>
          </a:p>
        </p:txBody>
      </p:sp>
      <p:sp>
        <p:nvSpPr>
          <p:cNvPr id="1238" name="Google Shape;1238;p76">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03</a:t>
            </a:r>
            <a:endParaRPr b="1" sz="1800">
              <a:solidFill>
                <a:srgbClr val="7376EC"/>
              </a:solidFill>
              <a:latin typeface="Raleway"/>
              <a:ea typeface="Raleway"/>
              <a:cs typeface="Raleway"/>
              <a:sym typeface="Raleway"/>
            </a:endParaRPr>
          </a:p>
        </p:txBody>
      </p:sp>
      <p:sp>
        <p:nvSpPr>
          <p:cNvPr id="1239" name="Google Shape;1239;p76">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04</a:t>
            </a:r>
            <a:endParaRPr b="1" sz="1800">
              <a:solidFill>
                <a:srgbClr val="7376EC"/>
              </a:solidFill>
              <a:latin typeface="Raleway"/>
              <a:ea typeface="Raleway"/>
              <a:cs typeface="Raleway"/>
              <a:sym typeface="Raleway"/>
            </a:endParaRPr>
          </a:p>
        </p:txBody>
      </p:sp>
      <p:sp>
        <p:nvSpPr>
          <p:cNvPr id="1240" name="Google Shape;1240;p76">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05</a:t>
            </a:r>
            <a:endParaRPr b="1" sz="1800">
              <a:solidFill>
                <a:srgbClr val="7376EC"/>
              </a:solidFill>
              <a:latin typeface="Raleway"/>
              <a:ea typeface="Raleway"/>
              <a:cs typeface="Raleway"/>
              <a:sym typeface="Ralew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77"/>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CALL THE TODO API</a:t>
            </a:r>
            <a:endParaRPr/>
          </a:p>
        </p:txBody>
      </p:sp>
      <p:sp>
        <p:nvSpPr>
          <p:cNvPr id="1246" name="Google Shape;1246;p77"/>
          <p:cNvSpPr txBox="1"/>
          <p:nvPr>
            <p:ph idx="1" type="body"/>
          </p:nvPr>
        </p:nvSpPr>
        <p:spPr>
          <a:xfrm>
            <a:off x="1172825" y="1128325"/>
            <a:ext cx="79044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async</a:t>
            </a: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getItems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request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await</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fetch</a:t>
            </a:r>
            <a:r>
              <a:rPr lang="en-GB" sz="1300">
                <a:solidFill>
                  <a:srgbClr val="ADB1C2"/>
                </a:solidFill>
                <a:highlight>
                  <a:srgbClr val="FFE599"/>
                </a:highlight>
                <a:latin typeface="Consolas"/>
                <a:ea typeface="Consolas"/>
                <a:cs typeface="Consolas"/>
                <a:sym typeface="Consolas"/>
              </a:rPr>
              <a:t>('</a:t>
            </a:r>
            <a:r>
              <a:rPr lang="en-GB" sz="1300">
                <a:solidFill>
                  <a:srgbClr val="7F6000"/>
                </a:solidFill>
                <a:highlight>
                  <a:srgbClr val="FFE599"/>
                </a:highlight>
                <a:latin typeface="Consolas"/>
                <a:ea typeface="Consolas"/>
                <a:cs typeface="Consolas"/>
                <a:sym typeface="Consolas"/>
              </a:rPr>
              <a:t>https://todo-api-ff.azurewebsites.net/api/todo</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method</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7F6000"/>
                </a:solidFill>
                <a:highlight>
                  <a:srgbClr val="FFE599"/>
                </a:highlight>
                <a:latin typeface="Consolas"/>
                <a:ea typeface="Consolas"/>
                <a:cs typeface="Consolas"/>
                <a:sym typeface="Consolas"/>
              </a:rPr>
              <a:t>GET</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headers</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11658F"/>
                </a:solidFill>
                <a:highlight>
                  <a:srgbClr val="FFE599"/>
                </a:highlight>
                <a:latin typeface="Consolas"/>
                <a:ea typeface="Consolas"/>
                <a:cs typeface="Consolas"/>
                <a:sym typeface="Consolas"/>
              </a:rPr>
              <a:t>Content-Type</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7F6000"/>
                </a:solidFill>
                <a:highlight>
                  <a:srgbClr val="FFE599"/>
                </a:highlight>
                <a:latin typeface="Consolas"/>
                <a:ea typeface="Consolas"/>
                <a:cs typeface="Consolas"/>
                <a:sym typeface="Consolas"/>
              </a:rPr>
              <a:t>application/json</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itemsJson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F767BB"/>
                </a:solidFill>
                <a:highlight>
                  <a:srgbClr val="FFE599"/>
                </a:highlight>
                <a:latin typeface="Consolas"/>
                <a:ea typeface="Consolas"/>
                <a:cs typeface="Consolas"/>
                <a:sym typeface="Consolas"/>
              </a:rPr>
              <a:t>await</a:t>
            </a:r>
            <a:r>
              <a:rPr lang="en-GB" sz="1300">
                <a:solidFill>
                  <a:srgbClr val="565869"/>
                </a:solidFill>
                <a:highlight>
                  <a:srgbClr val="FFE599"/>
                </a:highlight>
                <a:latin typeface="Consolas"/>
                <a:ea typeface="Consolas"/>
                <a:cs typeface="Consolas"/>
                <a:sym typeface="Consolas"/>
              </a:rPr>
              <a:t> request</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text</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7F6000"/>
                </a:solidFill>
                <a:highlight>
                  <a:srgbClr val="FFE599"/>
                </a:highlight>
                <a:latin typeface="Consolas"/>
                <a:ea typeface="Consolas"/>
                <a:cs typeface="Consolas"/>
                <a:sym typeface="Consolas"/>
              </a:rPr>
              <a:t>[]</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return</a:t>
            </a:r>
            <a:r>
              <a:rPr lang="en-GB" sz="1300">
                <a:solidFill>
                  <a:srgbClr val="565869"/>
                </a:solidFill>
                <a:highlight>
                  <a:srgbClr val="FFE599"/>
                </a:highlight>
                <a:latin typeface="Consolas"/>
                <a:ea typeface="Consolas"/>
                <a:cs typeface="Consolas"/>
                <a:sym typeface="Consolas"/>
              </a:rPr>
              <a:t> </a:t>
            </a:r>
            <a:r>
              <a:rPr lang="en-GB" sz="1300">
                <a:solidFill>
                  <a:srgbClr val="2DAE58"/>
                </a:solidFill>
                <a:highlight>
                  <a:srgbClr val="FFE599"/>
                </a:highlight>
                <a:latin typeface="Consolas"/>
                <a:ea typeface="Consolas"/>
                <a:cs typeface="Consolas"/>
                <a:sym typeface="Consolas"/>
              </a:rPr>
              <a:t>JSON</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parse</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itemsJson</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1600"/>
              </a:spcAft>
              <a:buClr>
                <a:schemeClr val="dk1"/>
              </a:buClr>
              <a:buSzPts val="1100"/>
              <a:buFont typeface="Arial"/>
              <a:buNone/>
            </a:pPr>
            <a:r>
              <a:t/>
            </a:r>
            <a:endParaRPr sz="1300"/>
          </a:p>
        </p:txBody>
      </p:sp>
      <p:pic>
        <p:nvPicPr>
          <p:cNvPr id="1247" name="Google Shape;1247;p77">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248" name="Google Shape;1248;p77">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249" name="Google Shape;1249;p77">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250" name="Google Shape;1250;p77">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251" name="Google Shape;1251;p77">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252" name="Google Shape;1252;p77">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53</a:t>
            </a:r>
            <a:endParaRPr b="1" sz="1800">
              <a:solidFill>
                <a:srgbClr val="7376EC"/>
              </a:solidFill>
              <a:latin typeface="Raleway"/>
              <a:ea typeface="Raleway"/>
              <a:cs typeface="Raleway"/>
              <a:sym typeface="Raleway"/>
            </a:endParaRPr>
          </a:p>
        </p:txBody>
      </p:sp>
      <p:sp>
        <p:nvSpPr>
          <p:cNvPr id="1253" name="Google Shape;1253;p77">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54</a:t>
            </a:r>
            <a:endParaRPr b="1" sz="1800">
              <a:solidFill>
                <a:srgbClr val="7376EC"/>
              </a:solidFill>
              <a:latin typeface="Raleway"/>
              <a:ea typeface="Raleway"/>
              <a:cs typeface="Raleway"/>
              <a:sym typeface="Raleway"/>
            </a:endParaRPr>
          </a:p>
        </p:txBody>
      </p:sp>
      <p:sp>
        <p:nvSpPr>
          <p:cNvPr id="1254" name="Google Shape;1254;p77">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55</a:t>
            </a:r>
            <a:endParaRPr b="1" sz="1800">
              <a:solidFill>
                <a:srgbClr val="7376EC"/>
              </a:solidFill>
              <a:latin typeface="Raleway"/>
              <a:ea typeface="Raleway"/>
              <a:cs typeface="Raleway"/>
              <a:sym typeface="Raleway"/>
            </a:endParaRPr>
          </a:p>
        </p:txBody>
      </p:sp>
      <p:sp>
        <p:nvSpPr>
          <p:cNvPr id="1255" name="Google Shape;1255;p77">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56</a:t>
            </a:r>
            <a:endParaRPr b="1" sz="1800">
              <a:solidFill>
                <a:srgbClr val="7376EC"/>
              </a:solidFill>
              <a:latin typeface="Raleway"/>
              <a:ea typeface="Raleway"/>
              <a:cs typeface="Raleway"/>
              <a:sym typeface="Raleway"/>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7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Script.js - Save to the API</a:t>
            </a:r>
            <a:endParaRPr/>
          </a:p>
        </p:txBody>
      </p:sp>
      <p:sp>
        <p:nvSpPr>
          <p:cNvPr id="1261" name="Google Shape;1261;p78"/>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F767BB"/>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F767BB"/>
                </a:solidFill>
                <a:latin typeface="Consolas"/>
                <a:ea typeface="Consolas"/>
                <a:cs typeface="Consolas"/>
                <a:sym typeface="Consolas"/>
              </a:rPr>
              <a:t>async</a:t>
            </a:r>
            <a:r>
              <a:rPr lang="en-GB" sz="1300">
                <a:solidFill>
                  <a:srgbClr val="565869"/>
                </a:solidFill>
                <a:latin typeface="Consolas"/>
                <a:ea typeface="Consolas"/>
                <a:cs typeface="Consolas"/>
                <a:sym typeface="Consolas"/>
              </a:rPr>
              <a:t> </a:t>
            </a:r>
            <a:r>
              <a:rPr lang="en-GB" sz="1300">
                <a:solidFill>
                  <a:srgbClr val="F767BB"/>
                </a:solidFill>
                <a:latin typeface="Consolas"/>
                <a:ea typeface="Consolas"/>
                <a:cs typeface="Consolas"/>
                <a:sym typeface="Consolas"/>
              </a:rPr>
              <a:t>function</a:t>
            </a:r>
            <a:r>
              <a:rPr lang="en-GB" sz="1300">
                <a:solidFill>
                  <a:srgbClr val="565869"/>
                </a:solidFill>
                <a:latin typeface="Consolas"/>
                <a:ea typeface="Consolas"/>
                <a:cs typeface="Consolas"/>
                <a:sym typeface="Consolas"/>
              </a:rPr>
              <a:t> </a:t>
            </a:r>
            <a:r>
              <a:rPr lang="en-GB" sz="1300">
                <a:solidFill>
                  <a:srgbClr val="09A1ED"/>
                </a:solidFill>
                <a:latin typeface="Consolas"/>
                <a:ea typeface="Consolas"/>
                <a:cs typeface="Consolas"/>
                <a:sym typeface="Consolas"/>
              </a:rPr>
              <a:t>saveItems</a:t>
            </a:r>
            <a:r>
              <a:rPr lang="en-GB" sz="1300">
                <a:solidFill>
                  <a:srgbClr val="ADB1C2"/>
                </a:solidFill>
                <a:latin typeface="Consolas"/>
                <a:ea typeface="Consolas"/>
                <a:cs typeface="Consolas"/>
                <a:sym typeface="Consolas"/>
              </a:rPr>
              <a:t>()</a:t>
            </a: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const</a:t>
            </a:r>
            <a:r>
              <a:rPr lang="en-GB" sz="1300">
                <a:solidFill>
                  <a:srgbClr val="565869"/>
                </a:solidFill>
                <a:highlight>
                  <a:srgbClr val="FFE599"/>
                </a:highlight>
                <a:latin typeface="Consolas"/>
                <a:ea typeface="Consolas"/>
                <a:cs typeface="Consolas"/>
                <a:sym typeface="Consolas"/>
              </a:rPr>
              <a:t> data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2DAE58"/>
                </a:solidFill>
                <a:highlight>
                  <a:srgbClr val="FFE599"/>
                </a:highlight>
                <a:latin typeface="Consolas"/>
                <a:ea typeface="Consolas"/>
                <a:cs typeface="Consolas"/>
                <a:sym typeface="Consolas"/>
              </a:rPr>
              <a:t>JSON</a:t>
            </a:r>
            <a:r>
              <a:rPr lang="en-GB" sz="1300">
                <a:solidFill>
                  <a:srgbClr val="ADB1C2"/>
                </a:solidFill>
                <a:highlight>
                  <a:srgbClr val="FFE599"/>
                </a:highlight>
                <a:latin typeface="Consolas"/>
                <a:ea typeface="Consolas"/>
                <a:cs typeface="Consolas"/>
                <a:sym typeface="Consolas"/>
              </a:rPr>
              <a:t>.</a:t>
            </a:r>
            <a:r>
              <a:rPr lang="en-GB" sz="1300">
                <a:solidFill>
                  <a:srgbClr val="09A1ED"/>
                </a:solidFill>
                <a:highlight>
                  <a:srgbClr val="FFE599"/>
                </a:highlight>
                <a:latin typeface="Consolas"/>
                <a:ea typeface="Consolas"/>
                <a:cs typeface="Consolas"/>
                <a:sym typeface="Consolas"/>
              </a:rPr>
              <a:t>stringify</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items</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F767BB"/>
                </a:solidFill>
                <a:highlight>
                  <a:srgbClr val="FFE599"/>
                </a:highlight>
                <a:latin typeface="Consolas"/>
                <a:ea typeface="Consolas"/>
                <a:cs typeface="Consolas"/>
                <a:sym typeface="Consolas"/>
              </a:rPr>
              <a:t>await</a:t>
            </a:r>
            <a:r>
              <a:rPr lang="en-GB" sz="1300">
                <a:solidFill>
                  <a:srgbClr val="565869"/>
                </a:solidFill>
                <a:highlight>
                  <a:srgbClr val="FFE599"/>
                </a:highlight>
                <a:latin typeface="Consolas"/>
                <a:ea typeface="Consolas"/>
                <a:cs typeface="Consolas"/>
                <a:sym typeface="Consolas"/>
              </a:rPr>
              <a:t> </a:t>
            </a:r>
            <a:r>
              <a:rPr lang="en-GB" sz="1300">
                <a:solidFill>
                  <a:srgbClr val="09A1ED"/>
                </a:solidFill>
                <a:highlight>
                  <a:srgbClr val="FFE599"/>
                </a:highlight>
                <a:latin typeface="Consolas"/>
                <a:ea typeface="Consolas"/>
                <a:cs typeface="Consolas"/>
                <a:sym typeface="Consolas"/>
              </a:rPr>
              <a:t>fetch</a:t>
            </a:r>
            <a:r>
              <a:rPr lang="en-GB" sz="1300">
                <a:solidFill>
                  <a:srgbClr val="ADB1C2"/>
                </a:solidFill>
                <a:highlight>
                  <a:srgbClr val="FFE599"/>
                </a:highlight>
                <a:latin typeface="Consolas"/>
                <a:ea typeface="Consolas"/>
                <a:cs typeface="Consolas"/>
                <a:sym typeface="Consolas"/>
              </a:rPr>
              <a:t>('</a:t>
            </a:r>
            <a:r>
              <a:rPr lang="en-GB" sz="1300">
                <a:solidFill>
                  <a:srgbClr val="7F6000"/>
                </a:solidFill>
                <a:highlight>
                  <a:srgbClr val="FFE599"/>
                </a:highlight>
                <a:latin typeface="Consolas"/>
                <a:ea typeface="Consolas"/>
                <a:cs typeface="Consolas"/>
                <a:sym typeface="Consolas"/>
              </a:rPr>
              <a:t>https://todo-api-ff.azurewebsites.net/api/todo</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method</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7F6000"/>
                </a:solidFill>
                <a:highlight>
                  <a:srgbClr val="FFE599"/>
                </a:highlight>
                <a:latin typeface="Consolas"/>
                <a:ea typeface="Consolas"/>
                <a:cs typeface="Consolas"/>
                <a:sym typeface="Consolas"/>
              </a:rPr>
              <a:t>POST</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headers</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11658F"/>
                </a:solidFill>
                <a:highlight>
                  <a:srgbClr val="FFE599"/>
                </a:highlight>
                <a:latin typeface="Consolas"/>
                <a:ea typeface="Consolas"/>
                <a:cs typeface="Consolas"/>
                <a:sym typeface="Consolas"/>
              </a:rPr>
              <a:t>Content-Type</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r>
              <a:rPr lang="en-GB" sz="1300">
                <a:solidFill>
                  <a:srgbClr val="7F6000"/>
                </a:solidFill>
                <a:highlight>
                  <a:srgbClr val="FFE599"/>
                </a:highlight>
                <a:latin typeface="Consolas"/>
                <a:ea typeface="Consolas"/>
                <a:cs typeface="Consolas"/>
                <a:sym typeface="Consolas"/>
              </a:rPr>
              <a:t>application/json</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11658F"/>
                </a:solidFill>
                <a:highlight>
                  <a:srgbClr val="FFE599"/>
                </a:highlight>
                <a:latin typeface="Consolas"/>
                <a:ea typeface="Consolas"/>
                <a:cs typeface="Consolas"/>
                <a:sym typeface="Consolas"/>
              </a:rPr>
              <a:t>body</a:t>
            </a:r>
            <a:r>
              <a:rPr lang="en-GB" sz="1300">
                <a:solidFill>
                  <a:srgbClr val="ADB1C2"/>
                </a:solidFill>
                <a:highlight>
                  <a:srgbClr val="FFE599"/>
                </a:highlight>
                <a:latin typeface="Consolas"/>
                <a:ea typeface="Consolas"/>
                <a:cs typeface="Consolas"/>
                <a:sym typeface="Consolas"/>
              </a:rPr>
              <a:t>:</a:t>
            </a:r>
            <a:r>
              <a:rPr lang="en-GB" sz="1300">
                <a:solidFill>
                  <a:srgbClr val="565869"/>
                </a:solidFill>
                <a:highlight>
                  <a:srgbClr val="FFE599"/>
                </a:highlight>
                <a:latin typeface="Consolas"/>
                <a:ea typeface="Consolas"/>
                <a:cs typeface="Consolas"/>
                <a:sym typeface="Consolas"/>
              </a:rPr>
              <a:t> data</a:t>
            </a:r>
            <a:endParaRPr sz="1300">
              <a:solidFill>
                <a:srgbClr val="565869"/>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a:t>
            </a:r>
            <a:endParaRPr sz="1300"/>
          </a:p>
        </p:txBody>
      </p:sp>
      <p:pic>
        <p:nvPicPr>
          <p:cNvPr id="1262" name="Google Shape;1262;p7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1263" name="Google Shape;1263;p78">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1264" name="Google Shape;1264;p78">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1265" name="Google Shape;1265;p78">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1266" name="Google Shape;1266;p78">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1267" name="Google Shape;1267;p7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02</a:t>
            </a:r>
            <a:endParaRPr b="1" sz="1800">
              <a:solidFill>
                <a:srgbClr val="7376EC"/>
              </a:solidFill>
              <a:latin typeface="Raleway"/>
              <a:ea typeface="Raleway"/>
              <a:cs typeface="Raleway"/>
              <a:sym typeface="Raleway"/>
            </a:endParaRPr>
          </a:p>
        </p:txBody>
      </p:sp>
      <p:sp>
        <p:nvSpPr>
          <p:cNvPr id="1268" name="Google Shape;1268;p7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03</a:t>
            </a:r>
            <a:endParaRPr b="1" sz="1800">
              <a:solidFill>
                <a:srgbClr val="7376EC"/>
              </a:solidFill>
              <a:latin typeface="Raleway"/>
              <a:ea typeface="Raleway"/>
              <a:cs typeface="Raleway"/>
              <a:sym typeface="Raleway"/>
            </a:endParaRPr>
          </a:p>
        </p:txBody>
      </p:sp>
      <p:sp>
        <p:nvSpPr>
          <p:cNvPr id="1269" name="Google Shape;1269;p7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04</a:t>
            </a:r>
            <a:endParaRPr b="1" sz="1800">
              <a:solidFill>
                <a:srgbClr val="7376EC"/>
              </a:solidFill>
              <a:latin typeface="Raleway"/>
              <a:ea typeface="Raleway"/>
              <a:cs typeface="Raleway"/>
              <a:sym typeface="Raleway"/>
            </a:endParaRPr>
          </a:p>
        </p:txBody>
      </p:sp>
      <p:sp>
        <p:nvSpPr>
          <p:cNvPr id="1270" name="Google Shape;1270;p7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05</a:t>
            </a:r>
            <a:endParaRPr b="1" sz="1800">
              <a:solidFill>
                <a:srgbClr val="7376EC"/>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79"/>
          <p:cNvSpPr/>
          <p:nvPr/>
        </p:nvSpPr>
        <p:spPr>
          <a:xfrm>
            <a:off x="950197" y="970850"/>
            <a:ext cx="7890600" cy="3769800"/>
          </a:xfrm>
          <a:prstGeom prst="rect">
            <a:avLst/>
          </a:prstGeom>
          <a:solidFill>
            <a:srgbClr val="E3E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6" name="Google Shape;1276;p79"/>
          <p:cNvPicPr preferRelativeResize="0"/>
          <p:nvPr/>
        </p:nvPicPr>
        <p:blipFill rotWithShape="1">
          <a:blip r:embed="rId3">
            <a:alphaModFix/>
          </a:blip>
          <a:srcRect b="20470" l="22100" r="15872" t="0"/>
          <a:stretch/>
        </p:blipFill>
        <p:spPr>
          <a:xfrm>
            <a:off x="2582625" y="1034138"/>
            <a:ext cx="5198001" cy="3639274"/>
          </a:xfrm>
          <a:prstGeom prst="rect">
            <a:avLst/>
          </a:prstGeom>
          <a:noFill/>
          <a:ln>
            <a:noFill/>
          </a:ln>
        </p:spPr>
      </p:pic>
      <p:pic>
        <p:nvPicPr>
          <p:cNvPr id="1277" name="Google Shape;1277;p79">
            <a:hlinkClick/>
          </p:cNvPr>
          <p:cNvPicPr preferRelativeResize="0"/>
          <p:nvPr/>
        </p:nvPicPr>
        <p:blipFill rotWithShape="1">
          <a:blip r:embed="rId4">
            <a:alphaModFix/>
          </a:blip>
          <a:srcRect b="475" l="0" r="0" t="465"/>
          <a:stretch/>
        </p:blipFill>
        <p:spPr>
          <a:xfrm>
            <a:off x="8446575" y="550350"/>
            <a:ext cx="265550" cy="258850"/>
          </a:xfrm>
          <a:prstGeom prst="rect">
            <a:avLst/>
          </a:prstGeom>
          <a:noFill/>
          <a:ln>
            <a:noFill/>
          </a:ln>
        </p:spPr>
      </p:pic>
      <p:pic>
        <p:nvPicPr>
          <p:cNvPr id="1278" name="Google Shape;1278;p79">
            <a:hlinkClick/>
          </p:cNvPr>
          <p:cNvPicPr preferRelativeResize="0"/>
          <p:nvPr/>
        </p:nvPicPr>
        <p:blipFill rotWithShape="1">
          <a:blip r:embed="rId5">
            <a:alphaModFix/>
          </a:blip>
          <a:srcRect b="941" l="0" r="0" t="941"/>
          <a:stretch/>
        </p:blipFill>
        <p:spPr>
          <a:xfrm>
            <a:off x="237300" y="550513"/>
            <a:ext cx="294878" cy="230099"/>
          </a:xfrm>
          <a:prstGeom prst="rect">
            <a:avLst/>
          </a:prstGeom>
          <a:noFill/>
          <a:ln>
            <a:noFill/>
          </a:ln>
        </p:spPr>
      </p:pic>
      <p:pic>
        <p:nvPicPr>
          <p:cNvPr id="1279" name="Google Shape;1279;p79">
            <a:hlinkClick action="ppaction://hlinkshowjump?jump=previousslide"/>
          </p:cNvPr>
          <p:cNvPicPr preferRelativeResize="0"/>
          <p:nvPr/>
        </p:nvPicPr>
        <p:blipFill>
          <a:blip r:embed="rId6">
            <a:alphaModFix/>
          </a:blip>
          <a:stretch>
            <a:fillRect/>
          </a:stretch>
        </p:blipFill>
        <p:spPr>
          <a:xfrm>
            <a:off x="237301" y="1181549"/>
            <a:ext cx="294875" cy="307964"/>
          </a:xfrm>
          <a:prstGeom prst="rect">
            <a:avLst/>
          </a:prstGeom>
          <a:noFill/>
          <a:ln>
            <a:noFill/>
          </a:ln>
        </p:spPr>
      </p:pic>
      <p:pic>
        <p:nvPicPr>
          <p:cNvPr id="1280" name="Google Shape;1280;p79">
            <a:hlinkClick action="ppaction://hlinkshowjump?jump=nextslide"/>
          </p:cNvPr>
          <p:cNvPicPr preferRelativeResize="0"/>
          <p:nvPr/>
        </p:nvPicPr>
        <p:blipFill>
          <a:blip r:embed="rId6">
            <a:alphaModFix/>
          </a:blip>
          <a:stretch>
            <a:fillRect/>
          </a:stretch>
        </p:blipFill>
        <p:spPr>
          <a:xfrm flipH="1">
            <a:off x="237301" y="3724924"/>
            <a:ext cx="294875" cy="307964"/>
          </a:xfrm>
          <a:prstGeom prst="rect">
            <a:avLst/>
          </a:prstGeom>
          <a:noFill/>
          <a:ln>
            <a:noFill/>
          </a:ln>
        </p:spPr>
      </p:pic>
      <p:pic>
        <p:nvPicPr>
          <p:cNvPr id="1281" name="Google Shape;1281;p79">
            <a:hlinkClick/>
          </p:cNvPr>
          <p:cNvPicPr preferRelativeResize="0"/>
          <p:nvPr/>
        </p:nvPicPr>
        <p:blipFill rotWithShape="1">
          <a:blip r:embed="rId7">
            <a:alphaModFix/>
          </a:blip>
          <a:srcRect b="0" l="396" r="396" t="0"/>
          <a:stretch/>
        </p:blipFill>
        <p:spPr>
          <a:xfrm>
            <a:off x="228050" y="4350525"/>
            <a:ext cx="302603" cy="307950"/>
          </a:xfrm>
          <a:prstGeom prst="rect">
            <a:avLst/>
          </a:prstGeom>
          <a:noFill/>
          <a:ln>
            <a:noFill/>
          </a:ln>
        </p:spPr>
      </p:pic>
      <p:sp>
        <p:nvSpPr>
          <p:cNvPr id="1282" name="Google Shape;1282;p7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55</a:t>
            </a:r>
            <a:endParaRPr b="1" sz="1800">
              <a:solidFill>
                <a:srgbClr val="7376EC"/>
              </a:solidFill>
              <a:latin typeface="Raleway"/>
              <a:ea typeface="Raleway"/>
              <a:cs typeface="Raleway"/>
              <a:sym typeface="Raleway"/>
            </a:endParaRPr>
          </a:p>
        </p:txBody>
      </p:sp>
      <p:sp>
        <p:nvSpPr>
          <p:cNvPr id="1283" name="Google Shape;1283;p7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56</a:t>
            </a:r>
            <a:endParaRPr b="1" sz="1800">
              <a:solidFill>
                <a:srgbClr val="7376EC"/>
              </a:solidFill>
              <a:latin typeface="Raleway"/>
              <a:ea typeface="Raleway"/>
              <a:cs typeface="Raleway"/>
              <a:sym typeface="Raleway"/>
            </a:endParaRPr>
          </a:p>
        </p:txBody>
      </p:sp>
      <p:sp>
        <p:nvSpPr>
          <p:cNvPr id="1284" name="Google Shape;1284;p7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57</a:t>
            </a:r>
            <a:endParaRPr b="1" sz="1800">
              <a:solidFill>
                <a:srgbClr val="7376EC"/>
              </a:solidFill>
              <a:latin typeface="Raleway"/>
              <a:ea typeface="Raleway"/>
              <a:cs typeface="Raleway"/>
              <a:sym typeface="Raleway"/>
            </a:endParaRPr>
          </a:p>
        </p:txBody>
      </p:sp>
      <p:sp>
        <p:nvSpPr>
          <p:cNvPr id="1285" name="Google Shape;1285;p7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58</a:t>
            </a:r>
            <a:endParaRPr b="1" sz="1800">
              <a:solidFill>
                <a:srgbClr val="7376EC"/>
              </a:solidFill>
              <a:latin typeface="Raleway"/>
              <a:ea typeface="Raleway"/>
              <a:cs typeface="Raleway"/>
              <a:sym typeface="Raleway"/>
            </a:endParaRPr>
          </a:p>
        </p:txBody>
      </p:sp>
      <p:sp>
        <p:nvSpPr>
          <p:cNvPr id="1286" name="Google Shape;1286;p79"/>
          <p:cNvSpPr/>
          <p:nvPr/>
        </p:nvSpPr>
        <p:spPr>
          <a:xfrm>
            <a:off x="2424925" y="511500"/>
            <a:ext cx="5666100" cy="308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9"/>
          <p:cNvSpPr/>
          <p:nvPr/>
        </p:nvSpPr>
        <p:spPr>
          <a:xfrm>
            <a:off x="1493771" y="536125"/>
            <a:ext cx="341673" cy="2588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9"/>
          <p:cNvSpPr/>
          <p:nvPr/>
        </p:nvSpPr>
        <p:spPr>
          <a:xfrm rot="10800000">
            <a:off x="1127154" y="536138"/>
            <a:ext cx="341673" cy="258849"/>
          </a:xfrm>
          <a:custGeom>
            <a:rect b="b" l="l" r="r" t="t"/>
            <a:pathLst>
              <a:path extrusionOk="0" h="1848" w="2439">
                <a:moveTo>
                  <a:pt x="1580" y="1"/>
                </a:moveTo>
                <a:lnTo>
                  <a:pt x="1371" y="203"/>
                </a:lnTo>
                <a:lnTo>
                  <a:pt x="1919" y="780"/>
                </a:lnTo>
                <a:lnTo>
                  <a:pt x="1" y="780"/>
                </a:lnTo>
                <a:lnTo>
                  <a:pt x="1" y="1068"/>
                </a:lnTo>
                <a:lnTo>
                  <a:pt x="1919" y="1068"/>
                </a:lnTo>
                <a:lnTo>
                  <a:pt x="1371" y="1645"/>
                </a:lnTo>
                <a:lnTo>
                  <a:pt x="1580" y="1847"/>
                </a:lnTo>
                <a:lnTo>
                  <a:pt x="2439" y="924"/>
                </a:lnTo>
                <a:lnTo>
                  <a:pt x="15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9"/>
          <p:cNvSpPr/>
          <p:nvPr/>
        </p:nvSpPr>
        <p:spPr>
          <a:xfrm flipH="1">
            <a:off x="2022278" y="550513"/>
            <a:ext cx="215828" cy="230077"/>
          </a:xfrm>
          <a:custGeom>
            <a:rect b="b" l="l" r="r" t="t"/>
            <a:pathLst>
              <a:path extrusionOk="0" h="2547" w="2389">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9"/>
          <p:cNvSpPr/>
          <p:nvPr/>
        </p:nvSpPr>
        <p:spPr>
          <a:xfrm>
            <a:off x="1399946" y="553150"/>
            <a:ext cx="157200" cy="23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8"/>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ADD MAIN AND A UL</a:t>
            </a:r>
            <a:endParaRPr/>
          </a:p>
        </p:txBody>
      </p:sp>
      <p:sp>
        <p:nvSpPr>
          <p:cNvPr id="436" name="Google Shape;436;p28"/>
          <p:cNvSpPr txBox="1"/>
          <p:nvPr>
            <p:ph idx="1" type="body"/>
          </p:nvPr>
        </p:nvSpPr>
        <p:spPr>
          <a:xfrm>
            <a:off x="1172825" y="1128325"/>
            <a:ext cx="7186500" cy="3450900"/>
          </a:xfrm>
          <a:prstGeom prst="rect">
            <a:avLst/>
          </a:prstGeom>
        </p:spPr>
        <p:txBody>
          <a:bodyPr anchorCtr="0" anchor="ctr" bIns="0" lIns="0" spcFirstLastPara="1" rIns="0" wrap="square" tIns="0">
            <a:noAutofit/>
          </a:bodyPr>
          <a:lstStyle/>
          <a:p>
            <a:pPr indent="0" lvl="0" marL="0" rtl="0" algn="l">
              <a:lnSpc>
                <a:spcPct val="135714"/>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body</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header</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h1</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My Todo App</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h1</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header</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main</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ul</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id</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tasks</a:t>
            </a:r>
            <a:r>
              <a:rPr lang="en-GB" sz="1300">
                <a:solidFill>
                  <a:srgbClr val="ADB1C2"/>
                </a:solidFill>
                <a:highlight>
                  <a:srgbClr val="FFE599"/>
                </a:highlight>
                <a:latin typeface="Consolas"/>
                <a:ea typeface="Consolas"/>
                <a:cs typeface="Consolas"/>
                <a:sym typeface="Consolas"/>
              </a:rPr>
              <a:t>"&gt;&lt;/</a:t>
            </a:r>
            <a:r>
              <a:rPr lang="en-GB" sz="1300">
                <a:solidFill>
                  <a:srgbClr val="13BBB7"/>
                </a:solidFill>
                <a:highlight>
                  <a:srgbClr val="FFE599"/>
                </a:highlight>
                <a:latin typeface="Consolas"/>
                <a:ea typeface="Consolas"/>
                <a:cs typeface="Consolas"/>
                <a:sym typeface="Consolas"/>
              </a:rPr>
              <a:t>ul</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main</a:t>
            </a:r>
            <a:r>
              <a:rPr lang="en-GB" sz="1300">
                <a:solidFill>
                  <a:srgbClr val="ADB1C2"/>
                </a:solidFill>
                <a:highlight>
                  <a:srgbClr val="FFE599"/>
                </a:highlight>
                <a:latin typeface="Consolas"/>
                <a:ea typeface="Consolas"/>
                <a:cs typeface="Consolas"/>
                <a:sym typeface="Consolas"/>
              </a:rPr>
              <a:t>&gt;</a:t>
            </a:r>
            <a:r>
              <a:rPr lang="en-GB" sz="1300">
                <a:solidFill>
                  <a:srgbClr val="565869"/>
                </a:solidFill>
                <a:highlight>
                  <a:srgbClr val="FFE599"/>
                </a:highlight>
                <a:latin typeface="Consolas"/>
                <a:ea typeface="Consolas"/>
                <a:cs typeface="Consolas"/>
                <a:sym typeface="Consolas"/>
              </a:rPr>
              <a:t>  </a:t>
            </a:r>
            <a:r>
              <a:rPr lang="en-GB"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35714"/>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body</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spcBef>
                <a:spcPts val="0"/>
              </a:spcBef>
              <a:spcAft>
                <a:spcPts val="1600"/>
              </a:spcAft>
              <a:buNone/>
            </a:pPr>
            <a:r>
              <a:t/>
            </a:r>
            <a:endParaRPr sz="1300"/>
          </a:p>
        </p:txBody>
      </p:sp>
      <p:pic>
        <p:nvPicPr>
          <p:cNvPr id="437" name="Google Shape;437;p28">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38" name="Google Shape;438;p28">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39" name="Google Shape;439;p28">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40" name="Google Shape;440;p28">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41" name="Google Shape;441;p28">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42" name="Google Shape;442;p28">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05</a:t>
            </a:r>
            <a:endParaRPr b="1" sz="1800">
              <a:solidFill>
                <a:srgbClr val="7376EC"/>
              </a:solidFill>
              <a:latin typeface="Raleway"/>
              <a:ea typeface="Raleway"/>
              <a:cs typeface="Raleway"/>
              <a:sym typeface="Raleway"/>
            </a:endParaRPr>
          </a:p>
        </p:txBody>
      </p:sp>
      <p:sp>
        <p:nvSpPr>
          <p:cNvPr id="443" name="Google Shape;443;p28">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06</a:t>
            </a:r>
            <a:endParaRPr b="1" sz="1800">
              <a:solidFill>
                <a:srgbClr val="7376EC"/>
              </a:solidFill>
              <a:latin typeface="Raleway"/>
              <a:ea typeface="Raleway"/>
              <a:cs typeface="Raleway"/>
              <a:sym typeface="Raleway"/>
            </a:endParaRPr>
          </a:p>
        </p:txBody>
      </p:sp>
      <p:sp>
        <p:nvSpPr>
          <p:cNvPr id="444" name="Google Shape;444;p28">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07</a:t>
            </a:r>
            <a:endParaRPr b="1" sz="1800">
              <a:solidFill>
                <a:srgbClr val="7376EC"/>
              </a:solidFill>
              <a:latin typeface="Raleway"/>
              <a:ea typeface="Raleway"/>
              <a:cs typeface="Raleway"/>
              <a:sym typeface="Raleway"/>
            </a:endParaRPr>
          </a:p>
        </p:txBody>
      </p:sp>
      <p:sp>
        <p:nvSpPr>
          <p:cNvPr id="445" name="Google Shape;445;p28">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08</a:t>
            </a:r>
            <a:endParaRPr b="1" sz="1800">
              <a:solidFill>
                <a:srgbClr val="7376EC"/>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9"/>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ADD AN EXAMPLE ITEM</a:t>
            </a:r>
            <a:endParaRPr/>
          </a:p>
        </p:txBody>
      </p:sp>
      <p:sp>
        <p:nvSpPr>
          <p:cNvPr id="451" name="Google Shape;451;p29"/>
          <p:cNvSpPr txBox="1"/>
          <p:nvPr>
            <p:ph idx="1" type="body"/>
          </p:nvPr>
        </p:nvSpPr>
        <p:spPr>
          <a:xfrm>
            <a:off x="1172825" y="1128325"/>
            <a:ext cx="7186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main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ul</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li</a:t>
            </a:r>
            <a:r>
              <a:rPr lang="en-GB" sz="1300">
                <a:solidFill>
                  <a:srgbClr val="ADB1C2"/>
                </a:solidFill>
                <a:highlight>
                  <a:srgbClr val="FFE599"/>
                </a:highlight>
                <a:latin typeface="Consolas"/>
                <a:ea typeface="Consolas"/>
                <a:cs typeface="Consolas"/>
                <a:sym typeface="Consolas"/>
              </a:rPr>
              <a:t>&gt;</a:t>
            </a:r>
            <a:r>
              <a:rPr lang="en-GB" sz="1300">
                <a:solidFill>
                  <a:srgbClr val="565869"/>
                </a:solidFill>
                <a:highlight>
                  <a:srgbClr val="FFE599"/>
                </a:highlight>
                <a:latin typeface="Consolas"/>
                <a:ea typeface="Consolas"/>
                <a:cs typeface="Consolas"/>
                <a:sym typeface="Consolas"/>
              </a:rPr>
              <a:t>Task!</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li</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ul</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main</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 </a:t>
            </a:r>
            <a:endParaRPr sz="1300">
              <a:solidFill>
                <a:srgbClr val="565869"/>
              </a:solidFill>
              <a:latin typeface="Consolas"/>
              <a:ea typeface="Consolas"/>
              <a:cs typeface="Consolas"/>
              <a:sym typeface="Consolas"/>
            </a:endParaRPr>
          </a:p>
          <a:p>
            <a:pPr indent="0" lvl="0" marL="0" rtl="0" algn="l">
              <a:spcBef>
                <a:spcPts val="0"/>
              </a:spcBef>
              <a:spcAft>
                <a:spcPts val="1600"/>
              </a:spcAft>
              <a:buNone/>
            </a:pPr>
            <a:r>
              <a:t/>
            </a:r>
            <a:endParaRPr sz="1300"/>
          </a:p>
        </p:txBody>
      </p:sp>
      <p:pic>
        <p:nvPicPr>
          <p:cNvPr id="452" name="Google Shape;452;p29">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53" name="Google Shape;453;p29">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54" name="Google Shape;454;p29">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55" name="Google Shape;455;p29">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56" name="Google Shape;456;p29">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57" name="Google Shape;457;p29">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06</a:t>
            </a:r>
            <a:endParaRPr b="1" sz="1800">
              <a:solidFill>
                <a:srgbClr val="7376EC"/>
              </a:solidFill>
              <a:latin typeface="Raleway"/>
              <a:ea typeface="Raleway"/>
              <a:cs typeface="Raleway"/>
              <a:sym typeface="Raleway"/>
            </a:endParaRPr>
          </a:p>
        </p:txBody>
      </p:sp>
      <p:sp>
        <p:nvSpPr>
          <p:cNvPr id="458" name="Google Shape;458;p29">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07</a:t>
            </a:r>
            <a:endParaRPr b="1" sz="1800">
              <a:solidFill>
                <a:srgbClr val="7376EC"/>
              </a:solidFill>
              <a:latin typeface="Raleway"/>
              <a:ea typeface="Raleway"/>
              <a:cs typeface="Raleway"/>
              <a:sym typeface="Raleway"/>
            </a:endParaRPr>
          </a:p>
        </p:txBody>
      </p:sp>
      <p:sp>
        <p:nvSpPr>
          <p:cNvPr id="459" name="Google Shape;459;p29">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08</a:t>
            </a:r>
            <a:endParaRPr b="1" sz="1800">
              <a:solidFill>
                <a:srgbClr val="7376EC"/>
              </a:solidFill>
              <a:latin typeface="Raleway"/>
              <a:ea typeface="Raleway"/>
              <a:cs typeface="Raleway"/>
              <a:sym typeface="Raleway"/>
            </a:endParaRPr>
          </a:p>
        </p:txBody>
      </p:sp>
      <p:sp>
        <p:nvSpPr>
          <p:cNvPr id="460" name="Google Shape;460;p29">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09</a:t>
            </a:r>
            <a:endParaRPr b="1" sz="1800">
              <a:solidFill>
                <a:srgbClr val="7376EC"/>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0"/>
          <p:cNvSpPr txBox="1"/>
          <p:nvPr>
            <p:ph type="title"/>
          </p:nvPr>
        </p:nvSpPr>
        <p:spPr>
          <a:xfrm>
            <a:off x="1114050" y="393425"/>
            <a:ext cx="72453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TEXT INPUT &amp; BUTTON</a:t>
            </a:r>
            <a:endParaRPr/>
          </a:p>
        </p:txBody>
      </p:sp>
      <p:sp>
        <p:nvSpPr>
          <p:cNvPr id="466" name="Google Shape;466;p30"/>
          <p:cNvSpPr txBox="1"/>
          <p:nvPr>
            <p:ph idx="1" type="body"/>
          </p:nvPr>
        </p:nvSpPr>
        <p:spPr>
          <a:xfrm>
            <a:off x="1172825" y="1128325"/>
            <a:ext cx="74733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main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input</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id</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new</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class</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new-input</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type</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text</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placeholder</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Add new item</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button</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id</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add</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class</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new-button</a:t>
            </a:r>
            <a:r>
              <a:rPr lang="en-GB" sz="1300">
                <a:solidFill>
                  <a:srgbClr val="ADB1C2"/>
                </a:solidFill>
                <a:highlight>
                  <a:srgbClr val="FFE599"/>
                </a:highlight>
                <a:latin typeface="Consolas"/>
                <a:ea typeface="Consolas"/>
                <a:cs typeface="Consolas"/>
                <a:sym typeface="Consolas"/>
              </a:rPr>
              <a:t>"&gt;</a:t>
            </a:r>
            <a:r>
              <a:rPr lang="en-GB" sz="1300">
                <a:solidFill>
                  <a:srgbClr val="565869"/>
                </a:solidFill>
                <a:highlight>
                  <a:srgbClr val="FFE599"/>
                </a:highlight>
                <a:latin typeface="Consolas"/>
                <a:ea typeface="Consolas"/>
                <a:cs typeface="Consolas"/>
                <a:sym typeface="Consolas"/>
              </a:rPr>
              <a:t>Add</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button</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ul</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li</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Task!</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li</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ul</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main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1600"/>
              </a:spcAft>
              <a:buNone/>
            </a:pPr>
            <a:r>
              <a:t/>
            </a:r>
            <a:endParaRPr sz="1300">
              <a:solidFill>
                <a:srgbClr val="565869"/>
              </a:solidFill>
              <a:latin typeface="Consolas"/>
              <a:ea typeface="Consolas"/>
              <a:cs typeface="Consolas"/>
              <a:sym typeface="Consolas"/>
            </a:endParaRPr>
          </a:p>
        </p:txBody>
      </p:sp>
      <p:pic>
        <p:nvPicPr>
          <p:cNvPr id="467" name="Google Shape;467;p30">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68" name="Google Shape;468;p30">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69" name="Google Shape;469;p30">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70" name="Google Shape;470;p30">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71" name="Google Shape;471;p30">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72" name="Google Shape;472;p30">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07</a:t>
            </a:r>
            <a:endParaRPr b="1" sz="1800">
              <a:solidFill>
                <a:srgbClr val="7376EC"/>
              </a:solidFill>
              <a:latin typeface="Raleway"/>
              <a:ea typeface="Raleway"/>
              <a:cs typeface="Raleway"/>
              <a:sym typeface="Raleway"/>
            </a:endParaRPr>
          </a:p>
        </p:txBody>
      </p:sp>
      <p:sp>
        <p:nvSpPr>
          <p:cNvPr id="473" name="Google Shape;473;p30">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08</a:t>
            </a:r>
            <a:endParaRPr b="1" sz="1800">
              <a:solidFill>
                <a:srgbClr val="7376EC"/>
              </a:solidFill>
              <a:latin typeface="Raleway"/>
              <a:ea typeface="Raleway"/>
              <a:cs typeface="Raleway"/>
              <a:sym typeface="Raleway"/>
            </a:endParaRPr>
          </a:p>
        </p:txBody>
      </p:sp>
      <p:sp>
        <p:nvSpPr>
          <p:cNvPr id="474" name="Google Shape;474;p30">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09</a:t>
            </a:r>
            <a:endParaRPr b="1" sz="1800">
              <a:solidFill>
                <a:srgbClr val="7376EC"/>
              </a:solidFill>
              <a:latin typeface="Raleway"/>
              <a:ea typeface="Raleway"/>
              <a:cs typeface="Raleway"/>
              <a:sym typeface="Raleway"/>
            </a:endParaRPr>
          </a:p>
        </p:txBody>
      </p:sp>
      <p:sp>
        <p:nvSpPr>
          <p:cNvPr id="475" name="Google Shape;475;p30">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10</a:t>
            </a:r>
            <a:endParaRPr b="1" sz="1800">
              <a:solidFill>
                <a:srgbClr val="7376EC"/>
              </a:solidFill>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1"/>
          <p:cNvSpPr txBox="1"/>
          <p:nvPr>
            <p:ph type="title"/>
          </p:nvPr>
        </p:nvSpPr>
        <p:spPr>
          <a:xfrm>
            <a:off x="1114050" y="393425"/>
            <a:ext cx="6915900" cy="572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GB"/>
              <a:t>Index.html - ADD DIV FOR STYLING</a:t>
            </a:r>
            <a:endParaRPr/>
          </a:p>
        </p:txBody>
      </p:sp>
      <p:sp>
        <p:nvSpPr>
          <p:cNvPr id="481" name="Google Shape;481;p31"/>
          <p:cNvSpPr txBox="1"/>
          <p:nvPr>
            <p:ph idx="1" type="body"/>
          </p:nvPr>
        </p:nvSpPr>
        <p:spPr>
          <a:xfrm>
            <a:off x="1172825" y="1128325"/>
            <a:ext cx="7882500" cy="34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main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div</a:t>
            </a:r>
            <a:r>
              <a:rPr lang="en-GB" sz="1300">
                <a:solidFill>
                  <a:srgbClr val="ADB1C2"/>
                </a:solidFill>
                <a:highlight>
                  <a:srgbClr val="FFE599"/>
                </a:highlight>
                <a:latin typeface="Consolas"/>
                <a:ea typeface="Consolas"/>
                <a:cs typeface="Consolas"/>
                <a:sym typeface="Consolas"/>
              </a:rPr>
              <a:t> </a:t>
            </a:r>
            <a:r>
              <a:rPr lang="en-GB" sz="1300">
                <a:solidFill>
                  <a:srgbClr val="FF8380"/>
                </a:solidFill>
                <a:highlight>
                  <a:srgbClr val="FFE599"/>
                </a:highlight>
                <a:latin typeface="Consolas"/>
                <a:ea typeface="Consolas"/>
                <a:cs typeface="Consolas"/>
                <a:sym typeface="Consolas"/>
              </a:rPr>
              <a:t>class</a:t>
            </a:r>
            <a:r>
              <a:rPr lang="en-GB" sz="1300">
                <a:solidFill>
                  <a:srgbClr val="ADB1C2"/>
                </a:solidFill>
                <a:highlight>
                  <a:srgbClr val="FFE599"/>
                </a:highlight>
                <a:latin typeface="Consolas"/>
                <a:ea typeface="Consolas"/>
                <a:cs typeface="Consolas"/>
                <a:sym typeface="Consolas"/>
              </a:rPr>
              <a:t>="</a:t>
            </a:r>
            <a:r>
              <a:rPr lang="en-GB" sz="1300">
                <a:solidFill>
                  <a:srgbClr val="CF9C00"/>
                </a:solidFill>
                <a:highlight>
                  <a:srgbClr val="FFE599"/>
                </a:highlight>
                <a:latin typeface="Consolas"/>
                <a:ea typeface="Consolas"/>
                <a:cs typeface="Consolas"/>
                <a:sym typeface="Consolas"/>
              </a:rPr>
              <a:t>new</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input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new-input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type</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text</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placeholder</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 new item</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button</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add</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class</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new-button</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Add</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button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highlight>
                  <a:srgbClr val="FFE599"/>
                </a:highlight>
                <a:latin typeface="Consolas"/>
                <a:ea typeface="Consolas"/>
                <a:cs typeface="Consolas"/>
                <a:sym typeface="Consolas"/>
              </a:rPr>
              <a:t>    </a:t>
            </a:r>
            <a:r>
              <a:rPr lang="en-GB" sz="1300">
                <a:solidFill>
                  <a:srgbClr val="ADB1C2"/>
                </a:solidFill>
                <a:highlight>
                  <a:srgbClr val="FFE599"/>
                </a:highlight>
                <a:latin typeface="Consolas"/>
                <a:ea typeface="Consolas"/>
                <a:cs typeface="Consolas"/>
                <a:sym typeface="Consolas"/>
              </a:rPr>
              <a:t>&lt;/</a:t>
            </a:r>
            <a:r>
              <a:rPr lang="en-GB" sz="1300">
                <a:solidFill>
                  <a:srgbClr val="13BBB7"/>
                </a:solidFill>
                <a:highlight>
                  <a:srgbClr val="FFE599"/>
                </a:highlight>
                <a:latin typeface="Consolas"/>
                <a:ea typeface="Consolas"/>
                <a:cs typeface="Consolas"/>
                <a:sym typeface="Consolas"/>
              </a:rPr>
              <a:t>div</a:t>
            </a:r>
            <a:r>
              <a:rPr lang="en-GB" sz="1300">
                <a:solidFill>
                  <a:srgbClr val="ADB1C2"/>
                </a:solidFill>
                <a:highlight>
                  <a:srgbClr val="FFE599"/>
                </a:highlight>
                <a:latin typeface="Consolas"/>
                <a:ea typeface="Consolas"/>
                <a:cs typeface="Consolas"/>
                <a:sym typeface="Consolas"/>
              </a:rPr>
              <a:t>&gt;</a:t>
            </a:r>
            <a:endParaRPr sz="1300">
              <a:solidFill>
                <a:srgbClr val="ADB1C2"/>
              </a:solidFill>
              <a:highlight>
                <a:srgbClr val="FFE599"/>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ul</a:t>
            </a:r>
            <a:r>
              <a:rPr lang="en-GB" sz="1300">
                <a:solidFill>
                  <a:srgbClr val="ADB1C2"/>
                </a:solidFill>
                <a:latin typeface="Consolas"/>
                <a:ea typeface="Consolas"/>
                <a:cs typeface="Consolas"/>
                <a:sym typeface="Consolas"/>
              </a:rPr>
              <a:t> </a:t>
            </a:r>
            <a:r>
              <a:rPr lang="en-GB" sz="1300">
                <a:solidFill>
                  <a:srgbClr val="FF8380"/>
                </a:solidFill>
                <a:latin typeface="Consolas"/>
                <a:ea typeface="Consolas"/>
                <a:cs typeface="Consolas"/>
                <a:sym typeface="Consolas"/>
              </a:rPr>
              <a:t>id</a:t>
            </a:r>
            <a:r>
              <a:rPr lang="en-GB" sz="1300">
                <a:solidFill>
                  <a:srgbClr val="ADB1C2"/>
                </a:solidFill>
                <a:latin typeface="Consolas"/>
                <a:ea typeface="Consolas"/>
                <a:cs typeface="Consolas"/>
                <a:sym typeface="Consolas"/>
              </a:rPr>
              <a:t>="</a:t>
            </a:r>
            <a:r>
              <a:rPr lang="en-GB" sz="1300">
                <a:solidFill>
                  <a:srgbClr val="CF9C00"/>
                </a:solidFill>
                <a:latin typeface="Consolas"/>
                <a:ea typeface="Consolas"/>
                <a:cs typeface="Consolas"/>
                <a:sym typeface="Consolas"/>
              </a:rPr>
              <a:t>tasks</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li</a:t>
            </a:r>
            <a:r>
              <a:rPr lang="en-GB" sz="1300">
                <a:solidFill>
                  <a:srgbClr val="ADB1C2"/>
                </a:solidFill>
                <a:latin typeface="Consolas"/>
                <a:ea typeface="Consolas"/>
                <a:cs typeface="Consolas"/>
                <a:sym typeface="Consolas"/>
              </a:rPr>
              <a:t>&gt;</a:t>
            </a:r>
            <a:r>
              <a:rPr lang="en-GB" sz="1300">
                <a:solidFill>
                  <a:srgbClr val="565869"/>
                </a:solidFill>
                <a:latin typeface="Consolas"/>
                <a:ea typeface="Consolas"/>
                <a:cs typeface="Consolas"/>
                <a:sym typeface="Consolas"/>
              </a:rPr>
              <a:t>Task!</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li</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565869"/>
                </a:solidFill>
                <a:latin typeface="Consolas"/>
                <a:ea typeface="Consolas"/>
                <a:cs typeface="Consolas"/>
                <a:sym typeface="Consolas"/>
              </a:rPr>
              <a:t>    </a:t>
            </a: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ul</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rPr lang="en-GB" sz="1300">
                <a:solidFill>
                  <a:srgbClr val="ADB1C2"/>
                </a:solidFill>
                <a:latin typeface="Consolas"/>
                <a:ea typeface="Consolas"/>
                <a:cs typeface="Consolas"/>
                <a:sym typeface="Consolas"/>
              </a:rPr>
              <a:t>&lt;/</a:t>
            </a:r>
            <a:r>
              <a:rPr lang="en-GB" sz="1300">
                <a:solidFill>
                  <a:srgbClr val="13BBB7"/>
                </a:solidFill>
                <a:latin typeface="Consolas"/>
                <a:ea typeface="Consolas"/>
                <a:cs typeface="Consolas"/>
                <a:sym typeface="Consolas"/>
              </a:rPr>
              <a:t>main</a:t>
            </a:r>
            <a:r>
              <a:rPr lang="en-GB" sz="1300">
                <a:solidFill>
                  <a:srgbClr val="ADB1C2"/>
                </a:solidFill>
                <a:latin typeface="Consolas"/>
                <a:ea typeface="Consolas"/>
                <a:cs typeface="Consolas"/>
                <a:sym typeface="Consolas"/>
              </a:rPr>
              <a:t>&gt;</a:t>
            </a:r>
            <a:endParaRPr sz="1300">
              <a:solidFill>
                <a:srgbClr val="ADB1C2"/>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300">
              <a:solidFill>
                <a:srgbClr val="565869"/>
              </a:solidFill>
              <a:latin typeface="Consolas"/>
              <a:ea typeface="Consolas"/>
              <a:cs typeface="Consolas"/>
              <a:sym typeface="Consolas"/>
            </a:endParaRPr>
          </a:p>
          <a:p>
            <a:pPr indent="0" lvl="0" marL="0" rtl="0" algn="l">
              <a:lnSpc>
                <a:spcPct val="115000"/>
              </a:lnSpc>
              <a:spcBef>
                <a:spcPts val="1600"/>
              </a:spcBef>
              <a:spcAft>
                <a:spcPts val="0"/>
              </a:spcAft>
              <a:buNone/>
            </a:pPr>
            <a:r>
              <a:t/>
            </a:r>
            <a:endParaRPr sz="1300">
              <a:solidFill>
                <a:srgbClr val="ADB1C2"/>
              </a:solidFill>
              <a:latin typeface="Consolas"/>
              <a:ea typeface="Consolas"/>
              <a:cs typeface="Consolas"/>
              <a:sym typeface="Consolas"/>
            </a:endParaRPr>
          </a:p>
        </p:txBody>
      </p:sp>
      <p:pic>
        <p:nvPicPr>
          <p:cNvPr id="482" name="Google Shape;482;p31">
            <a:hlinkClick/>
          </p:cNvPr>
          <p:cNvPicPr preferRelativeResize="0"/>
          <p:nvPr/>
        </p:nvPicPr>
        <p:blipFill rotWithShape="1">
          <a:blip r:embed="rId3">
            <a:alphaModFix/>
          </a:blip>
          <a:srcRect b="475" l="0" r="0" t="465"/>
          <a:stretch/>
        </p:blipFill>
        <p:spPr>
          <a:xfrm>
            <a:off x="8446575" y="550350"/>
            <a:ext cx="265550" cy="258850"/>
          </a:xfrm>
          <a:prstGeom prst="rect">
            <a:avLst/>
          </a:prstGeom>
          <a:noFill/>
          <a:ln>
            <a:noFill/>
          </a:ln>
        </p:spPr>
      </p:pic>
      <p:pic>
        <p:nvPicPr>
          <p:cNvPr id="483" name="Google Shape;483;p31">
            <a:hlinkClick/>
          </p:cNvPr>
          <p:cNvPicPr preferRelativeResize="0"/>
          <p:nvPr/>
        </p:nvPicPr>
        <p:blipFill rotWithShape="1">
          <a:blip r:embed="rId4">
            <a:alphaModFix/>
          </a:blip>
          <a:srcRect b="941" l="0" r="0" t="941"/>
          <a:stretch/>
        </p:blipFill>
        <p:spPr>
          <a:xfrm>
            <a:off x="237300" y="550513"/>
            <a:ext cx="294878" cy="230099"/>
          </a:xfrm>
          <a:prstGeom prst="rect">
            <a:avLst/>
          </a:prstGeom>
          <a:noFill/>
          <a:ln>
            <a:noFill/>
          </a:ln>
        </p:spPr>
      </p:pic>
      <p:pic>
        <p:nvPicPr>
          <p:cNvPr id="484" name="Google Shape;484;p31">
            <a:hlinkClick action="ppaction://hlinkshowjump?jump=previousslide"/>
          </p:cNvPr>
          <p:cNvPicPr preferRelativeResize="0"/>
          <p:nvPr/>
        </p:nvPicPr>
        <p:blipFill>
          <a:blip r:embed="rId5">
            <a:alphaModFix/>
          </a:blip>
          <a:stretch>
            <a:fillRect/>
          </a:stretch>
        </p:blipFill>
        <p:spPr>
          <a:xfrm>
            <a:off x="237301" y="1181549"/>
            <a:ext cx="294875" cy="307964"/>
          </a:xfrm>
          <a:prstGeom prst="rect">
            <a:avLst/>
          </a:prstGeom>
          <a:noFill/>
          <a:ln>
            <a:noFill/>
          </a:ln>
        </p:spPr>
      </p:pic>
      <p:pic>
        <p:nvPicPr>
          <p:cNvPr id="485" name="Google Shape;485;p31">
            <a:hlinkClick action="ppaction://hlinkshowjump?jump=nextslide"/>
          </p:cNvPr>
          <p:cNvPicPr preferRelativeResize="0"/>
          <p:nvPr/>
        </p:nvPicPr>
        <p:blipFill>
          <a:blip r:embed="rId5">
            <a:alphaModFix/>
          </a:blip>
          <a:stretch>
            <a:fillRect/>
          </a:stretch>
        </p:blipFill>
        <p:spPr>
          <a:xfrm flipH="1">
            <a:off x="237301" y="3724924"/>
            <a:ext cx="294875" cy="307964"/>
          </a:xfrm>
          <a:prstGeom prst="rect">
            <a:avLst/>
          </a:prstGeom>
          <a:noFill/>
          <a:ln>
            <a:noFill/>
          </a:ln>
        </p:spPr>
      </p:pic>
      <p:pic>
        <p:nvPicPr>
          <p:cNvPr id="486" name="Google Shape;486;p31">
            <a:hlinkClick/>
          </p:cNvPr>
          <p:cNvPicPr preferRelativeResize="0"/>
          <p:nvPr/>
        </p:nvPicPr>
        <p:blipFill rotWithShape="1">
          <a:blip r:embed="rId6">
            <a:alphaModFix/>
          </a:blip>
          <a:srcRect b="0" l="396" r="396" t="0"/>
          <a:stretch/>
        </p:blipFill>
        <p:spPr>
          <a:xfrm>
            <a:off x="228050" y="4350525"/>
            <a:ext cx="302603" cy="307950"/>
          </a:xfrm>
          <a:prstGeom prst="rect">
            <a:avLst/>
          </a:prstGeom>
          <a:noFill/>
          <a:ln>
            <a:noFill/>
          </a:ln>
        </p:spPr>
      </p:pic>
      <p:sp>
        <p:nvSpPr>
          <p:cNvPr id="487" name="Google Shape;487;p31">
            <a:hlinkClick/>
          </p:cNvPr>
          <p:cNvSpPr/>
          <p:nvPr/>
        </p:nvSpPr>
        <p:spPr>
          <a:xfrm>
            <a:off x="125400" y="17143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08</a:t>
            </a:r>
            <a:endParaRPr b="1" sz="1800">
              <a:solidFill>
                <a:srgbClr val="7376EC"/>
              </a:solidFill>
              <a:latin typeface="Raleway"/>
              <a:ea typeface="Raleway"/>
              <a:cs typeface="Raleway"/>
              <a:sym typeface="Raleway"/>
            </a:endParaRPr>
          </a:p>
        </p:txBody>
      </p:sp>
      <p:sp>
        <p:nvSpPr>
          <p:cNvPr id="488" name="Google Shape;488;p31">
            <a:hlinkClick/>
          </p:cNvPr>
          <p:cNvSpPr/>
          <p:nvPr/>
        </p:nvSpPr>
        <p:spPr>
          <a:xfrm>
            <a:off x="125400" y="222616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09</a:t>
            </a:r>
            <a:endParaRPr b="1" sz="1800">
              <a:solidFill>
                <a:srgbClr val="7376EC"/>
              </a:solidFill>
              <a:latin typeface="Raleway"/>
              <a:ea typeface="Raleway"/>
              <a:cs typeface="Raleway"/>
              <a:sym typeface="Raleway"/>
            </a:endParaRPr>
          </a:p>
        </p:txBody>
      </p:sp>
      <p:sp>
        <p:nvSpPr>
          <p:cNvPr id="489" name="Google Shape;489;p31">
            <a:hlinkClick/>
          </p:cNvPr>
          <p:cNvSpPr/>
          <p:nvPr/>
        </p:nvSpPr>
        <p:spPr>
          <a:xfrm>
            <a:off x="125400" y="2738713"/>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10</a:t>
            </a:r>
            <a:endParaRPr b="1" sz="1800">
              <a:solidFill>
                <a:srgbClr val="7376EC"/>
              </a:solidFill>
              <a:latin typeface="Raleway"/>
              <a:ea typeface="Raleway"/>
              <a:cs typeface="Raleway"/>
              <a:sym typeface="Raleway"/>
            </a:endParaRPr>
          </a:p>
        </p:txBody>
      </p:sp>
      <p:sp>
        <p:nvSpPr>
          <p:cNvPr id="490" name="Google Shape;490;p31">
            <a:hlinkClick/>
          </p:cNvPr>
          <p:cNvSpPr/>
          <p:nvPr/>
        </p:nvSpPr>
        <p:spPr>
          <a:xfrm>
            <a:off x="125400" y="3251288"/>
            <a:ext cx="507900" cy="2301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GB" sz="1800">
                <a:solidFill>
                  <a:srgbClr val="7376EC"/>
                </a:solidFill>
                <a:latin typeface="Raleway"/>
                <a:ea typeface="Raleway"/>
                <a:cs typeface="Raleway"/>
                <a:sym typeface="Raleway"/>
              </a:rPr>
              <a:t>11</a:t>
            </a:r>
            <a:endParaRPr b="1" sz="1800">
              <a:solidFill>
                <a:srgbClr val="7376EC"/>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Cute Lovely Interface by Slidesgo">
  <a:themeElements>
    <a:clrScheme name="Simple Light">
      <a:dk1>
        <a:srgbClr val="7376EC"/>
      </a:dk1>
      <a:lt1>
        <a:srgbClr val="CBCDF7"/>
      </a:lt1>
      <a:dk2>
        <a:srgbClr val="595959"/>
      </a:dk2>
      <a:lt2>
        <a:srgbClr val="FFFFFF"/>
      </a:lt2>
      <a:accent1>
        <a:srgbClr val="FFCCC2"/>
      </a:accent1>
      <a:accent2>
        <a:srgbClr val="7376EC"/>
      </a:accent2>
      <a:accent3>
        <a:srgbClr val="FFFFFF"/>
      </a:accent3>
      <a:accent4>
        <a:srgbClr val="FFCCC2"/>
      </a:accent4>
      <a:accent5>
        <a:srgbClr val="7376EC"/>
      </a:accent5>
      <a:accent6>
        <a:srgbClr val="FFFFFF"/>
      </a:accent6>
      <a:hlink>
        <a:srgbClr val="7376E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