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7" r:id="rId2"/>
    <p:sldId id="296" r:id="rId3"/>
    <p:sldId id="256" r:id="rId4"/>
    <p:sldId id="258" r:id="rId5"/>
    <p:sldId id="259" r:id="rId6"/>
    <p:sldId id="260" r:id="rId7"/>
    <p:sldId id="262" r:id="rId8"/>
    <p:sldId id="264" r:id="rId9"/>
    <p:sldId id="265" r:id="rId10"/>
    <p:sldId id="263" r:id="rId11"/>
    <p:sldId id="267" r:id="rId12"/>
    <p:sldId id="268" r:id="rId13"/>
    <p:sldId id="269" r:id="rId14"/>
    <p:sldId id="266" r:id="rId15"/>
    <p:sldId id="270" r:id="rId16"/>
    <p:sldId id="271" r:id="rId17"/>
    <p:sldId id="272" r:id="rId18"/>
    <p:sldId id="274" r:id="rId19"/>
    <p:sldId id="275" r:id="rId20"/>
    <p:sldId id="297" r:id="rId21"/>
    <p:sldId id="276" r:id="rId22"/>
    <p:sldId id="277" r:id="rId23"/>
    <p:sldId id="278" r:id="rId24"/>
    <p:sldId id="284" r:id="rId25"/>
    <p:sldId id="279" r:id="rId26"/>
    <p:sldId id="285" r:id="rId27"/>
    <p:sldId id="286" r:id="rId28"/>
    <p:sldId id="287" r:id="rId29"/>
    <p:sldId id="289" r:id="rId30"/>
    <p:sldId id="290" r:id="rId31"/>
    <p:sldId id="291" r:id="rId32"/>
    <p:sldId id="293" r:id="rId33"/>
    <p:sldId id="295" r:id="rId34"/>
    <p:sldId id="294" r:id="rId35"/>
    <p:sldId id="292" r:id="rId36"/>
    <p:sldId id="261" r:id="rId37"/>
    <p:sldId id="281" r:id="rId38"/>
    <p:sldId id="282" r:id="rId3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200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7ACA26A-51C8-47BA-A6CD-EE208263D26A}" type="doc">
      <dgm:prSet loTypeId="urn:microsoft.com/office/officeart/2005/8/layout/hProcess6" loCatId="process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kumimoji="1" lang="ja-JP" altLang="en-US"/>
        </a:p>
      </dgm:t>
    </dgm:pt>
    <dgm:pt modelId="{64778B6B-2E86-4901-9830-6743CC62570A}">
      <dgm:prSet phldrT="[テキスト]"/>
      <dgm:spPr>
        <a:solidFill>
          <a:schemeClr val="tx1"/>
        </a:solidFill>
      </dgm:spPr>
      <dgm:t>
        <a:bodyPr/>
        <a:lstStyle/>
        <a:p>
          <a:r>
            <a:rPr kumimoji="1" lang="ja-JP" altLang="en-US" b="1" dirty="0"/>
            <a:t>囲碁</a:t>
          </a:r>
        </a:p>
      </dgm:t>
    </dgm:pt>
    <dgm:pt modelId="{642AF4E1-601B-45D6-A03B-105C9F4E6223}" type="parTrans" cxnId="{A2CCC324-E72E-44F9-B462-08ABBE0FB70E}">
      <dgm:prSet/>
      <dgm:spPr/>
      <dgm:t>
        <a:bodyPr/>
        <a:lstStyle/>
        <a:p>
          <a:endParaRPr kumimoji="1" lang="ja-JP" altLang="en-US"/>
        </a:p>
      </dgm:t>
    </dgm:pt>
    <dgm:pt modelId="{D2581F0D-7EF6-4278-BCF2-8BF35F5DB27B}" type="sibTrans" cxnId="{A2CCC324-E72E-44F9-B462-08ABBE0FB70E}">
      <dgm:prSet/>
      <dgm:spPr/>
      <dgm:t>
        <a:bodyPr/>
        <a:lstStyle/>
        <a:p>
          <a:endParaRPr kumimoji="1" lang="ja-JP" altLang="en-US"/>
        </a:p>
      </dgm:t>
    </dgm:pt>
    <dgm:pt modelId="{32769A9A-2D1B-4452-8B21-F877B8C49CDC}">
      <dgm:prSet phldrT="[テキスト]"/>
      <dgm:spPr/>
      <dgm:t>
        <a:bodyPr/>
        <a:lstStyle/>
        <a:p>
          <a:r>
            <a:rPr kumimoji="1" lang="ja-JP" altLang="en-US" b="1" dirty="0">
              <a:solidFill>
                <a:srgbClr val="FF0000"/>
              </a:solidFill>
            </a:rPr>
            <a:t>ルール説明</a:t>
          </a:r>
        </a:p>
      </dgm:t>
    </dgm:pt>
    <dgm:pt modelId="{5C96819E-9C38-4906-8BB2-6A9418F13014}" type="parTrans" cxnId="{45ACDFC0-CEC1-4378-B7D7-A3018595CA17}">
      <dgm:prSet/>
      <dgm:spPr/>
      <dgm:t>
        <a:bodyPr/>
        <a:lstStyle/>
        <a:p>
          <a:endParaRPr kumimoji="1" lang="ja-JP" altLang="en-US"/>
        </a:p>
      </dgm:t>
    </dgm:pt>
    <dgm:pt modelId="{6F794D78-1C06-4A71-BFF4-A63B0416811C}" type="sibTrans" cxnId="{45ACDFC0-CEC1-4378-B7D7-A3018595CA17}">
      <dgm:prSet/>
      <dgm:spPr/>
      <dgm:t>
        <a:bodyPr/>
        <a:lstStyle/>
        <a:p>
          <a:endParaRPr kumimoji="1" lang="ja-JP" altLang="en-US"/>
        </a:p>
      </dgm:t>
    </dgm:pt>
    <dgm:pt modelId="{26E56BEE-DEFE-47C3-9FAF-31B913E7549E}">
      <dgm:prSet phldrT="[テキスト]"/>
      <dgm:spPr>
        <a:solidFill>
          <a:schemeClr val="tx1"/>
        </a:solidFill>
      </dgm:spPr>
      <dgm:t>
        <a:bodyPr/>
        <a:lstStyle/>
        <a:p>
          <a:r>
            <a:rPr kumimoji="1" lang="ja-JP" altLang="en-US" dirty="0"/>
            <a:t>探索</a:t>
          </a:r>
        </a:p>
      </dgm:t>
    </dgm:pt>
    <dgm:pt modelId="{90EEFEB2-A08A-4B5D-A6EB-EE2B27CC2281}" type="parTrans" cxnId="{2B6837A3-59C3-4473-BDCE-6DEC8BE1BB17}">
      <dgm:prSet/>
      <dgm:spPr/>
      <dgm:t>
        <a:bodyPr/>
        <a:lstStyle/>
        <a:p>
          <a:endParaRPr kumimoji="1" lang="ja-JP" altLang="en-US"/>
        </a:p>
      </dgm:t>
    </dgm:pt>
    <dgm:pt modelId="{C23F7D13-1D96-4AA5-8C75-4BEFAFB69EDA}" type="sibTrans" cxnId="{2B6837A3-59C3-4473-BDCE-6DEC8BE1BB17}">
      <dgm:prSet/>
      <dgm:spPr/>
      <dgm:t>
        <a:bodyPr/>
        <a:lstStyle/>
        <a:p>
          <a:endParaRPr kumimoji="1" lang="ja-JP" altLang="en-US"/>
        </a:p>
      </dgm:t>
    </dgm:pt>
    <dgm:pt modelId="{25CE4C16-EC01-4FF3-96E5-977E79CC3D56}">
      <dgm:prSet phldrT="[テキスト]" custT="1"/>
      <dgm:spPr/>
      <dgm:t>
        <a:bodyPr/>
        <a:lstStyle/>
        <a:p>
          <a:r>
            <a:rPr kumimoji="1" lang="ja-JP" altLang="en-US" sz="3600" b="0" dirty="0"/>
            <a:t>ﾓﾝﾃｶﾙﾛ法</a:t>
          </a:r>
        </a:p>
      </dgm:t>
    </dgm:pt>
    <dgm:pt modelId="{E93E255B-6B5A-4DB7-89CB-DB63DBE70482}" type="parTrans" cxnId="{6F5795DD-6C45-4B43-916E-D9D2B8AC6D89}">
      <dgm:prSet/>
      <dgm:spPr/>
      <dgm:t>
        <a:bodyPr/>
        <a:lstStyle/>
        <a:p>
          <a:endParaRPr kumimoji="1" lang="ja-JP" altLang="en-US"/>
        </a:p>
      </dgm:t>
    </dgm:pt>
    <dgm:pt modelId="{30BD3C43-4FEF-4E9D-A0D8-32E4607F7BF3}" type="sibTrans" cxnId="{6F5795DD-6C45-4B43-916E-D9D2B8AC6D89}">
      <dgm:prSet/>
      <dgm:spPr/>
      <dgm:t>
        <a:bodyPr/>
        <a:lstStyle/>
        <a:p>
          <a:endParaRPr kumimoji="1" lang="ja-JP" altLang="en-US"/>
        </a:p>
      </dgm:t>
    </dgm:pt>
    <dgm:pt modelId="{836295D8-CD7B-40F0-809F-022054CE2332}" type="pres">
      <dgm:prSet presAssocID="{F7ACA26A-51C8-47BA-A6CD-EE208263D26A}" presName="theList" presStyleCnt="0">
        <dgm:presLayoutVars>
          <dgm:dir/>
          <dgm:animLvl val="lvl"/>
          <dgm:resizeHandles val="exact"/>
        </dgm:presLayoutVars>
      </dgm:prSet>
      <dgm:spPr/>
    </dgm:pt>
    <dgm:pt modelId="{180F4524-C628-4491-883B-B58EF2B0BBCE}" type="pres">
      <dgm:prSet presAssocID="{64778B6B-2E86-4901-9830-6743CC62570A}" presName="compNode" presStyleCnt="0"/>
      <dgm:spPr/>
    </dgm:pt>
    <dgm:pt modelId="{0A12410D-6F83-48D3-8E9F-11D15D2C2E49}" type="pres">
      <dgm:prSet presAssocID="{64778B6B-2E86-4901-9830-6743CC62570A}" presName="noGeometry" presStyleCnt="0"/>
      <dgm:spPr/>
    </dgm:pt>
    <dgm:pt modelId="{07CE704F-1459-41C0-875C-C2FC72635A1F}" type="pres">
      <dgm:prSet presAssocID="{64778B6B-2E86-4901-9830-6743CC62570A}" presName="childTextVisible" presStyleLbl="bgAccFollowNode1" presStyleIdx="0" presStyleCnt="2">
        <dgm:presLayoutVars>
          <dgm:bulletEnabled val="1"/>
        </dgm:presLayoutVars>
      </dgm:prSet>
      <dgm:spPr/>
    </dgm:pt>
    <dgm:pt modelId="{55CD97C4-BEA9-40BF-B7C9-7498051933D8}" type="pres">
      <dgm:prSet presAssocID="{64778B6B-2E86-4901-9830-6743CC62570A}" presName="childTextHidden" presStyleLbl="bgAccFollowNode1" presStyleIdx="0" presStyleCnt="2"/>
      <dgm:spPr/>
    </dgm:pt>
    <dgm:pt modelId="{ACE9B001-1B17-4194-B238-7134EE2CDCCC}" type="pres">
      <dgm:prSet presAssocID="{64778B6B-2E86-4901-9830-6743CC62570A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DB145872-225F-4F4E-8FE0-7CAB67073BAA}" type="pres">
      <dgm:prSet presAssocID="{64778B6B-2E86-4901-9830-6743CC62570A}" presName="aSpace" presStyleCnt="0"/>
      <dgm:spPr/>
    </dgm:pt>
    <dgm:pt modelId="{17E6863E-A950-4403-A072-E7F1387FCBAA}" type="pres">
      <dgm:prSet presAssocID="{26E56BEE-DEFE-47C3-9FAF-31B913E7549E}" presName="compNode" presStyleCnt="0"/>
      <dgm:spPr/>
    </dgm:pt>
    <dgm:pt modelId="{A6597A46-55CC-4FA7-8AFD-6B299992CC77}" type="pres">
      <dgm:prSet presAssocID="{26E56BEE-DEFE-47C3-9FAF-31B913E7549E}" presName="noGeometry" presStyleCnt="0"/>
      <dgm:spPr/>
    </dgm:pt>
    <dgm:pt modelId="{0796DE57-F361-4A00-AF6E-AC21E7D882BB}" type="pres">
      <dgm:prSet presAssocID="{26E56BEE-DEFE-47C3-9FAF-31B913E7549E}" presName="childTextVisible" presStyleLbl="bgAccFollowNode1" presStyleIdx="1" presStyleCnt="2">
        <dgm:presLayoutVars>
          <dgm:bulletEnabled val="1"/>
        </dgm:presLayoutVars>
      </dgm:prSet>
      <dgm:spPr/>
    </dgm:pt>
    <dgm:pt modelId="{C172ECAA-DAF5-4945-97A1-7F51269A229D}" type="pres">
      <dgm:prSet presAssocID="{26E56BEE-DEFE-47C3-9FAF-31B913E7549E}" presName="childTextHidden" presStyleLbl="bgAccFollowNode1" presStyleIdx="1" presStyleCnt="2"/>
      <dgm:spPr/>
    </dgm:pt>
    <dgm:pt modelId="{C81504EA-9E72-43E3-BB89-83CA13E38363}" type="pres">
      <dgm:prSet presAssocID="{26E56BEE-DEFE-47C3-9FAF-31B913E7549E}" presName="parentText" presStyleLbl="node1" presStyleIdx="1" presStyleCnt="2">
        <dgm:presLayoutVars>
          <dgm:chMax val="1"/>
          <dgm:bulletEnabled val="1"/>
        </dgm:presLayoutVars>
      </dgm:prSet>
      <dgm:spPr/>
    </dgm:pt>
  </dgm:ptLst>
  <dgm:cxnLst>
    <dgm:cxn modelId="{D1288102-F98D-43DD-91F5-50FE7305F300}" type="presOf" srcId="{25CE4C16-EC01-4FF3-96E5-977E79CC3D56}" destId="{C172ECAA-DAF5-4945-97A1-7F51269A229D}" srcOrd="1" destOrd="0" presId="urn:microsoft.com/office/officeart/2005/8/layout/hProcess6"/>
    <dgm:cxn modelId="{15A3BB1B-2643-44EE-B57E-AEF780278A7B}" type="presOf" srcId="{32769A9A-2D1B-4452-8B21-F877B8C49CDC}" destId="{55CD97C4-BEA9-40BF-B7C9-7498051933D8}" srcOrd="1" destOrd="0" presId="urn:microsoft.com/office/officeart/2005/8/layout/hProcess6"/>
    <dgm:cxn modelId="{A2CCC324-E72E-44F9-B462-08ABBE0FB70E}" srcId="{F7ACA26A-51C8-47BA-A6CD-EE208263D26A}" destId="{64778B6B-2E86-4901-9830-6743CC62570A}" srcOrd="0" destOrd="0" parTransId="{642AF4E1-601B-45D6-A03B-105C9F4E6223}" sibTransId="{D2581F0D-7EF6-4278-BCF2-8BF35F5DB27B}"/>
    <dgm:cxn modelId="{B10B9328-A417-490E-B723-9CBFF63FB2DE}" type="presOf" srcId="{32769A9A-2D1B-4452-8B21-F877B8C49CDC}" destId="{07CE704F-1459-41C0-875C-C2FC72635A1F}" srcOrd="0" destOrd="0" presId="urn:microsoft.com/office/officeart/2005/8/layout/hProcess6"/>
    <dgm:cxn modelId="{D8E5079C-C52E-4546-8125-3270CD6EC0B8}" type="presOf" srcId="{26E56BEE-DEFE-47C3-9FAF-31B913E7549E}" destId="{C81504EA-9E72-43E3-BB89-83CA13E38363}" srcOrd="0" destOrd="0" presId="urn:microsoft.com/office/officeart/2005/8/layout/hProcess6"/>
    <dgm:cxn modelId="{2B6837A3-59C3-4473-BDCE-6DEC8BE1BB17}" srcId="{F7ACA26A-51C8-47BA-A6CD-EE208263D26A}" destId="{26E56BEE-DEFE-47C3-9FAF-31B913E7549E}" srcOrd="1" destOrd="0" parTransId="{90EEFEB2-A08A-4B5D-A6EB-EE2B27CC2281}" sibTransId="{C23F7D13-1D96-4AA5-8C75-4BEFAFB69EDA}"/>
    <dgm:cxn modelId="{0E5A11B1-B197-45A1-A70A-22616BE04E11}" type="presOf" srcId="{F7ACA26A-51C8-47BA-A6CD-EE208263D26A}" destId="{836295D8-CD7B-40F0-809F-022054CE2332}" srcOrd="0" destOrd="0" presId="urn:microsoft.com/office/officeart/2005/8/layout/hProcess6"/>
    <dgm:cxn modelId="{45ACDFC0-CEC1-4378-B7D7-A3018595CA17}" srcId="{64778B6B-2E86-4901-9830-6743CC62570A}" destId="{32769A9A-2D1B-4452-8B21-F877B8C49CDC}" srcOrd="0" destOrd="0" parTransId="{5C96819E-9C38-4906-8BB2-6A9418F13014}" sibTransId="{6F794D78-1C06-4A71-BFF4-A63B0416811C}"/>
    <dgm:cxn modelId="{6F5795DD-6C45-4B43-916E-D9D2B8AC6D89}" srcId="{26E56BEE-DEFE-47C3-9FAF-31B913E7549E}" destId="{25CE4C16-EC01-4FF3-96E5-977E79CC3D56}" srcOrd="0" destOrd="0" parTransId="{E93E255B-6B5A-4DB7-89CB-DB63DBE70482}" sibTransId="{30BD3C43-4FEF-4E9D-A0D8-32E4607F7BF3}"/>
    <dgm:cxn modelId="{864C12E9-D2A8-4D8C-A0A2-22248C81884D}" type="presOf" srcId="{64778B6B-2E86-4901-9830-6743CC62570A}" destId="{ACE9B001-1B17-4194-B238-7134EE2CDCCC}" srcOrd="0" destOrd="0" presId="urn:microsoft.com/office/officeart/2005/8/layout/hProcess6"/>
    <dgm:cxn modelId="{7B5536FF-30EF-4AF2-BE5B-B352237F4569}" type="presOf" srcId="{25CE4C16-EC01-4FF3-96E5-977E79CC3D56}" destId="{0796DE57-F361-4A00-AF6E-AC21E7D882BB}" srcOrd="0" destOrd="0" presId="urn:microsoft.com/office/officeart/2005/8/layout/hProcess6"/>
    <dgm:cxn modelId="{E5051C79-BC54-4360-835B-7024BA99E2B5}" type="presParOf" srcId="{836295D8-CD7B-40F0-809F-022054CE2332}" destId="{180F4524-C628-4491-883B-B58EF2B0BBCE}" srcOrd="0" destOrd="0" presId="urn:microsoft.com/office/officeart/2005/8/layout/hProcess6"/>
    <dgm:cxn modelId="{FE46CE1D-C9E2-427D-A99E-8B79081E6092}" type="presParOf" srcId="{180F4524-C628-4491-883B-B58EF2B0BBCE}" destId="{0A12410D-6F83-48D3-8E9F-11D15D2C2E49}" srcOrd="0" destOrd="0" presId="urn:microsoft.com/office/officeart/2005/8/layout/hProcess6"/>
    <dgm:cxn modelId="{0BB396A4-691D-4A40-B35F-22BCFBB3DEFB}" type="presParOf" srcId="{180F4524-C628-4491-883B-B58EF2B0BBCE}" destId="{07CE704F-1459-41C0-875C-C2FC72635A1F}" srcOrd="1" destOrd="0" presId="urn:microsoft.com/office/officeart/2005/8/layout/hProcess6"/>
    <dgm:cxn modelId="{22F8AE0C-1059-4BC5-8308-4E5043E2632F}" type="presParOf" srcId="{180F4524-C628-4491-883B-B58EF2B0BBCE}" destId="{55CD97C4-BEA9-40BF-B7C9-7498051933D8}" srcOrd="2" destOrd="0" presId="urn:microsoft.com/office/officeart/2005/8/layout/hProcess6"/>
    <dgm:cxn modelId="{DE9C24E0-C591-4B34-97E9-987C2A2FAF22}" type="presParOf" srcId="{180F4524-C628-4491-883B-B58EF2B0BBCE}" destId="{ACE9B001-1B17-4194-B238-7134EE2CDCCC}" srcOrd="3" destOrd="0" presId="urn:microsoft.com/office/officeart/2005/8/layout/hProcess6"/>
    <dgm:cxn modelId="{228772EB-6265-49AD-900B-1A91136B34A9}" type="presParOf" srcId="{836295D8-CD7B-40F0-809F-022054CE2332}" destId="{DB145872-225F-4F4E-8FE0-7CAB67073BAA}" srcOrd="1" destOrd="0" presId="urn:microsoft.com/office/officeart/2005/8/layout/hProcess6"/>
    <dgm:cxn modelId="{5EA48742-419C-42CA-92B2-D83B03AC9FD9}" type="presParOf" srcId="{836295D8-CD7B-40F0-809F-022054CE2332}" destId="{17E6863E-A950-4403-A072-E7F1387FCBAA}" srcOrd="2" destOrd="0" presId="urn:microsoft.com/office/officeart/2005/8/layout/hProcess6"/>
    <dgm:cxn modelId="{E09C59F0-7D8A-4ECB-8F38-A407C383BB3D}" type="presParOf" srcId="{17E6863E-A950-4403-A072-E7F1387FCBAA}" destId="{A6597A46-55CC-4FA7-8AFD-6B299992CC77}" srcOrd="0" destOrd="0" presId="urn:microsoft.com/office/officeart/2005/8/layout/hProcess6"/>
    <dgm:cxn modelId="{41A2B2A2-8713-49AE-8850-07FCBAE0263A}" type="presParOf" srcId="{17E6863E-A950-4403-A072-E7F1387FCBAA}" destId="{0796DE57-F361-4A00-AF6E-AC21E7D882BB}" srcOrd="1" destOrd="0" presId="urn:microsoft.com/office/officeart/2005/8/layout/hProcess6"/>
    <dgm:cxn modelId="{1B2BAD93-2411-41B1-899F-54ED030815F1}" type="presParOf" srcId="{17E6863E-A950-4403-A072-E7F1387FCBAA}" destId="{C172ECAA-DAF5-4945-97A1-7F51269A229D}" srcOrd="2" destOrd="0" presId="urn:microsoft.com/office/officeart/2005/8/layout/hProcess6"/>
    <dgm:cxn modelId="{D336E69C-A424-4E51-8313-2CE2F9EAEB01}" type="presParOf" srcId="{17E6863E-A950-4403-A072-E7F1387FCBAA}" destId="{C81504EA-9E72-43E3-BB89-83CA13E38363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897EA5B-F7C9-4E25-94BD-7561710D1363}" type="doc">
      <dgm:prSet loTypeId="urn:microsoft.com/office/officeart/2005/8/layout/vProcess5" loCatId="process" qsTypeId="urn:microsoft.com/office/officeart/2005/8/quickstyle/simple1" qsCatId="simple" csTypeId="urn:microsoft.com/office/officeart/2005/8/colors/accent3_5" csCatId="accent3" phldr="1"/>
      <dgm:spPr/>
      <dgm:t>
        <a:bodyPr/>
        <a:lstStyle/>
        <a:p>
          <a:endParaRPr kumimoji="1" lang="ja-JP" altLang="en-US"/>
        </a:p>
      </dgm:t>
    </dgm:pt>
    <dgm:pt modelId="{9F3AF227-5C45-4448-85D5-1290C6D0F3E4}">
      <dgm:prSet phldrT="[テキスト]" custT="1"/>
      <dgm:spPr/>
      <dgm:t>
        <a:bodyPr/>
        <a:lstStyle/>
        <a:p>
          <a:r>
            <a:rPr kumimoji="1" lang="ja-JP" altLang="en-US" sz="3600" b="1" dirty="0">
              <a:solidFill>
                <a:sysClr val="windowText" lastClr="000000"/>
              </a:solidFill>
            </a:rPr>
            <a:t>黒番から交互に碁石を置く</a:t>
          </a:r>
        </a:p>
      </dgm:t>
    </dgm:pt>
    <dgm:pt modelId="{E9EE3AE7-8E4F-4E25-B1CF-8C830CADADEB}" type="parTrans" cxnId="{E4EFAA7B-50F7-4598-868A-03913390A83D}">
      <dgm:prSet/>
      <dgm:spPr/>
      <dgm:t>
        <a:bodyPr/>
        <a:lstStyle/>
        <a:p>
          <a:endParaRPr kumimoji="1" lang="ja-JP" altLang="en-US"/>
        </a:p>
      </dgm:t>
    </dgm:pt>
    <dgm:pt modelId="{B8B7C3D6-49BD-4F7B-A396-69AE10CBEFAF}" type="sibTrans" cxnId="{E4EFAA7B-50F7-4598-868A-03913390A83D}">
      <dgm:prSet/>
      <dgm:spPr>
        <a:solidFill>
          <a:schemeClr val="tx1">
            <a:alpha val="90000"/>
          </a:schemeClr>
        </a:solidFill>
      </dgm:spPr>
      <dgm:t>
        <a:bodyPr/>
        <a:lstStyle/>
        <a:p>
          <a:endParaRPr kumimoji="1" lang="ja-JP" altLang="en-US"/>
        </a:p>
      </dgm:t>
    </dgm:pt>
    <dgm:pt modelId="{6B6A9937-8C2E-42DC-89CC-D3FABD0436D4}">
      <dgm:prSet phldrT="[テキスト]" custT="1"/>
      <dgm:spPr/>
      <dgm:t>
        <a:bodyPr/>
        <a:lstStyle/>
        <a:p>
          <a:r>
            <a:rPr kumimoji="1" lang="ja-JP" altLang="en-US" sz="3600" b="1" dirty="0">
              <a:solidFill>
                <a:srgbClr val="FF0000"/>
              </a:solidFill>
            </a:rPr>
            <a:t>大きな「眼」を作るため囲う</a:t>
          </a:r>
        </a:p>
      </dgm:t>
    </dgm:pt>
    <dgm:pt modelId="{20520F29-B2AC-4E16-9FDA-8EF075B3FC67}" type="parTrans" cxnId="{54BA112A-EFC2-42CF-9FAA-DF9101E15A22}">
      <dgm:prSet/>
      <dgm:spPr/>
      <dgm:t>
        <a:bodyPr/>
        <a:lstStyle/>
        <a:p>
          <a:endParaRPr kumimoji="1" lang="ja-JP" altLang="en-US"/>
        </a:p>
      </dgm:t>
    </dgm:pt>
    <dgm:pt modelId="{BD07C01A-B747-4E64-B92E-CB0ED7F21B97}" type="sibTrans" cxnId="{54BA112A-EFC2-42CF-9FAA-DF9101E15A22}">
      <dgm:prSet/>
      <dgm:spPr>
        <a:solidFill>
          <a:schemeClr val="tx1">
            <a:alpha val="50000"/>
          </a:schemeClr>
        </a:solidFill>
      </dgm:spPr>
      <dgm:t>
        <a:bodyPr/>
        <a:lstStyle/>
        <a:p>
          <a:endParaRPr kumimoji="1" lang="ja-JP" altLang="en-US"/>
        </a:p>
      </dgm:t>
    </dgm:pt>
    <dgm:pt modelId="{41ACA1D5-2F0A-4E2B-8378-71AA131D5DA8}">
      <dgm:prSet phldrT="[テキスト]" custT="1"/>
      <dgm:spPr/>
      <dgm:t>
        <a:bodyPr/>
        <a:lstStyle/>
        <a:p>
          <a:r>
            <a:rPr kumimoji="1" lang="ja-JP" altLang="en-US" sz="3600" b="1" dirty="0">
              <a:solidFill>
                <a:sysClr val="windowText" lastClr="000000"/>
              </a:solidFill>
            </a:rPr>
            <a:t>終局時に眼の数が多い方が勝者</a:t>
          </a:r>
        </a:p>
      </dgm:t>
    </dgm:pt>
    <dgm:pt modelId="{061A9CDA-E77A-4170-952C-DAB8BEC02A6B}" type="parTrans" cxnId="{79B22329-8C62-4864-BBBC-3944E34D0AAB}">
      <dgm:prSet/>
      <dgm:spPr/>
      <dgm:t>
        <a:bodyPr/>
        <a:lstStyle/>
        <a:p>
          <a:endParaRPr kumimoji="1" lang="ja-JP" altLang="en-US"/>
        </a:p>
      </dgm:t>
    </dgm:pt>
    <dgm:pt modelId="{5D6B581A-7BFA-47CF-ACF7-69CBE7FA3372}" type="sibTrans" cxnId="{79B22329-8C62-4864-BBBC-3944E34D0AAB}">
      <dgm:prSet/>
      <dgm:spPr/>
      <dgm:t>
        <a:bodyPr/>
        <a:lstStyle/>
        <a:p>
          <a:endParaRPr kumimoji="1" lang="ja-JP" altLang="en-US"/>
        </a:p>
      </dgm:t>
    </dgm:pt>
    <dgm:pt modelId="{E98F4F5B-E49B-41CE-BB14-CA70126FCD25}" type="pres">
      <dgm:prSet presAssocID="{3897EA5B-F7C9-4E25-94BD-7561710D1363}" presName="outerComposite" presStyleCnt="0">
        <dgm:presLayoutVars>
          <dgm:chMax val="5"/>
          <dgm:dir/>
          <dgm:resizeHandles val="exact"/>
        </dgm:presLayoutVars>
      </dgm:prSet>
      <dgm:spPr/>
    </dgm:pt>
    <dgm:pt modelId="{79E83566-50E2-47E3-9F64-1F885BA190B6}" type="pres">
      <dgm:prSet presAssocID="{3897EA5B-F7C9-4E25-94BD-7561710D1363}" presName="dummyMaxCanvas" presStyleCnt="0">
        <dgm:presLayoutVars/>
      </dgm:prSet>
      <dgm:spPr/>
    </dgm:pt>
    <dgm:pt modelId="{8BDB1ACE-DA96-46A8-BF96-30CD560277B0}" type="pres">
      <dgm:prSet presAssocID="{3897EA5B-F7C9-4E25-94BD-7561710D1363}" presName="ThreeNodes_1" presStyleLbl="node1" presStyleIdx="0" presStyleCnt="3">
        <dgm:presLayoutVars>
          <dgm:bulletEnabled val="1"/>
        </dgm:presLayoutVars>
      </dgm:prSet>
      <dgm:spPr/>
    </dgm:pt>
    <dgm:pt modelId="{6DB947F3-2ADF-4234-8415-75CD1673E8C4}" type="pres">
      <dgm:prSet presAssocID="{3897EA5B-F7C9-4E25-94BD-7561710D1363}" presName="ThreeNodes_2" presStyleLbl="node1" presStyleIdx="1" presStyleCnt="3">
        <dgm:presLayoutVars>
          <dgm:bulletEnabled val="1"/>
        </dgm:presLayoutVars>
      </dgm:prSet>
      <dgm:spPr/>
    </dgm:pt>
    <dgm:pt modelId="{7ACE19DE-6984-4D7B-B75D-65E714614CC2}" type="pres">
      <dgm:prSet presAssocID="{3897EA5B-F7C9-4E25-94BD-7561710D1363}" presName="ThreeNodes_3" presStyleLbl="node1" presStyleIdx="2" presStyleCnt="3">
        <dgm:presLayoutVars>
          <dgm:bulletEnabled val="1"/>
        </dgm:presLayoutVars>
      </dgm:prSet>
      <dgm:spPr/>
    </dgm:pt>
    <dgm:pt modelId="{CFEEE6EE-9ADF-454E-AE70-8087364CFBFD}" type="pres">
      <dgm:prSet presAssocID="{3897EA5B-F7C9-4E25-94BD-7561710D1363}" presName="ThreeConn_1-2" presStyleLbl="fgAccFollowNode1" presStyleIdx="0" presStyleCnt="2">
        <dgm:presLayoutVars>
          <dgm:bulletEnabled val="1"/>
        </dgm:presLayoutVars>
      </dgm:prSet>
      <dgm:spPr/>
    </dgm:pt>
    <dgm:pt modelId="{843CF1F6-A3C5-4DF2-9CBB-6504F113F198}" type="pres">
      <dgm:prSet presAssocID="{3897EA5B-F7C9-4E25-94BD-7561710D1363}" presName="ThreeConn_2-3" presStyleLbl="fgAccFollowNode1" presStyleIdx="1" presStyleCnt="2">
        <dgm:presLayoutVars>
          <dgm:bulletEnabled val="1"/>
        </dgm:presLayoutVars>
      </dgm:prSet>
      <dgm:spPr/>
    </dgm:pt>
    <dgm:pt modelId="{E1B56E29-DD73-4E0A-86C0-1C8889F4A9B9}" type="pres">
      <dgm:prSet presAssocID="{3897EA5B-F7C9-4E25-94BD-7561710D1363}" presName="ThreeNodes_1_text" presStyleLbl="node1" presStyleIdx="2" presStyleCnt="3">
        <dgm:presLayoutVars>
          <dgm:bulletEnabled val="1"/>
        </dgm:presLayoutVars>
      </dgm:prSet>
      <dgm:spPr/>
    </dgm:pt>
    <dgm:pt modelId="{83B54689-0E29-4943-8D72-8EB3CB80FD1F}" type="pres">
      <dgm:prSet presAssocID="{3897EA5B-F7C9-4E25-94BD-7561710D1363}" presName="ThreeNodes_2_text" presStyleLbl="node1" presStyleIdx="2" presStyleCnt="3">
        <dgm:presLayoutVars>
          <dgm:bulletEnabled val="1"/>
        </dgm:presLayoutVars>
      </dgm:prSet>
      <dgm:spPr/>
    </dgm:pt>
    <dgm:pt modelId="{B838CA68-272E-4402-931D-4A7BAF5F09FB}" type="pres">
      <dgm:prSet presAssocID="{3897EA5B-F7C9-4E25-94BD-7561710D1363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B0DC8704-7BA4-4FE0-8816-E749EC24116A}" type="presOf" srcId="{41ACA1D5-2F0A-4E2B-8378-71AA131D5DA8}" destId="{B838CA68-272E-4402-931D-4A7BAF5F09FB}" srcOrd="1" destOrd="0" presId="urn:microsoft.com/office/officeart/2005/8/layout/vProcess5"/>
    <dgm:cxn modelId="{79B22329-8C62-4864-BBBC-3944E34D0AAB}" srcId="{3897EA5B-F7C9-4E25-94BD-7561710D1363}" destId="{41ACA1D5-2F0A-4E2B-8378-71AA131D5DA8}" srcOrd="2" destOrd="0" parTransId="{061A9CDA-E77A-4170-952C-DAB8BEC02A6B}" sibTransId="{5D6B581A-7BFA-47CF-ACF7-69CBE7FA3372}"/>
    <dgm:cxn modelId="{54BA112A-EFC2-42CF-9FAA-DF9101E15A22}" srcId="{3897EA5B-F7C9-4E25-94BD-7561710D1363}" destId="{6B6A9937-8C2E-42DC-89CC-D3FABD0436D4}" srcOrd="1" destOrd="0" parTransId="{20520F29-B2AC-4E16-9FDA-8EF075B3FC67}" sibTransId="{BD07C01A-B747-4E64-B92E-CB0ED7F21B97}"/>
    <dgm:cxn modelId="{AE27C12F-68F5-4DFB-801C-2CA251C3BD1C}" type="presOf" srcId="{9F3AF227-5C45-4448-85D5-1290C6D0F3E4}" destId="{8BDB1ACE-DA96-46A8-BF96-30CD560277B0}" srcOrd="0" destOrd="0" presId="urn:microsoft.com/office/officeart/2005/8/layout/vProcess5"/>
    <dgm:cxn modelId="{FE5F8A3E-A9C1-4FC1-AC8E-21FEAE6A8409}" type="presOf" srcId="{6B6A9937-8C2E-42DC-89CC-D3FABD0436D4}" destId="{83B54689-0E29-4943-8D72-8EB3CB80FD1F}" srcOrd="1" destOrd="0" presId="urn:microsoft.com/office/officeart/2005/8/layout/vProcess5"/>
    <dgm:cxn modelId="{58C1AB4A-73BD-45AC-8095-93AD44F2F839}" type="presOf" srcId="{6B6A9937-8C2E-42DC-89CC-D3FABD0436D4}" destId="{6DB947F3-2ADF-4234-8415-75CD1673E8C4}" srcOrd="0" destOrd="0" presId="urn:microsoft.com/office/officeart/2005/8/layout/vProcess5"/>
    <dgm:cxn modelId="{E4EFAA7B-50F7-4598-868A-03913390A83D}" srcId="{3897EA5B-F7C9-4E25-94BD-7561710D1363}" destId="{9F3AF227-5C45-4448-85D5-1290C6D0F3E4}" srcOrd="0" destOrd="0" parTransId="{E9EE3AE7-8E4F-4E25-B1CF-8C830CADADEB}" sibTransId="{B8B7C3D6-49BD-4F7B-A396-69AE10CBEFAF}"/>
    <dgm:cxn modelId="{4EC1B286-9AF2-463B-8DCC-E31CB0CBBAE3}" type="presOf" srcId="{41ACA1D5-2F0A-4E2B-8378-71AA131D5DA8}" destId="{7ACE19DE-6984-4D7B-B75D-65E714614CC2}" srcOrd="0" destOrd="0" presId="urn:microsoft.com/office/officeart/2005/8/layout/vProcess5"/>
    <dgm:cxn modelId="{368F8CA1-C056-4836-B498-F88CE58C4C0E}" type="presOf" srcId="{BD07C01A-B747-4E64-B92E-CB0ED7F21B97}" destId="{843CF1F6-A3C5-4DF2-9CBB-6504F113F198}" srcOrd="0" destOrd="0" presId="urn:microsoft.com/office/officeart/2005/8/layout/vProcess5"/>
    <dgm:cxn modelId="{548446B5-6D7B-4068-8ED2-A9B84E2E2500}" type="presOf" srcId="{B8B7C3D6-49BD-4F7B-A396-69AE10CBEFAF}" destId="{CFEEE6EE-9ADF-454E-AE70-8087364CFBFD}" srcOrd="0" destOrd="0" presId="urn:microsoft.com/office/officeart/2005/8/layout/vProcess5"/>
    <dgm:cxn modelId="{C3CD9ADF-F84F-41FB-9AAF-761BD2183FCF}" type="presOf" srcId="{3897EA5B-F7C9-4E25-94BD-7561710D1363}" destId="{E98F4F5B-E49B-41CE-BB14-CA70126FCD25}" srcOrd="0" destOrd="0" presId="urn:microsoft.com/office/officeart/2005/8/layout/vProcess5"/>
    <dgm:cxn modelId="{600122FF-0EA5-47AD-86F1-4690A69FF792}" type="presOf" srcId="{9F3AF227-5C45-4448-85D5-1290C6D0F3E4}" destId="{E1B56E29-DD73-4E0A-86C0-1C8889F4A9B9}" srcOrd="1" destOrd="0" presId="urn:microsoft.com/office/officeart/2005/8/layout/vProcess5"/>
    <dgm:cxn modelId="{E24FFD5F-485F-4F67-94B2-363CD98CE205}" type="presParOf" srcId="{E98F4F5B-E49B-41CE-BB14-CA70126FCD25}" destId="{79E83566-50E2-47E3-9F64-1F885BA190B6}" srcOrd="0" destOrd="0" presId="urn:microsoft.com/office/officeart/2005/8/layout/vProcess5"/>
    <dgm:cxn modelId="{67807841-839A-48E0-979D-58793299E044}" type="presParOf" srcId="{E98F4F5B-E49B-41CE-BB14-CA70126FCD25}" destId="{8BDB1ACE-DA96-46A8-BF96-30CD560277B0}" srcOrd="1" destOrd="0" presId="urn:microsoft.com/office/officeart/2005/8/layout/vProcess5"/>
    <dgm:cxn modelId="{5914A18D-3F12-48D1-B1BE-E15590F48A6E}" type="presParOf" srcId="{E98F4F5B-E49B-41CE-BB14-CA70126FCD25}" destId="{6DB947F3-2ADF-4234-8415-75CD1673E8C4}" srcOrd="2" destOrd="0" presId="urn:microsoft.com/office/officeart/2005/8/layout/vProcess5"/>
    <dgm:cxn modelId="{7E6A3C26-AB3B-43CC-8E04-B22EE54B9682}" type="presParOf" srcId="{E98F4F5B-E49B-41CE-BB14-CA70126FCD25}" destId="{7ACE19DE-6984-4D7B-B75D-65E714614CC2}" srcOrd="3" destOrd="0" presId="urn:microsoft.com/office/officeart/2005/8/layout/vProcess5"/>
    <dgm:cxn modelId="{4993023C-A09E-43E0-8A8C-2F55BAC7066F}" type="presParOf" srcId="{E98F4F5B-E49B-41CE-BB14-CA70126FCD25}" destId="{CFEEE6EE-9ADF-454E-AE70-8087364CFBFD}" srcOrd="4" destOrd="0" presId="urn:microsoft.com/office/officeart/2005/8/layout/vProcess5"/>
    <dgm:cxn modelId="{5B1C7B33-01BE-4888-97AF-902CF374D0A3}" type="presParOf" srcId="{E98F4F5B-E49B-41CE-BB14-CA70126FCD25}" destId="{843CF1F6-A3C5-4DF2-9CBB-6504F113F198}" srcOrd="5" destOrd="0" presId="urn:microsoft.com/office/officeart/2005/8/layout/vProcess5"/>
    <dgm:cxn modelId="{77B51A87-3149-432A-8B1B-FD0FBD48C235}" type="presParOf" srcId="{E98F4F5B-E49B-41CE-BB14-CA70126FCD25}" destId="{E1B56E29-DD73-4E0A-86C0-1C8889F4A9B9}" srcOrd="6" destOrd="0" presId="urn:microsoft.com/office/officeart/2005/8/layout/vProcess5"/>
    <dgm:cxn modelId="{4FA4A2CB-D0BB-4A3A-A8D8-F86C9CA130D4}" type="presParOf" srcId="{E98F4F5B-E49B-41CE-BB14-CA70126FCD25}" destId="{83B54689-0E29-4943-8D72-8EB3CB80FD1F}" srcOrd="7" destOrd="0" presId="urn:microsoft.com/office/officeart/2005/8/layout/vProcess5"/>
    <dgm:cxn modelId="{DCFDBB79-FD9A-488B-8CB4-CD63C85B51C3}" type="presParOf" srcId="{E98F4F5B-E49B-41CE-BB14-CA70126FCD25}" destId="{B838CA68-272E-4402-931D-4A7BAF5F09FB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7ACA26A-51C8-47BA-A6CD-EE208263D26A}" type="doc">
      <dgm:prSet loTypeId="urn:microsoft.com/office/officeart/2005/8/layout/hProcess6" loCatId="process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kumimoji="1" lang="ja-JP" altLang="en-US"/>
        </a:p>
      </dgm:t>
    </dgm:pt>
    <dgm:pt modelId="{64778B6B-2E86-4901-9830-6743CC62570A}">
      <dgm:prSet phldrT="[テキスト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kumimoji="1" lang="ja-JP" altLang="en-US" b="1" dirty="0"/>
            <a:t>囲碁</a:t>
          </a:r>
        </a:p>
      </dgm:t>
    </dgm:pt>
    <dgm:pt modelId="{642AF4E1-601B-45D6-A03B-105C9F4E6223}" type="parTrans" cxnId="{A2CCC324-E72E-44F9-B462-08ABBE0FB70E}">
      <dgm:prSet/>
      <dgm:spPr/>
      <dgm:t>
        <a:bodyPr/>
        <a:lstStyle/>
        <a:p>
          <a:endParaRPr kumimoji="1" lang="ja-JP" altLang="en-US"/>
        </a:p>
      </dgm:t>
    </dgm:pt>
    <dgm:pt modelId="{D2581F0D-7EF6-4278-BCF2-8BF35F5DB27B}" type="sibTrans" cxnId="{A2CCC324-E72E-44F9-B462-08ABBE0FB70E}">
      <dgm:prSet/>
      <dgm:spPr/>
      <dgm:t>
        <a:bodyPr/>
        <a:lstStyle/>
        <a:p>
          <a:endParaRPr kumimoji="1" lang="ja-JP" altLang="en-US"/>
        </a:p>
      </dgm:t>
    </dgm:pt>
    <dgm:pt modelId="{32769A9A-2D1B-4452-8B21-F877B8C49CDC}">
      <dgm:prSet phldrT="[テキスト]"/>
      <dgm:spPr>
        <a:solidFill>
          <a:schemeClr val="bg1">
            <a:lumMod val="95000"/>
            <a:alpha val="90000"/>
          </a:schemeClr>
        </a:solidFill>
      </dgm:spPr>
      <dgm:t>
        <a:bodyPr/>
        <a:lstStyle/>
        <a:p>
          <a:r>
            <a:rPr kumimoji="1" lang="ja-JP" altLang="en-US" b="1" dirty="0">
              <a:solidFill>
                <a:schemeClr val="bg1"/>
              </a:solidFill>
            </a:rPr>
            <a:t>ルール説明</a:t>
          </a:r>
        </a:p>
      </dgm:t>
    </dgm:pt>
    <dgm:pt modelId="{5C96819E-9C38-4906-8BB2-6A9418F13014}" type="parTrans" cxnId="{45ACDFC0-CEC1-4378-B7D7-A3018595CA17}">
      <dgm:prSet/>
      <dgm:spPr/>
      <dgm:t>
        <a:bodyPr/>
        <a:lstStyle/>
        <a:p>
          <a:endParaRPr kumimoji="1" lang="ja-JP" altLang="en-US"/>
        </a:p>
      </dgm:t>
    </dgm:pt>
    <dgm:pt modelId="{6F794D78-1C06-4A71-BFF4-A63B0416811C}" type="sibTrans" cxnId="{45ACDFC0-CEC1-4378-B7D7-A3018595CA17}">
      <dgm:prSet/>
      <dgm:spPr/>
      <dgm:t>
        <a:bodyPr/>
        <a:lstStyle/>
        <a:p>
          <a:endParaRPr kumimoji="1" lang="ja-JP" altLang="en-US"/>
        </a:p>
      </dgm:t>
    </dgm:pt>
    <dgm:pt modelId="{26E56BEE-DEFE-47C3-9FAF-31B913E7549E}">
      <dgm:prSet phldrT="[テキスト]"/>
      <dgm:spPr>
        <a:solidFill>
          <a:schemeClr val="tx1"/>
        </a:solidFill>
      </dgm:spPr>
      <dgm:t>
        <a:bodyPr/>
        <a:lstStyle/>
        <a:p>
          <a:r>
            <a:rPr kumimoji="1" lang="ja-JP" altLang="en-US" b="1" dirty="0"/>
            <a:t>探索</a:t>
          </a:r>
        </a:p>
      </dgm:t>
    </dgm:pt>
    <dgm:pt modelId="{90EEFEB2-A08A-4B5D-A6EB-EE2B27CC2281}" type="parTrans" cxnId="{2B6837A3-59C3-4473-BDCE-6DEC8BE1BB17}">
      <dgm:prSet/>
      <dgm:spPr/>
      <dgm:t>
        <a:bodyPr/>
        <a:lstStyle/>
        <a:p>
          <a:endParaRPr kumimoji="1" lang="ja-JP" altLang="en-US"/>
        </a:p>
      </dgm:t>
    </dgm:pt>
    <dgm:pt modelId="{C23F7D13-1D96-4AA5-8C75-4BEFAFB69EDA}" type="sibTrans" cxnId="{2B6837A3-59C3-4473-BDCE-6DEC8BE1BB17}">
      <dgm:prSet/>
      <dgm:spPr/>
      <dgm:t>
        <a:bodyPr/>
        <a:lstStyle/>
        <a:p>
          <a:endParaRPr kumimoji="1" lang="ja-JP" altLang="en-US"/>
        </a:p>
      </dgm:t>
    </dgm:pt>
    <dgm:pt modelId="{25CE4C16-EC01-4FF3-96E5-977E79CC3D56}">
      <dgm:prSet phldrT="[テキスト]" custT="1"/>
      <dgm:spPr/>
      <dgm:t>
        <a:bodyPr/>
        <a:lstStyle/>
        <a:p>
          <a:r>
            <a:rPr kumimoji="1" lang="ja-JP" altLang="en-US" sz="3600" b="1" dirty="0">
              <a:solidFill>
                <a:srgbClr val="FF0000"/>
              </a:solidFill>
            </a:rPr>
            <a:t>ﾓﾝﾃｶﾙﾛ法</a:t>
          </a:r>
        </a:p>
      </dgm:t>
    </dgm:pt>
    <dgm:pt modelId="{E93E255B-6B5A-4DB7-89CB-DB63DBE70482}" type="parTrans" cxnId="{6F5795DD-6C45-4B43-916E-D9D2B8AC6D89}">
      <dgm:prSet/>
      <dgm:spPr/>
      <dgm:t>
        <a:bodyPr/>
        <a:lstStyle/>
        <a:p>
          <a:endParaRPr kumimoji="1" lang="ja-JP" altLang="en-US"/>
        </a:p>
      </dgm:t>
    </dgm:pt>
    <dgm:pt modelId="{30BD3C43-4FEF-4E9D-A0D8-32E4607F7BF3}" type="sibTrans" cxnId="{6F5795DD-6C45-4B43-916E-D9D2B8AC6D89}">
      <dgm:prSet/>
      <dgm:spPr/>
      <dgm:t>
        <a:bodyPr/>
        <a:lstStyle/>
        <a:p>
          <a:endParaRPr kumimoji="1" lang="ja-JP" altLang="en-US"/>
        </a:p>
      </dgm:t>
    </dgm:pt>
    <dgm:pt modelId="{836295D8-CD7B-40F0-809F-022054CE2332}" type="pres">
      <dgm:prSet presAssocID="{F7ACA26A-51C8-47BA-A6CD-EE208263D26A}" presName="theList" presStyleCnt="0">
        <dgm:presLayoutVars>
          <dgm:dir/>
          <dgm:animLvl val="lvl"/>
          <dgm:resizeHandles val="exact"/>
        </dgm:presLayoutVars>
      </dgm:prSet>
      <dgm:spPr/>
    </dgm:pt>
    <dgm:pt modelId="{180F4524-C628-4491-883B-B58EF2B0BBCE}" type="pres">
      <dgm:prSet presAssocID="{64778B6B-2E86-4901-9830-6743CC62570A}" presName="compNode" presStyleCnt="0"/>
      <dgm:spPr/>
    </dgm:pt>
    <dgm:pt modelId="{0A12410D-6F83-48D3-8E9F-11D15D2C2E49}" type="pres">
      <dgm:prSet presAssocID="{64778B6B-2E86-4901-9830-6743CC62570A}" presName="noGeometry" presStyleCnt="0"/>
      <dgm:spPr/>
    </dgm:pt>
    <dgm:pt modelId="{07CE704F-1459-41C0-875C-C2FC72635A1F}" type="pres">
      <dgm:prSet presAssocID="{64778B6B-2E86-4901-9830-6743CC62570A}" presName="childTextVisible" presStyleLbl="bgAccFollowNode1" presStyleIdx="0" presStyleCnt="2">
        <dgm:presLayoutVars>
          <dgm:bulletEnabled val="1"/>
        </dgm:presLayoutVars>
      </dgm:prSet>
      <dgm:spPr/>
    </dgm:pt>
    <dgm:pt modelId="{55CD97C4-BEA9-40BF-B7C9-7498051933D8}" type="pres">
      <dgm:prSet presAssocID="{64778B6B-2E86-4901-9830-6743CC62570A}" presName="childTextHidden" presStyleLbl="bgAccFollowNode1" presStyleIdx="0" presStyleCnt="2"/>
      <dgm:spPr/>
    </dgm:pt>
    <dgm:pt modelId="{ACE9B001-1B17-4194-B238-7134EE2CDCCC}" type="pres">
      <dgm:prSet presAssocID="{64778B6B-2E86-4901-9830-6743CC62570A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DB145872-225F-4F4E-8FE0-7CAB67073BAA}" type="pres">
      <dgm:prSet presAssocID="{64778B6B-2E86-4901-9830-6743CC62570A}" presName="aSpace" presStyleCnt="0"/>
      <dgm:spPr/>
    </dgm:pt>
    <dgm:pt modelId="{17E6863E-A950-4403-A072-E7F1387FCBAA}" type="pres">
      <dgm:prSet presAssocID="{26E56BEE-DEFE-47C3-9FAF-31B913E7549E}" presName="compNode" presStyleCnt="0"/>
      <dgm:spPr/>
    </dgm:pt>
    <dgm:pt modelId="{A6597A46-55CC-4FA7-8AFD-6B299992CC77}" type="pres">
      <dgm:prSet presAssocID="{26E56BEE-DEFE-47C3-9FAF-31B913E7549E}" presName="noGeometry" presStyleCnt="0"/>
      <dgm:spPr/>
    </dgm:pt>
    <dgm:pt modelId="{0796DE57-F361-4A00-AF6E-AC21E7D882BB}" type="pres">
      <dgm:prSet presAssocID="{26E56BEE-DEFE-47C3-9FAF-31B913E7549E}" presName="childTextVisible" presStyleLbl="bgAccFollowNode1" presStyleIdx="1" presStyleCnt="2">
        <dgm:presLayoutVars>
          <dgm:bulletEnabled val="1"/>
        </dgm:presLayoutVars>
      </dgm:prSet>
      <dgm:spPr/>
    </dgm:pt>
    <dgm:pt modelId="{C172ECAA-DAF5-4945-97A1-7F51269A229D}" type="pres">
      <dgm:prSet presAssocID="{26E56BEE-DEFE-47C3-9FAF-31B913E7549E}" presName="childTextHidden" presStyleLbl="bgAccFollowNode1" presStyleIdx="1" presStyleCnt="2"/>
      <dgm:spPr/>
    </dgm:pt>
    <dgm:pt modelId="{C81504EA-9E72-43E3-BB89-83CA13E38363}" type="pres">
      <dgm:prSet presAssocID="{26E56BEE-DEFE-47C3-9FAF-31B913E7549E}" presName="parentText" presStyleLbl="node1" presStyleIdx="1" presStyleCnt="2">
        <dgm:presLayoutVars>
          <dgm:chMax val="1"/>
          <dgm:bulletEnabled val="1"/>
        </dgm:presLayoutVars>
      </dgm:prSet>
      <dgm:spPr/>
    </dgm:pt>
  </dgm:ptLst>
  <dgm:cxnLst>
    <dgm:cxn modelId="{D1288102-F98D-43DD-91F5-50FE7305F300}" type="presOf" srcId="{25CE4C16-EC01-4FF3-96E5-977E79CC3D56}" destId="{C172ECAA-DAF5-4945-97A1-7F51269A229D}" srcOrd="1" destOrd="0" presId="urn:microsoft.com/office/officeart/2005/8/layout/hProcess6"/>
    <dgm:cxn modelId="{15A3BB1B-2643-44EE-B57E-AEF780278A7B}" type="presOf" srcId="{32769A9A-2D1B-4452-8B21-F877B8C49CDC}" destId="{55CD97C4-BEA9-40BF-B7C9-7498051933D8}" srcOrd="1" destOrd="0" presId="urn:microsoft.com/office/officeart/2005/8/layout/hProcess6"/>
    <dgm:cxn modelId="{A2CCC324-E72E-44F9-B462-08ABBE0FB70E}" srcId="{F7ACA26A-51C8-47BA-A6CD-EE208263D26A}" destId="{64778B6B-2E86-4901-9830-6743CC62570A}" srcOrd="0" destOrd="0" parTransId="{642AF4E1-601B-45D6-A03B-105C9F4E6223}" sibTransId="{D2581F0D-7EF6-4278-BCF2-8BF35F5DB27B}"/>
    <dgm:cxn modelId="{B10B9328-A417-490E-B723-9CBFF63FB2DE}" type="presOf" srcId="{32769A9A-2D1B-4452-8B21-F877B8C49CDC}" destId="{07CE704F-1459-41C0-875C-C2FC72635A1F}" srcOrd="0" destOrd="0" presId="urn:microsoft.com/office/officeart/2005/8/layout/hProcess6"/>
    <dgm:cxn modelId="{D8E5079C-C52E-4546-8125-3270CD6EC0B8}" type="presOf" srcId="{26E56BEE-DEFE-47C3-9FAF-31B913E7549E}" destId="{C81504EA-9E72-43E3-BB89-83CA13E38363}" srcOrd="0" destOrd="0" presId="urn:microsoft.com/office/officeart/2005/8/layout/hProcess6"/>
    <dgm:cxn modelId="{2B6837A3-59C3-4473-BDCE-6DEC8BE1BB17}" srcId="{F7ACA26A-51C8-47BA-A6CD-EE208263D26A}" destId="{26E56BEE-DEFE-47C3-9FAF-31B913E7549E}" srcOrd="1" destOrd="0" parTransId="{90EEFEB2-A08A-4B5D-A6EB-EE2B27CC2281}" sibTransId="{C23F7D13-1D96-4AA5-8C75-4BEFAFB69EDA}"/>
    <dgm:cxn modelId="{0E5A11B1-B197-45A1-A70A-22616BE04E11}" type="presOf" srcId="{F7ACA26A-51C8-47BA-A6CD-EE208263D26A}" destId="{836295D8-CD7B-40F0-809F-022054CE2332}" srcOrd="0" destOrd="0" presId="urn:microsoft.com/office/officeart/2005/8/layout/hProcess6"/>
    <dgm:cxn modelId="{45ACDFC0-CEC1-4378-B7D7-A3018595CA17}" srcId="{64778B6B-2E86-4901-9830-6743CC62570A}" destId="{32769A9A-2D1B-4452-8B21-F877B8C49CDC}" srcOrd="0" destOrd="0" parTransId="{5C96819E-9C38-4906-8BB2-6A9418F13014}" sibTransId="{6F794D78-1C06-4A71-BFF4-A63B0416811C}"/>
    <dgm:cxn modelId="{6F5795DD-6C45-4B43-916E-D9D2B8AC6D89}" srcId="{26E56BEE-DEFE-47C3-9FAF-31B913E7549E}" destId="{25CE4C16-EC01-4FF3-96E5-977E79CC3D56}" srcOrd="0" destOrd="0" parTransId="{E93E255B-6B5A-4DB7-89CB-DB63DBE70482}" sibTransId="{30BD3C43-4FEF-4E9D-A0D8-32E4607F7BF3}"/>
    <dgm:cxn modelId="{864C12E9-D2A8-4D8C-A0A2-22248C81884D}" type="presOf" srcId="{64778B6B-2E86-4901-9830-6743CC62570A}" destId="{ACE9B001-1B17-4194-B238-7134EE2CDCCC}" srcOrd="0" destOrd="0" presId="urn:microsoft.com/office/officeart/2005/8/layout/hProcess6"/>
    <dgm:cxn modelId="{7B5536FF-30EF-4AF2-BE5B-B352237F4569}" type="presOf" srcId="{25CE4C16-EC01-4FF3-96E5-977E79CC3D56}" destId="{0796DE57-F361-4A00-AF6E-AC21E7D882BB}" srcOrd="0" destOrd="0" presId="urn:microsoft.com/office/officeart/2005/8/layout/hProcess6"/>
    <dgm:cxn modelId="{E5051C79-BC54-4360-835B-7024BA99E2B5}" type="presParOf" srcId="{836295D8-CD7B-40F0-809F-022054CE2332}" destId="{180F4524-C628-4491-883B-B58EF2B0BBCE}" srcOrd="0" destOrd="0" presId="urn:microsoft.com/office/officeart/2005/8/layout/hProcess6"/>
    <dgm:cxn modelId="{FE46CE1D-C9E2-427D-A99E-8B79081E6092}" type="presParOf" srcId="{180F4524-C628-4491-883B-B58EF2B0BBCE}" destId="{0A12410D-6F83-48D3-8E9F-11D15D2C2E49}" srcOrd="0" destOrd="0" presId="urn:microsoft.com/office/officeart/2005/8/layout/hProcess6"/>
    <dgm:cxn modelId="{0BB396A4-691D-4A40-B35F-22BCFBB3DEFB}" type="presParOf" srcId="{180F4524-C628-4491-883B-B58EF2B0BBCE}" destId="{07CE704F-1459-41C0-875C-C2FC72635A1F}" srcOrd="1" destOrd="0" presId="urn:microsoft.com/office/officeart/2005/8/layout/hProcess6"/>
    <dgm:cxn modelId="{22F8AE0C-1059-4BC5-8308-4E5043E2632F}" type="presParOf" srcId="{180F4524-C628-4491-883B-B58EF2B0BBCE}" destId="{55CD97C4-BEA9-40BF-B7C9-7498051933D8}" srcOrd="2" destOrd="0" presId="urn:microsoft.com/office/officeart/2005/8/layout/hProcess6"/>
    <dgm:cxn modelId="{DE9C24E0-C591-4B34-97E9-987C2A2FAF22}" type="presParOf" srcId="{180F4524-C628-4491-883B-B58EF2B0BBCE}" destId="{ACE9B001-1B17-4194-B238-7134EE2CDCCC}" srcOrd="3" destOrd="0" presId="urn:microsoft.com/office/officeart/2005/8/layout/hProcess6"/>
    <dgm:cxn modelId="{228772EB-6265-49AD-900B-1A91136B34A9}" type="presParOf" srcId="{836295D8-CD7B-40F0-809F-022054CE2332}" destId="{DB145872-225F-4F4E-8FE0-7CAB67073BAA}" srcOrd="1" destOrd="0" presId="urn:microsoft.com/office/officeart/2005/8/layout/hProcess6"/>
    <dgm:cxn modelId="{5EA48742-419C-42CA-92B2-D83B03AC9FD9}" type="presParOf" srcId="{836295D8-CD7B-40F0-809F-022054CE2332}" destId="{17E6863E-A950-4403-A072-E7F1387FCBAA}" srcOrd="2" destOrd="0" presId="urn:microsoft.com/office/officeart/2005/8/layout/hProcess6"/>
    <dgm:cxn modelId="{E09C59F0-7D8A-4ECB-8F38-A407C383BB3D}" type="presParOf" srcId="{17E6863E-A950-4403-A072-E7F1387FCBAA}" destId="{A6597A46-55CC-4FA7-8AFD-6B299992CC77}" srcOrd="0" destOrd="0" presId="urn:microsoft.com/office/officeart/2005/8/layout/hProcess6"/>
    <dgm:cxn modelId="{41A2B2A2-8713-49AE-8850-07FCBAE0263A}" type="presParOf" srcId="{17E6863E-A950-4403-A072-E7F1387FCBAA}" destId="{0796DE57-F361-4A00-AF6E-AC21E7D882BB}" srcOrd="1" destOrd="0" presId="urn:microsoft.com/office/officeart/2005/8/layout/hProcess6"/>
    <dgm:cxn modelId="{1B2BAD93-2411-41B1-899F-54ED030815F1}" type="presParOf" srcId="{17E6863E-A950-4403-A072-E7F1387FCBAA}" destId="{C172ECAA-DAF5-4945-97A1-7F51269A229D}" srcOrd="2" destOrd="0" presId="urn:microsoft.com/office/officeart/2005/8/layout/hProcess6"/>
    <dgm:cxn modelId="{D336E69C-A424-4E51-8313-2CE2F9EAEB01}" type="presParOf" srcId="{17E6863E-A950-4403-A072-E7F1387FCBAA}" destId="{C81504EA-9E72-43E3-BB89-83CA13E38363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897EA5B-F7C9-4E25-94BD-7561710D1363}" type="doc">
      <dgm:prSet loTypeId="urn:microsoft.com/office/officeart/2005/8/layout/vProcess5" loCatId="process" qsTypeId="urn:microsoft.com/office/officeart/2005/8/quickstyle/simple1" qsCatId="simple" csTypeId="urn:microsoft.com/office/officeart/2005/8/colors/accent3_5" csCatId="accent3" phldr="1"/>
      <dgm:spPr/>
      <dgm:t>
        <a:bodyPr/>
        <a:lstStyle/>
        <a:p>
          <a:endParaRPr kumimoji="1" lang="ja-JP" altLang="en-US"/>
        </a:p>
      </dgm:t>
    </dgm:pt>
    <dgm:pt modelId="{9F3AF227-5C45-4448-85D5-1290C6D0F3E4}">
      <dgm:prSet phldrT="[テキスト]" custT="1"/>
      <dgm:spPr/>
      <dgm:t>
        <a:bodyPr/>
        <a:lstStyle/>
        <a:p>
          <a:r>
            <a:rPr kumimoji="1" lang="ja-JP" altLang="en-US" sz="2400" b="1" dirty="0">
              <a:solidFill>
                <a:srgbClr val="FF0000"/>
              </a:solidFill>
            </a:rPr>
            <a:t>正方形領域に　　　ランダムに点を打つ</a:t>
          </a:r>
        </a:p>
      </dgm:t>
    </dgm:pt>
    <dgm:pt modelId="{E9EE3AE7-8E4F-4E25-B1CF-8C830CADADEB}" type="parTrans" cxnId="{E4EFAA7B-50F7-4598-868A-03913390A83D}">
      <dgm:prSet/>
      <dgm:spPr/>
      <dgm:t>
        <a:bodyPr/>
        <a:lstStyle/>
        <a:p>
          <a:endParaRPr kumimoji="1" lang="ja-JP" altLang="en-US"/>
        </a:p>
      </dgm:t>
    </dgm:pt>
    <dgm:pt modelId="{B8B7C3D6-49BD-4F7B-A396-69AE10CBEFAF}" type="sibTrans" cxnId="{E4EFAA7B-50F7-4598-868A-03913390A83D}">
      <dgm:prSet/>
      <dgm:spPr/>
      <dgm:t>
        <a:bodyPr/>
        <a:lstStyle/>
        <a:p>
          <a:endParaRPr kumimoji="1" lang="ja-JP" altLang="en-US"/>
        </a:p>
      </dgm:t>
    </dgm:pt>
    <dgm:pt modelId="{6B6A9937-8C2E-42DC-89CC-D3FABD0436D4}">
      <dgm:prSet phldrT="[テキスト]" custT="1"/>
      <dgm:spPr/>
      <dgm:t>
        <a:bodyPr/>
        <a:lstStyle/>
        <a:p>
          <a:r>
            <a:rPr kumimoji="1" lang="ja-JP" altLang="en-US" sz="2400" b="1" dirty="0">
              <a:solidFill>
                <a:sysClr val="windowText" lastClr="000000"/>
              </a:solidFill>
            </a:rPr>
            <a:t>円中の点を数える</a:t>
          </a:r>
        </a:p>
      </dgm:t>
    </dgm:pt>
    <dgm:pt modelId="{20520F29-B2AC-4E16-9FDA-8EF075B3FC67}" type="parTrans" cxnId="{54BA112A-EFC2-42CF-9FAA-DF9101E15A22}">
      <dgm:prSet/>
      <dgm:spPr/>
      <dgm:t>
        <a:bodyPr/>
        <a:lstStyle/>
        <a:p>
          <a:endParaRPr kumimoji="1" lang="ja-JP" altLang="en-US"/>
        </a:p>
      </dgm:t>
    </dgm:pt>
    <dgm:pt modelId="{BD07C01A-B747-4E64-B92E-CB0ED7F21B97}" type="sibTrans" cxnId="{54BA112A-EFC2-42CF-9FAA-DF9101E15A22}">
      <dgm:prSet/>
      <dgm:spPr/>
      <dgm:t>
        <a:bodyPr/>
        <a:lstStyle/>
        <a:p>
          <a:endParaRPr kumimoji="1" lang="ja-JP" altLang="en-US"/>
        </a:p>
      </dgm:t>
    </dgm:pt>
    <dgm:pt modelId="{41ACA1D5-2F0A-4E2B-8378-71AA131D5DA8}">
      <dgm:prSet phldrT="[テキスト]" custT="1"/>
      <dgm:spPr/>
      <dgm:t>
        <a:bodyPr/>
        <a:lstStyle/>
        <a:p>
          <a:r>
            <a:rPr kumimoji="1" lang="ja-JP" altLang="en-US" sz="2400" b="1" dirty="0">
              <a:solidFill>
                <a:sysClr val="windowText" lastClr="000000"/>
              </a:solidFill>
            </a:rPr>
            <a:t>正方形：円</a:t>
          </a:r>
          <a:r>
            <a:rPr kumimoji="1" lang="en-US" altLang="ja-JP" sz="2400" b="1" dirty="0">
              <a:solidFill>
                <a:sysClr val="windowText" lastClr="000000"/>
              </a:solidFill>
            </a:rPr>
            <a:t>=4:</a:t>
          </a:r>
          <a:r>
            <a:rPr kumimoji="1" lang="en-US" altLang="ja-JP" sz="2400" b="1" dirty="0">
              <a:solidFill>
                <a:srgbClr val="FF0000"/>
              </a:solidFill>
            </a:rPr>
            <a:t>π</a:t>
          </a:r>
          <a:r>
            <a:rPr kumimoji="1" lang="ja-JP" altLang="en-US" sz="2400" b="1" dirty="0">
              <a:solidFill>
                <a:sysClr val="windowText" lastClr="000000"/>
              </a:solidFill>
            </a:rPr>
            <a:t>　より，</a:t>
          </a:r>
          <a:r>
            <a:rPr kumimoji="1" lang="en-US" altLang="ja-JP" sz="2400" b="1" dirty="0">
              <a:solidFill>
                <a:srgbClr val="FF0000"/>
              </a:solidFill>
            </a:rPr>
            <a:t>π</a:t>
          </a:r>
          <a:r>
            <a:rPr kumimoji="1" lang="ja-JP" altLang="en-US" sz="2400" b="1" dirty="0">
              <a:solidFill>
                <a:srgbClr val="FF0000"/>
              </a:solidFill>
            </a:rPr>
            <a:t>を推測する</a:t>
          </a:r>
          <a:endParaRPr kumimoji="1" lang="ja-JP" altLang="en-US" sz="3600" b="1" dirty="0">
            <a:solidFill>
              <a:srgbClr val="FF0000"/>
            </a:solidFill>
          </a:endParaRPr>
        </a:p>
      </dgm:t>
    </dgm:pt>
    <dgm:pt modelId="{061A9CDA-E77A-4170-952C-DAB8BEC02A6B}" type="parTrans" cxnId="{79B22329-8C62-4864-BBBC-3944E34D0AAB}">
      <dgm:prSet/>
      <dgm:spPr/>
      <dgm:t>
        <a:bodyPr/>
        <a:lstStyle/>
        <a:p>
          <a:endParaRPr kumimoji="1" lang="ja-JP" altLang="en-US"/>
        </a:p>
      </dgm:t>
    </dgm:pt>
    <dgm:pt modelId="{5D6B581A-7BFA-47CF-ACF7-69CBE7FA3372}" type="sibTrans" cxnId="{79B22329-8C62-4864-BBBC-3944E34D0AAB}">
      <dgm:prSet/>
      <dgm:spPr/>
      <dgm:t>
        <a:bodyPr/>
        <a:lstStyle/>
        <a:p>
          <a:endParaRPr kumimoji="1" lang="ja-JP" altLang="en-US"/>
        </a:p>
      </dgm:t>
    </dgm:pt>
    <dgm:pt modelId="{E98F4F5B-E49B-41CE-BB14-CA70126FCD25}" type="pres">
      <dgm:prSet presAssocID="{3897EA5B-F7C9-4E25-94BD-7561710D1363}" presName="outerComposite" presStyleCnt="0">
        <dgm:presLayoutVars>
          <dgm:chMax val="5"/>
          <dgm:dir/>
          <dgm:resizeHandles val="exact"/>
        </dgm:presLayoutVars>
      </dgm:prSet>
      <dgm:spPr/>
    </dgm:pt>
    <dgm:pt modelId="{79E83566-50E2-47E3-9F64-1F885BA190B6}" type="pres">
      <dgm:prSet presAssocID="{3897EA5B-F7C9-4E25-94BD-7561710D1363}" presName="dummyMaxCanvas" presStyleCnt="0">
        <dgm:presLayoutVars/>
      </dgm:prSet>
      <dgm:spPr/>
    </dgm:pt>
    <dgm:pt modelId="{8BDB1ACE-DA96-46A8-BF96-30CD560277B0}" type="pres">
      <dgm:prSet presAssocID="{3897EA5B-F7C9-4E25-94BD-7561710D1363}" presName="ThreeNodes_1" presStyleLbl="node1" presStyleIdx="0" presStyleCnt="3">
        <dgm:presLayoutVars>
          <dgm:bulletEnabled val="1"/>
        </dgm:presLayoutVars>
      </dgm:prSet>
      <dgm:spPr/>
    </dgm:pt>
    <dgm:pt modelId="{6DB947F3-2ADF-4234-8415-75CD1673E8C4}" type="pres">
      <dgm:prSet presAssocID="{3897EA5B-F7C9-4E25-94BD-7561710D1363}" presName="ThreeNodes_2" presStyleLbl="node1" presStyleIdx="1" presStyleCnt="3">
        <dgm:presLayoutVars>
          <dgm:bulletEnabled val="1"/>
        </dgm:presLayoutVars>
      </dgm:prSet>
      <dgm:spPr/>
    </dgm:pt>
    <dgm:pt modelId="{7ACE19DE-6984-4D7B-B75D-65E714614CC2}" type="pres">
      <dgm:prSet presAssocID="{3897EA5B-F7C9-4E25-94BD-7561710D1363}" presName="ThreeNodes_3" presStyleLbl="node1" presStyleIdx="2" presStyleCnt="3">
        <dgm:presLayoutVars>
          <dgm:bulletEnabled val="1"/>
        </dgm:presLayoutVars>
      </dgm:prSet>
      <dgm:spPr/>
    </dgm:pt>
    <dgm:pt modelId="{CFEEE6EE-9ADF-454E-AE70-8087364CFBFD}" type="pres">
      <dgm:prSet presAssocID="{3897EA5B-F7C9-4E25-94BD-7561710D1363}" presName="ThreeConn_1-2" presStyleLbl="fgAccFollowNode1" presStyleIdx="0" presStyleCnt="2">
        <dgm:presLayoutVars>
          <dgm:bulletEnabled val="1"/>
        </dgm:presLayoutVars>
      </dgm:prSet>
      <dgm:spPr/>
    </dgm:pt>
    <dgm:pt modelId="{843CF1F6-A3C5-4DF2-9CBB-6504F113F198}" type="pres">
      <dgm:prSet presAssocID="{3897EA5B-F7C9-4E25-94BD-7561710D1363}" presName="ThreeConn_2-3" presStyleLbl="fgAccFollowNode1" presStyleIdx="1" presStyleCnt="2">
        <dgm:presLayoutVars>
          <dgm:bulletEnabled val="1"/>
        </dgm:presLayoutVars>
      </dgm:prSet>
      <dgm:spPr/>
    </dgm:pt>
    <dgm:pt modelId="{E1B56E29-DD73-4E0A-86C0-1C8889F4A9B9}" type="pres">
      <dgm:prSet presAssocID="{3897EA5B-F7C9-4E25-94BD-7561710D1363}" presName="ThreeNodes_1_text" presStyleLbl="node1" presStyleIdx="2" presStyleCnt="3">
        <dgm:presLayoutVars>
          <dgm:bulletEnabled val="1"/>
        </dgm:presLayoutVars>
      </dgm:prSet>
      <dgm:spPr/>
    </dgm:pt>
    <dgm:pt modelId="{83B54689-0E29-4943-8D72-8EB3CB80FD1F}" type="pres">
      <dgm:prSet presAssocID="{3897EA5B-F7C9-4E25-94BD-7561710D1363}" presName="ThreeNodes_2_text" presStyleLbl="node1" presStyleIdx="2" presStyleCnt="3">
        <dgm:presLayoutVars>
          <dgm:bulletEnabled val="1"/>
        </dgm:presLayoutVars>
      </dgm:prSet>
      <dgm:spPr/>
    </dgm:pt>
    <dgm:pt modelId="{B838CA68-272E-4402-931D-4A7BAF5F09FB}" type="pres">
      <dgm:prSet presAssocID="{3897EA5B-F7C9-4E25-94BD-7561710D1363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B0DC8704-7BA4-4FE0-8816-E749EC24116A}" type="presOf" srcId="{41ACA1D5-2F0A-4E2B-8378-71AA131D5DA8}" destId="{B838CA68-272E-4402-931D-4A7BAF5F09FB}" srcOrd="1" destOrd="0" presId="urn:microsoft.com/office/officeart/2005/8/layout/vProcess5"/>
    <dgm:cxn modelId="{79B22329-8C62-4864-BBBC-3944E34D0AAB}" srcId="{3897EA5B-F7C9-4E25-94BD-7561710D1363}" destId="{41ACA1D5-2F0A-4E2B-8378-71AA131D5DA8}" srcOrd="2" destOrd="0" parTransId="{061A9CDA-E77A-4170-952C-DAB8BEC02A6B}" sibTransId="{5D6B581A-7BFA-47CF-ACF7-69CBE7FA3372}"/>
    <dgm:cxn modelId="{54BA112A-EFC2-42CF-9FAA-DF9101E15A22}" srcId="{3897EA5B-F7C9-4E25-94BD-7561710D1363}" destId="{6B6A9937-8C2E-42DC-89CC-D3FABD0436D4}" srcOrd="1" destOrd="0" parTransId="{20520F29-B2AC-4E16-9FDA-8EF075B3FC67}" sibTransId="{BD07C01A-B747-4E64-B92E-CB0ED7F21B97}"/>
    <dgm:cxn modelId="{AE27C12F-68F5-4DFB-801C-2CA251C3BD1C}" type="presOf" srcId="{9F3AF227-5C45-4448-85D5-1290C6D0F3E4}" destId="{8BDB1ACE-DA96-46A8-BF96-30CD560277B0}" srcOrd="0" destOrd="0" presId="urn:microsoft.com/office/officeart/2005/8/layout/vProcess5"/>
    <dgm:cxn modelId="{FE5F8A3E-A9C1-4FC1-AC8E-21FEAE6A8409}" type="presOf" srcId="{6B6A9937-8C2E-42DC-89CC-D3FABD0436D4}" destId="{83B54689-0E29-4943-8D72-8EB3CB80FD1F}" srcOrd="1" destOrd="0" presId="urn:microsoft.com/office/officeart/2005/8/layout/vProcess5"/>
    <dgm:cxn modelId="{58C1AB4A-73BD-45AC-8095-93AD44F2F839}" type="presOf" srcId="{6B6A9937-8C2E-42DC-89CC-D3FABD0436D4}" destId="{6DB947F3-2ADF-4234-8415-75CD1673E8C4}" srcOrd="0" destOrd="0" presId="urn:microsoft.com/office/officeart/2005/8/layout/vProcess5"/>
    <dgm:cxn modelId="{E4EFAA7B-50F7-4598-868A-03913390A83D}" srcId="{3897EA5B-F7C9-4E25-94BD-7561710D1363}" destId="{9F3AF227-5C45-4448-85D5-1290C6D0F3E4}" srcOrd="0" destOrd="0" parTransId="{E9EE3AE7-8E4F-4E25-B1CF-8C830CADADEB}" sibTransId="{B8B7C3D6-49BD-4F7B-A396-69AE10CBEFAF}"/>
    <dgm:cxn modelId="{4EC1B286-9AF2-463B-8DCC-E31CB0CBBAE3}" type="presOf" srcId="{41ACA1D5-2F0A-4E2B-8378-71AA131D5DA8}" destId="{7ACE19DE-6984-4D7B-B75D-65E714614CC2}" srcOrd="0" destOrd="0" presId="urn:microsoft.com/office/officeart/2005/8/layout/vProcess5"/>
    <dgm:cxn modelId="{368F8CA1-C056-4836-B498-F88CE58C4C0E}" type="presOf" srcId="{BD07C01A-B747-4E64-B92E-CB0ED7F21B97}" destId="{843CF1F6-A3C5-4DF2-9CBB-6504F113F198}" srcOrd="0" destOrd="0" presId="urn:microsoft.com/office/officeart/2005/8/layout/vProcess5"/>
    <dgm:cxn modelId="{548446B5-6D7B-4068-8ED2-A9B84E2E2500}" type="presOf" srcId="{B8B7C3D6-49BD-4F7B-A396-69AE10CBEFAF}" destId="{CFEEE6EE-9ADF-454E-AE70-8087364CFBFD}" srcOrd="0" destOrd="0" presId="urn:microsoft.com/office/officeart/2005/8/layout/vProcess5"/>
    <dgm:cxn modelId="{C3CD9ADF-F84F-41FB-9AAF-761BD2183FCF}" type="presOf" srcId="{3897EA5B-F7C9-4E25-94BD-7561710D1363}" destId="{E98F4F5B-E49B-41CE-BB14-CA70126FCD25}" srcOrd="0" destOrd="0" presId="urn:microsoft.com/office/officeart/2005/8/layout/vProcess5"/>
    <dgm:cxn modelId="{600122FF-0EA5-47AD-86F1-4690A69FF792}" type="presOf" srcId="{9F3AF227-5C45-4448-85D5-1290C6D0F3E4}" destId="{E1B56E29-DD73-4E0A-86C0-1C8889F4A9B9}" srcOrd="1" destOrd="0" presId="urn:microsoft.com/office/officeart/2005/8/layout/vProcess5"/>
    <dgm:cxn modelId="{E24FFD5F-485F-4F67-94B2-363CD98CE205}" type="presParOf" srcId="{E98F4F5B-E49B-41CE-BB14-CA70126FCD25}" destId="{79E83566-50E2-47E3-9F64-1F885BA190B6}" srcOrd="0" destOrd="0" presId="urn:microsoft.com/office/officeart/2005/8/layout/vProcess5"/>
    <dgm:cxn modelId="{67807841-839A-48E0-979D-58793299E044}" type="presParOf" srcId="{E98F4F5B-E49B-41CE-BB14-CA70126FCD25}" destId="{8BDB1ACE-DA96-46A8-BF96-30CD560277B0}" srcOrd="1" destOrd="0" presId="urn:microsoft.com/office/officeart/2005/8/layout/vProcess5"/>
    <dgm:cxn modelId="{5914A18D-3F12-48D1-B1BE-E15590F48A6E}" type="presParOf" srcId="{E98F4F5B-E49B-41CE-BB14-CA70126FCD25}" destId="{6DB947F3-2ADF-4234-8415-75CD1673E8C4}" srcOrd="2" destOrd="0" presId="urn:microsoft.com/office/officeart/2005/8/layout/vProcess5"/>
    <dgm:cxn modelId="{7E6A3C26-AB3B-43CC-8E04-B22EE54B9682}" type="presParOf" srcId="{E98F4F5B-E49B-41CE-BB14-CA70126FCD25}" destId="{7ACE19DE-6984-4D7B-B75D-65E714614CC2}" srcOrd="3" destOrd="0" presId="urn:microsoft.com/office/officeart/2005/8/layout/vProcess5"/>
    <dgm:cxn modelId="{4993023C-A09E-43E0-8A8C-2F55BAC7066F}" type="presParOf" srcId="{E98F4F5B-E49B-41CE-BB14-CA70126FCD25}" destId="{CFEEE6EE-9ADF-454E-AE70-8087364CFBFD}" srcOrd="4" destOrd="0" presId="urn:microsoft.com/office/officeart/2005/8/layout/vProcess5"/>
    <dgm:cxn modelId="{5B1C7B33-01BE-4888-97AF-902CF374D0A3}" type="presParOf" srcId="{E98F4F5B-E49B-41CE-BB14-CA70126FCD25}" destId="{843CF1F6-A3C5-4DF2-9CBB-6504F113F198}" srcOrd="5" destOrd="0" presId="urn:microsoft.com/office/officeart/2005/8/layout/vProcess5"/>
    <dgm:cxn modelId="{77B51A87-3149-432A-8B1B-FD0FBD48C235}" type="presParOf" srcId="{E98F4F5B-E49B-41CE-BB14-CA70126FCD25}" destId="{E1B56E29-DD73-4E0A-86C0-1C8889F4A9B9}" srcOrd="6" destOrd="0" presId="urn:microsoft.com/office/officeart/2005/8/layout/vProcess5"/>
    <dgm:cxn modelId="{4FA4A2CB-D0BB-4A3A-A8D8-F86C9CA130D4}" type="presParOf" srcId="{E98F4F5B-E49B-41CE-BB14-CA70126FCD25}" destId="{83B54689-0E29-4943-8D72-8EB3CB80FD1F}" srcOrd="7" destOrd="0" presId="urn:microsoft.com/office/officeart/2005/8/layout/vProcess5"/>
    <dgm:cxn modelId="{DCFDBB79-FD9A-488B-8CB4-CD63C85B51C3}" type="presParOf" srcId="{E98F4F5B-E49B-41CE-BB14-CA70126FCD25}" destId="{B838CA68-272E-4402-931D-4A7BAF5F09FB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897EA5B-F7C9-4E25-94BD-7561710D1363}" type="doc">
      <dgm:prSet loTypeId="urn:microsoft.com/office/officeart/2005/8/layout/vProcess5" loCatId="process" qsTypeId="urn:microsoft.com/office/officeart/2005/8/quickstyle/simple1" qsCatId="simple" csTypeId="urn:microsoft.com/office/officeart/2005/8/colors/accent3_5" csCatId="accent3" phldr="1"/>
      <dgm:spPr/>
      <dgm:t>
        <a:bodyPr/>
        <a:lstStyle/>
        <a:p>
          <a:endParaRPr kumimoji="1" lang="ja-JP" altLang="en-US"/>
        </a:p>
      </dgm:t>
    </dgm:pt>
    <dgm:pt modelId="{9F3AF227-5C45-4448-85D5-1290C6D0F3E4}">
      <dgm:prSet phldrT="[テキスト]" custT="1"/>
      <dgm:spPr/>
      <dgm:t>
        <a:bodyPr/>
        <a:lstStyle/>
        <a:p>
          <a:r>
            <a:rPr kumimoji="1" lang="ja-JP" altLang="en-US" sz="2400" b="1" dirty="0">
              <a:solidFill>
                <a:sysClr val="windowText" lastClr="000000"/>
              </a:solidFill>
            </a:rPr>
            <a:t>黒の手を打ってみる</a:t>
          </a:r>
        </a:p>
      </dgm:t>
    </dgm:pt>
    <dgm:pt modelId="{E9EE3AE7-8E4F-4E25-B1CF-8C830CADADEB}" type="parTrans" cxnId="{E4EFAA7B-50F7-4598-868A-03913390A83D}">
      <dgm:prSet/>
      <dgm:spPr/>
      <dgm:t>
        <a:bodyPr/>
        <a:lstStyle/>
        <a:p>
          <a:endParaRPr kumimoji="1" lang="ja-JP" altLang="en-US"/>
        </a:p>
      </dgm:t>
    </dgm:pt>
    <dgm:pt modelId="{B8B7C3D6-49BD-4F7B-A396-69AE10CBEFAF}" type="sibTrans" cxnId="{E4EFAA7B-50F7-4598-868A-03913390A83D}">
      <dgm:prSet/>
      <dgm:spPr/>
      <dgm:t>
        <a:bodyPr/>
        <a:lstStyle/>
        <a:p>
          <a:endParaRPr kumimoji="1" lang="ja-JP" altLang="en-US"/>
        </a:p>
      </dgm:t>
    </dgm:pt>
    <dgm:pt modelId="{6B6A9937-8C2E-42DC-89CC-D3FABD0436D4}">
      <dgm:prSet phldrT="[テキスト]" custT="1"/>
      <dgm:spPr/>
      <dgm:t>
        <a:bodyPr/>
        <a:lstStyle/>
        <a:p>
          <a:r>
            <a:rPr kumimoji="1" lang="ja-JP" altLang="en-US" sz="2400" b="1" dirty="0">
              <a:solidFill>
                <a:sysClr val="windowText" lastClr="000000"/>
              </a:solidFill>
            </a:rPr>
            <a:t>白，黒とランダムに　手を打って勝敗記録</a:t>
          </a:r>
        </a:p>
      </dgm:t>
    </dgm:pt>
    <dgm:pt modelId="{20520F29-B2AC-4E16-9FDA-8EF075B3FC67}" type="parTrans" cxnId="{54BA112A-EFC2-42CF-9FAA-DF9101E15A22}">
      <dgm:prSet/>
      <dgm:spPr/>
      <dgm:t>
        <a:bodyPr/>
        <a:lstStyle/>
        <a:p>
          <a:endParaRPr kumimoji="1" lang="ja-JP" altLang="en-US"/>
        </a:p>
      </dgm:t>
    </dgm:pt>
    <dgm:pt modelId="{BD07C01A-B747-4E64-B92E-CB0ED7F21B97}" type="sibTrans" cxnId="{54BA112A-EFC2-42CF-9FAA-DF9101E15A22}">
      <dgm:prSet/>
      <dgm:spPr/>
      <dgm:t>
        <a:bodyPr/>
        <a:lstStyle/>
        <a:p>
          <a:endParaRPr kumimoji="1" lang="ja-JP" altLang="en-US"/>
        </a:p>
      </dgm:t>
    </dgm:pt>
    <dgm:pt modelId="{41ACA1D5-2F0A-4E2B-8378-71AA131D5DA8}">
      <dgm:prSet phldrT="[テキスト]" custT="1"/>
      <dgm:spPr/>
      <dgm:t>
        <a:bodyPr/>
        <a:lstStyle/>
        <a:p>
          <a:r>
            <a:rPr kumimoji="1" lang="ja-JP" altLang="en-US" sz="1800" b="1" dirty="0">
              <a:solidFill>
                <a:sysClr val="windowText" lastClr="000000"/>
              </a:solidFill>
            </a:rPr>
            <a:t>初めの黒の手の勝率を計算し，</a:t>
          </a:r>
          <a:r>
            <a:rPr kumimoji="1" lang="ja-JP" altLang="en-US" sz="2000" b="1" dirty="0">
              <a:solidFill>
                <a:sysClr val="windowText" lastClr="000000"/>
              </a:solidFill>
            </a:rPr>
            <a:t>勝率最大となる手を打つ</a:t>
          </a:r>
          <a:endParaRPr kumimoji="1" lang="ja-JP" altLang="en-US" sz="2800" b="1" dirty="0">
            <a:solidFill>
              <a:sysClr val="windowText" lastClr="000000"/>
            </a:solidFill>
          </a:endParaRPr>
        </a:p>
      </dgm:t>
    </dgm:pt>
    <dgm:pt modelId="{061A9CDA-E77A-4170-952C-DAB8BEC02A6B}" type="parTrans" cxnId="{79B22329-8C62-4864-BBBC-3944E34D0AAB}">
      <dgm:prSet/>
      <dgm:spPr/>
      <dgm:t>
        <a:bodyPr/>
        <a:lstStyle/>
        <a:p>
          <a:endParaRPr kumimoji="1" lang="ja-JP" altLang="en-US"/>
        </a:p>
      </dgm:t>
    </dgm:pt>
    <dgm:pt modelId="{5D6B581A-7BFA-47CF-ACF7-69CBE7FA3372}" type="sibTrans" cxnId="{79B22329-8C62-4864-BBBC-3944E34D0AAB}">
      <dgm:prSet/>
      <dgm:spPr/>
      <dgm:t>
        <a:bodyPr/>
        <a:lstStyle/>
        <a:p>
          <a:endParaRPr kumimoji="1" lang="ja-JP" altLang="en-US"/>
        </a:p>
      </dgm:t>
    </dgm:pt>
    <dgm:pt modelId="{E98F4F5B-E49B-41CE-BB14-CA70126FCD25}" type="pres">
      <dgm:prSet presAssocID="{3897EA5B-F7C9-4E25-94BD-7561710D1363}" presName="outerComposite" presStyleCnt="0">
        <dgm:presLayoutVars>
          <dgm:chMax val="5"/>
          <dgm:dir/>
          <dgm:resizeHandles val="exact"/>
        </dgm:presLayoutVars>
      </dgm:prSet>
      <dgm:spPr/>
    </dgm:pt>
    <dgm:pt modelId="{79E83566-50E2-47E3-9F64-1F885BA190B6}" type="pres">
      <dgm:prSet presAssocID="{3897EA5B-F7C9-4E25-94BD-7561710D1363}" presName="dummyMaxCanvas" presStyleCnt="0">
        <dgm:presLayoutVars/>
      </dgm:prSet>
      <dgm:spPr/>
    </dgm:pt>
    <dgm:pt modelId="{A809E2C0-903D-4018-B99F-0228D40083AD}" type="pres">
      <dgm:prSet presAssocID="{3897EA5B-F7C9-4E25-94BD-7561710D1363}" presName="ThreeNodes_1" presStyleLbl="node1" presStyleIdx="0" presStyleCnt="3">
        <dgm:presLayoutVars>
          <dgm:bulletEnabled val="1"/>
        </dgm:presLayoutVars>
      </dgm:prSet>
      <dgm:spPr/>
    </dgm:pt>
    <dgm:pt modelId="{9C6AC046-3B8C-43DA-B364-E05C0D20AE60}" type="pres">
      <dgm:prSet presAssocID="{3897EA5B-F7C9-4E25-94BD-7561710D1363}" presName="ThreeNodes_2" presStyleLbl="node1" presStyleIdx="1" presStyleCnt="3">
        <dgm:presLayoutVars>
          <dgm:bulletEnabled val="1"/>
        </dgm:presLayoutVars>
      </dgm:prSet>
      <dgm:spPr/>
    </dgm:pt>
    <dgm:pt modelId="{33141DBE-79FB-4398-8BB7-8D38C2655BB3}" type="pres">
      <dgm:prSet presAssocID="{3897EA5B-F7C9-4E25-94BD-7561710D1363}" presName="ThreeNodes_3" presStyleLbl="node1" presStyleIdx="2" presStyleCnt="3">
        <dgm:presLayoutVars>
          <dgm:bulletEnabled val="1"/>
        </dgm:presLayoutVars>
      </dgm:prSet>
      <dgm:spPr/>
    </dgm:pt>
    <dgm:pt modelId="{4292FD3E-553F-47A7-8BD9-2DF6066400AC}" type="pres">
      <dgm:prSet presAssocID="{3897EA5B-F7C9-4E25-94BD-7561710D1363}" presName="ThreeConn_1-2" presStyleLbl="fgAccFollowNode1" presStyleIdx="0" presStyleCnt="2">
        <dgm:presLayoutVars>
          <dgm:bulletEnabled val="1"/>
        </dgm:presLayoutVars>
      </dgm:prSet>
      <dgm:spPr/>
    </dgm:pt>
    <dgm:pt modelId="{28B203B7-9FBD-4D46-AB5C-57A7EF070928}" type="pres">
      <dgm:prSet presAssocID="{3897EA5B-F7C9-4E25-94BD-7561710D1363}" presName="ThreeConn_2-3" presStyleLbl="fgAccFollowNode1" presStyleIdx="1" presStyleCnt="2">
        <dgm:presLayoutVars>
          <dgm:bulletEnabled val="1"/>
        </dgm:presLayoutVars>
      </dgm:prSet>
      <dgm:spPr/>
    </dgm:pt>
    <dgm:pt modelId="{28F2B11D-9BE2-4914-A8F5-1777031401A8}" type="pres">
      <dgm:prSet presAssocID="{3897EA5B-F7C9-4E25-94BD-7561710D1363}" presName="ThreeNodes_1_text" presStyleLbl="node1" presStyleIdx="2" presStyleCnt="3">
        <dgm:presLayoutVars>
          <dgm:bulletEnabled val="1"/>
        </dgm:presLayoutVars>
      </dgm:prSet>
      <dgm:spPr/>
    </dgm:pt>
    <dgm:pt modelId="{2E89B288-DA48-42E0-B07A-FB9FA66E5667}" type="pres">
      <dgm:prSet presAssocID="{3897EA5B-F7C9-4E25-94BD-7561710D1363}" presName="ThreeNodes_2_text" presStyleLbl="node1" presStyleIdx="2" presStyleCnt="3">
        <dgm:presLayoutVars>
          <dgm:bulletEnabled val="1"/>
        </dgm:presLayoutVars>
      </dgm:prSet>
      <dgm:spPr/>
    </dgm:pt>
    <dgm:pt modelId="{CD6BF034-78D6-4B2A-9DB3-A30165A491E2}" type="pres">
      <dgm:prSet presAssocID="{3897EA5B-F7C9-4E25-94BD-7561710D1363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39BA2F0D-BEF8-4006-ACC5-98A9A3CF79E2}" type="presOf" srcId="{6B6A9937-8C2E-42DC-89CC-D3FABD0436D4}" destId="{2E89B288-DA48-42E0-B07A-FB9FA66E5667}" srcOrd="1" destOrd="0" presId="urn:microsoft.com/office/officeart/2005/8/layout/vProcess5"/>
    <dgm:cxn modelId="{79B22329-8C62-4864-BBBC-3944E34D0AAB}" srcId="{3897EA5B-F7C9-4E25-94BD-7561710D1363}" destId="{41ACA1D5-2F0A-4E2B-8378-71AA131D5DA8}" srcOrd="2" destOrd="0" parTransId="{061A9CDA-E77A-4170-952C-DAB8BEC02A6B}" sibTransId="{5D6B581A-7BFA-47CF-ACF7-69CBE7FA3372}"/>
    <dgm:cxn modelId="{54BA112A-EFC2-42CF-9FAA-DF9101E15A22}" srcId="{3897EA5B-F7C9-4E25-94BD-7561710D1363}" destId="{6B6A9937-8C2E-42DC-89CC-D3FABD0436D4}" srcOrd="1" destOrd="0" parTransId="{20520F29-B2AC-4E16-9FDA-8EF075B3FC67}" sibTransId="{BD07C01A-B747-4E64-B92E-CB0ED7F21B97}"/>
    <dgm:cxn modelId="{46E56F66-4091-4ABE-A50E-B97889814FF8}" type="presOf" srcId="{BD07C01A-B747-4E64-B92E-CB0ED7F21B97}" destId="{28B203B7-9FBD-4D46-AB5C-57A7EF070928}" srcOrd="0" destOrd="0" presId="urn:microsoft.com/office/officeart/2005/8/layout/vProcess5"/>
    <dgm:cxn modelId="{E4EFAA7B-50F7-4598-868A-03913390A83D}" srcId="{3897EA5B-F7C9-4E25-94BD-7561710D1363}" destId="{9F3AF227-5C45-4448-85D5-1290C6D0F3E4}" srcOrd="0" destOrd="0" parTransId="{E9EE3AE7-8E4F-4E25-B1CF-8C830CADADEB}" sibTransId="{B8B7C3D6-49BD-4F7B-A396-69AE10CBEFAF}"/>
    <dgm:cxn modelId="{08FA8D7C-6004-4BDC-A143-0E1B4248116C}" type="presOf" srcId="{41ACA1D5-2F0A-4E2B-8378-71AA131D5DA8}" destId="{CD6BF034-78D6-4B2A-9DB3-A30165A491E2}" srcOrd="1" destOrd="0" presId="urn:microsoft.com/office/officeart/2005/8/layout/vProcess5"/>
    <dgm:cxn modelId="{7BBA4C85-16B4-4E44-9070-ABAA4B421B32}" type="presOf" srcId="{9F3AF227-5C45-4448-85D5-1290C6D0F3E4}" destId="{28F2B11D-9BE2-4914-A8F5-1777031401A8}" srcOrd="1" destOrd="0" presId="urn:microsoft.com/office/officeart/2005/8/layout/vProcess5"/>
    <dgm:cxn modelId="{94FEFA93-7B04-451B-A275-30D5AEF73865}" type="presOf" srcId="{41ACA1D5-2F0A-4E2B-8378-71AA131D5DA8}" destId="{33141DBE-79FB-4398-8BB7-8D38C2655BB3}" srcOrd="0" destOrd="0" presId="urn:microsoft.com/office/officeart/2005/8/layout/vProcess5"/>
    <dgm:cxn modelId="{5B8DC6C5-2965-453A-818D-51E48040F8E1}" type="presOf" srcId="{9F3AF227-5C45-4448-85D5-1290C6D0F3E4}" destId="{A809E2C0-903D-4018-B99F-0228D40083AD}" srcOrd="0" destOrd="0" presId="urn:microsoft.com/office/officeart/2005/8/layout/vProcess5"/>
    <dgm:cxn modelId="{9C3D9DD9-0908-4D82-AF68-3E9CCD55D2DA}" type="presOf" srcId="{6B6A9937-8C2E-42DC-89CC-D3FABD0436D4}" destId="{9C6AC046-3B8C-43DA-B364-E05C0D20AE60}" srcOrd="0" destOrd="0" presId="urn:microsoft.com/office/officeart/2005/8/layout/vProcess5"/>
    <dgm:cxn modelId="{C3CD9ADF-F84F-41FB-9AAF-761BD2183FCF}" type="presOf" srcId="{3897EA5B-F7C9-4E25-94BD-7561710D1363}" destId="{E98F4F5B-E49B-41CE-BB14-CA70126FCD25}" srcOrd="0" destOrd="0" presId="urn:microsoft.com/office/officeart/2005/8/layout/vProcess5"/>
    <dgm:cxn modelId="{5BE239EB-18E5-43F5-80B6-029D501344FE}" type="presOf" srcId="{B8B7C3D6-49BD-4F7B-A396-69AE10CBEFAF}" destId="{4292FD3E-553F-47A7-8BD9-2DF6066400AC}" srcOrd="0" destOrd="0" presId="urn:microsoft.com/office/officeart/2005/8/layout/vProcess5"/>
    <dgm:cxn modelId="{E24FFD5F-485F-4F67-94B2-363CD98CE205}" type="presParOf" srcId="{E98F4F5B-E49B-41CE-BB14-CA70126FCD25}" destId="{79E83566-50E2-47E3-9F64-1F885BA190B6}" srcOrd="0" destOrd="0" presId="urn:microsoft.com/office/officeart/2005/8/layout/vProcess5"/>
    <dgm:cxn modelId="{8A21B125-F991-4BB0-92D1-5777C86AD4AC}" type="presParOf" srcId="{E98F4F5B-E49B-41CE-BB14-CA70126FCD25}" destId="{A809E2C0-903D-4018-B99F-0228D40083AD}" srcOrd="1" destOrd="0" presId="urn:microsoft.com/office/officeart/2005/8/layout/vProcess5"/>
    <dgm:cxn modelId="{DD200C87-4DB2-463F-AEEC-DD8D8D465DC9}" type="presParOf" srcId="{E98F4F5B-E49B-41CE-BB14-CA70126FCD25}" destId="{9C6AC046-3B8C-43DA-B364-E05C0D20AE60}" srcOrd="2" destOrd="0" presId="urn:microsoft.com/office/officeart/2005/8/layout/vProcess5"/>
    <dgm:cxn modelId="{08B705FD-63BA-4FFE-BCB1-AE53745F90CD}" type="presParOf" srcId="{E98F4F5B-E49B-41CE-BB14-CA70126FCD25}" destId="{33141DBE-79FB-4398-8BB7-8D38C2655BB3}" srcOrd="3" destOrd="0" presId="urn:microsoft.com/office/officeart/2005/8/layout/vProcess5"/>
    <dgm:cxn modelId="{708F5389-E36B-4832-8DF4-41236E1F4CB3}" type="presParOf" srcId="{E98F4F5B-E49B-41CE-BB14-CA70126FCD25}" destId="{4292FD3E-553F-47A7-8BD9-2DF6066400AC}" srcOrd="4" destOrd="0" presId="urn:microsoft.com/office/officeart/2005/8/layout/vProcess5"/>
    <dgm:cxn modelId="{E178ACA6-EFEF-4F95-A251-400CE5E39D44}" type="presParOf" srcId="{E98F4F5B-E49B-41CE-BB14-CA70126FCD25}" destId="{28B203B7-9FBD-4D46-AB5C-57A7EF070928}" srcOrd="5" destOrd="0" presId="urn:microsoft.com/office/officeart/2005/8/layout/vProcess5"/>
    <dgm:cxn modelId="{91FF5811-BCF3-4447-B791-3A65BF477204}" type="presParOf" srcId="{E98F4F5B-E49B-41CE-BB14-CA70126FCD25}" destId="{28F2B11D-9BE2-4914-A8F5-1777031401A8}" srcOrd="6" destOrd="0" presId="urn:microsoft.com/office/officeart/2005/8/layout/vProcess5"/>
    <dgm:cxn modelId="{10985301-AFBE-4462-8070-41E235BFA281}" type="presParOf" srcId="{E98F4F5B-E49B-41CE-BB14-CA70126FCD25}" destId="{2E89B288-DA48-42E0-B07A-FB9FA66E5667}" srcOrd="7" destOrd="0" presId="urn:microsoft.com/office/officeart/2005/8/layout/vProcess5"/>
    <dgm:cxn modelId="{27947028-8E88-499A-9B34-1FB47F5871AA}" type="presParOf" srcId="{E98F4F5B-E49B-41CE-BB14-CA70126FCD25}" destId="{CD6BF034-78D6-4B2A-9DB3-A30165A491E2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CE704F-1459-41C0-875C-C2FC72635A1F}">
      <dsp:nvSpPr>
        <dsp:cNvPr id="0" name=""/>
        <dsp:cNvSpPr/>
      </dsp:nvSpPr>
      <dsp:spPr>
        <a:xfrm>
          <a:off x="1038473" y="628500"/>
          <a:ext cx="4153376" cy="3630573"/>
        </a:xfrm>
        <a:prstGeom prst="rightArrow">
          <a:avLst>
            <a:gd name="adj1" fmla="val 70000"/>
            <a:gd name="adj2" fmla="val 5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30480" rIns="60960" bIns="304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4800" b="1" kern="1200" dirty="0">
              <a:solidFill>
                <a:srgbClr val="FF0000"/>
              </a:solidFill>
            </a:rPr>
            <a:t>ルール説明</a:t>
          </a:r>
        </a:p>
      </dsp:txBody>
      <dsp:txXfrm>
        <a:off x="2076817" y="1173086"/>
        <a:ext cx="2024771" cy="2541401"/>
      </dsp:txXfrm>
    </dsp:sp>
    <dsp:sp modelId="{ACE9B001-1B17-4194-B238-7134EE2CDCCC}">
      <dsp:nvSpPr>
        <dsp:cNvPr id="0" name=""/>
        <dsp:cNvSpPr/>
      </dsp:nvSpPr>
      <dsp:spPr>
        <a:xfrm>
          <a:off x="129" y="1405443"/>
          <a:ext cx="2076688" cy="2076688"/>
        </a:xfrm>
        <a:prstGeom prst="ellipse">
          <a:avLst/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925" tIns="34925" rIns="34925" bIns="34925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5500" b="1" kern="1200" dirty="0"/>
            <a:t>囲碁</a:t>
          </a:r>
        </a:p>
      </dsp:txBody>
      <dsp:txXfrm>
        <a:off x="304253" y="1709567"/>
        <a:ext cx="1468440" cy="1468440"/>
      </dsp:txXfrm>
    </dsp:sp>
    <dsp:sp modelId="{0796DE57-F361-4A00-AF6E-AC21E7D882BB}">
      <dsp:nvSpPr>
        <dsp:cNvPr id="0" name=""/>
        <dsp:cNvSpPr/>
      </dsp:nvSpPr>
      <dsp:spPr>
        <a:xfrm>
          <a:off x="6489780" y="628500"/>
          <a:ext cx="4153376" cy="3630573"/>
        </a:xfrm>
        <a:prstGeom prst="rightArrow">
          <a:avLst>
            <a:gd name="adj1" fmla="val 70000"/>
            <a:gd name="adj2" fmla="val 5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22860" rIns="4572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3600" b="0" kern="1200" dirty="0"/>
            <a:t>ﾓﾝﾃｶﾙﾛ法</a:t>
          </a:r>
        </a:p>
      </dsp:txBody>
      <dsp:txXfrm>
        <a:off x="7528124" y="1173086"/>
        <a:ext cx="2024771" cy="2541401"/>
      </dsp:txXfrm>
    </dsp:sp>
    <dsp:sp modelId="{C81504EA-9E72-43E3-BB89-83CA13E38363}">
      <dsp:nvSpPr>
        <dsp:cNvPr id="0" name=""/>
        <dsp:cNvSpPr/>
      </dsp:nvSpPr>
      <dsp:spPr>
        <a:xfrm>
          <a:off x="5451436" y="1405443"/>
          <a:ext cx="2076688" cy="2076688"/>
        </a:xfrm>
        <a:prstGeom prst="ellipse">
          <a:avLst/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925" tIns="34925" rIns="34925" bIns="34925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5500" kern="1200" dirty="0"/>
            <a:t>探索</a:t>
          </a:r>
        </a:p>
      </dsp:txBody>
      <dsp:txXfrm>
        <a:off x="5755560" y="1709567"/>
        <a:ext cx="1468440" cy="14684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DB1ACE-DA96-46A8-BF96-30CD560277B0}">
      <dsp:nvSpPr>
        <dsp:cNvPr id="0" name=""/>
        <dsp:cNvSpPr/>
      </dsp:nvSpPr>
      <dsp:spPr>
        <a:xfrm>
          <a:off x="0" y="0"/>
          <a:ext cx="8902082" cy="1579193"/>
        </a:xfrm>
        <a:prstGeom prst="roundRect">
          <a:avLst>
            <a:gd name="adj" fmla="val 10000"/>
          </a:avLst>
        </a:prstGeom>
        <a:solidFill>
          <a:schemeClr val="accent3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3600" b="1" kern="1200" dirty="0">
              <a:solidFill>
                <a:sysClr val="windowText" lastClr="000000"/>
              </a:solidFill>
            </a:rPr>
            <a:t>黒番から交互に碁石を置く</a:t>
          </a:r>
        </a:p>
      </dsp:txBody>
      <dsp:txXfrm>
        <a:off x="46253" y="46253"/>
        <a:ext cx="7198009" cy="1486687"/>
      </dsp:txXfrm>
    </dsp:sp>
    <dsp:sp modelId="{6DB947F3-2ADF-4234-8415-75CD1673E8C4}">
      <dsp:nvSpPr>
        <dsp:cNvPr id="0" name=""/>
        <dsp:cNvSpPr/>
      </dsp:nvSpPr>
      <dsp:spPr>
        <a:xfrm>
          <a:off x="785477" y="1842392"/>
          <a:ext cx="8902082" cy="1579193"/>
        </a:xfrm>
        <a:prstGeom prst="roundRect">
          <a:avLst>
            <a:gd name="adj" fmla="val 10000"/>
          </a:avLst>
        </a:prstGeom>
        <a:solidFill>
          <a:schemeClr val="accent3">
            <a:alpha val="90000"/>
            <a:hueOff val="0"/>
            <a:satOff val="0"/>
            <a:lumOff val="0"/>
            <a:alphaOff val="-2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3600" b="1" kern="1200" dirty="0">
              <a:solidFill>
                <a:srgbClr val="FF0000"/>
              </a:solidFill>
            </a:rPr>
            <a:t>大きな「眼」を作るため囲う</a:t>
          </a:r>
        </a:p>
      </dsp:txBody>
      <dsp:txXfrm>
        <a:off x="831730" y="1888645"/>
        <a:ext cx="6997622" cy="1486687"/>
      </dsp:txXfrm>
    </dsp:sp>
    <dsp:sp modelId="{7ACE19DE-6984-4D7B-B75D-65E714614CC2}">
      <dsp:nvSpPr>
        <dsp:cNvPr id="0" name=""/>
        <dsp:cNvSpPr/>
      </dsp:nvSpPr>
      <dsp:spPr>
        <a:xfrm>
          <a:off x="1570955" y="3684784"/>
          <a:ext cx="8902082" cy="1579193"/>
        </a:xfrm>
        <a:prstGeom prst="roundRect">
          <a:avLst>
            <a:gd name="adj" fmla="val 10000"/>
          </a:avLst>
        </a:prstGeom>
        <a:solidFill>
          <a:schemeClr val="accent3">
            <a:alpha val="90000"/>
            <a:hueOff val="0"/>
            <a:satOff val="0"/>
            <a:lumOff val="0"/>
            <a:alphaOff val="-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3600" b="1" kern="1200" dirty="0">
              <a:solidFill>
                <a:sysClr val="windowText" lastClr="000000"/>
              </a:solidFill>
            </a:rPr>
            <a:t>終局時に眼の数が多い方が勝者</a:t>
          </a:r>
        </a:p>
      </dsp:txBody>
      <dsp:txXfrm>
        <a:off x="1617208" y="3731037"/>
        <a:ext cx="6997622" cy="1486687"/>
      </dsp:txXfrm>
    </dsp:sp>
    <dsp:sp modelId="{CFEEE6EE-9ADF-454E-AE70-8087364CFBFD}">
      <dsp:nvSpPr>
        <dsp:cNvPr id="0" name=""/>
        <dsp:cNvSpPr/>
      </dsp:nvSpPr>
      <dsp:spPr>
        <a:xfrm>
          <a:off x="7875606" y="1197554"/>
          <a:ext cx="1026475" cy="1026475"/>
        </a:xfrm>
        <a:prstGeom prst="downArrow">
          <a:avLst>
            <a:gd name="adj1" fmla="val 55000"/>
            <a:gd name="adj2" fmla="val 45000"/>
          </a:avLst>
        </a:prstGeom>
        <a:solidFill>
          <a:schemeClr val="tx1">
            <a:alpha val="9000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3400" kern="1200"/>
        </a:p>
      </dsp:txBody>
      <dsp:txXfrm>
        <a:off x="8106563" y="1197554"/>
        <a:ext cx="564561" cy="772422"/>
      </dsp:txXfrm>
    </dsp:sp>
    <dsp:sp modelId="{843CF1F6-A3C5-4DF2-9CBB-6504F113F198}">
      <dsp:nvSpPr>
        <dsp:cNvPr id="0" name=""/>
        <dsp:cNvSpPr/>
      </dsp:nvSpPr>
      <dsp:spPr>
        <a:xfrm>
          <a:off x="8661084" y="3029419"/>
          <a:ext cx="1026475" cy="1026475"/>
        </a:xfrm>
        <a:prstGeom prst="downArrow">
          <a:avLst>
            <a:gd name="adj1" fmla="val 55000"/>
            <a:gd name="adj2" fmla="val 45000"/>
          </a:avLst>
        </a:prstGeom>
        <a:solidFill>
          <a:schemeClr val="tx1">
            <a:alpha val="5000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3400" kern="1200"/>
        </a:p>
      </dsp:txBody>
      <dsp:txXfrm>
        <a:off x="8892041" y="3029419"/>
        <a:ext cx="564561" cy="77242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CE704F-1459-41C0-875C-C2FC72635A1F}">
      <dsp:nvSpPr>
        <dsp:cNvPr id="0" name=""/>
        <dsp:cNvSpPr/>
      </dsp:nvSpPr>
      <dsp:spPr>
        <a:xfrm>
          <a:off x="1038473" y="628500"/>
          <a:ext cx="4153376" cy="3630573"/>
        </a:xfrm>
        <a:prstGeom prst="rightArrow">
          <a:avLst>
            <a:gd name="adj1" fmla="val 70000"/>
            <a:gd name="adj2" fmla="val 50000"/>
          </a:avLst>
        </a:prstGeom>
        <a:solidFill>
          <a:schemeClr val="bg1">
            <a:lumMod val="95000"/>
            <a:alpha val="90000"/>
          </a:schemeClr>
        </a:solidFill>
        <a:ln w="635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30480" rIns="60960" bIns="304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4800" b="1" kern="1200" dirty="0">
              <a:solidFill>
                <a:schemeClr val="bg1"/>
              </a:solidFill>
            </a:rPr>
            <a:t>ルール説明</a:t>
          </a:r>
        </a:p>
      </dsp:txBody>
      <dsp:txXfrm>
        <a:off x="2076817" y="1173086"/>
        <a:ext cx="2024771" cy="2541401"/>
      </dsp:txXfrm>
    </dsp:sp>
    <dsp:sp modelId="{ACE9B001-1B17-4194-B238-7134EE2CDCCC}">
      <dsp:nvSpPr>
        <dsp:cNvPr id="0" name=""/>
        <dsp:cNvSpPr/>
      </dsp:nvSpPr>
      <dsp:spPr>
        <a:xfrm>
          <a:off x="129" y="1405443"/>
          <a:ext cx="2076688" cy="2076688"/>
        </a:xfrm>
        <a:prstGeom prst="ellipse">
          <a:avLst/>
        </a:prstGeom>
        <a:solidFill>
          <a:schemeClr val="bg1">
            <a:lumMod val="85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925" tIns="34925" rIns="34925" bIns="34925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5500" b="1" kern="1200" dirty="0"/>
            <a:t>囲碁</a:t>
          </a:r>
        </a:p>
      </dsp:txBody>
      <dsp:txXfrm>
        <a:off x="304253" y="1709567"/>
        <a:ext cx="1468440" cy="1468440"/>
      </dsp:txXfrm>
    </dsp:sp>
    <dsp:sp modelId="{0796DE57-F361-4A00-AF6E-AC21E7D882BB}">
      <dsp:nvSpPr>
        <dsp:cNvPr id="0" name=""/>
        <dsp:cNvSpPr/>
      </dsp:nvSpPr>
      <dsp:spPr>
        <a:xfrm>
          <a:off x="6489780" y="628500"/>
          <a:ext cx="4153376" cy="3630573"/>
        </a:xfrm>
        <a:prstGeom prst="rightArrow">
          <a:avLst>
            <a:gd name="adj1" fmla="val 70000"/>
            <a:gd name="adj2" fmla="val 5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22860" rIns="4572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3600" b="1" kern="1200" dirty="0">
              <a:solidFill>
                <a:srgbClr val="FF0000"/>
              </a:solidFill>
            </a:rPr>
            <a:t>ﾓﾝﾃｶﾙﾛ法</a:t>
          </a:r>
        </a:p>
      </dsp:txBody>
      <dsp:txXfrm>
        <a:off x="7528124" y="1173086"/>
        <a:ext cx="2024771" cy="2541401"/>
      </dsp:txXfrm>
    </dsp:sp>
    <dsp:sp modelId="{C81504EA-9E72-43E3-BB89-83CA13E38363}">
      <dsp:nvSpPr>
        <dsp:cNvPr id="0" name=""/>
        <dsp:cNvSpPr/>
      </dsp:nvSpPr>
      <dsp:spPr>
        <a:xfrm>
          <a:off x="5451436" y="1405443"/>
          <a:ext cx="2076688" cy="2076688"/>
        </a:xfrm>
        <a:prstGeom prst="ellipse">
          <a:avLst/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925" tIns="34925" rIns="34925" bIns="34925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5500" b="1" kern="1200" dirty="0"/>
            <a:t>探索</a:t>
          </a:r>
        </a:p>
      </dsp:txBody>
      <dsp:txXfrm>
        <a:off x="5755560" y="1709567"/>
        <a:ext cx="1468440" cy="146844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DB1ACE-DA96-46A8-BF96-30CD560277B0}">
      <dsp:nvSpPr>
        <dsp:cNvPr id="0" name=""/>
        <dsp:cNvSpPr/>
      </dsp:nvSpPr>
      <dsp:spPr>
        <a:xfrm>
          <a:off x="0" y="0"/>
          <a:ext cx="4352169" cy="1213833"/>
        </a:xfrm>
        <a:prstGeom prst="roundRect">
          <a:avLst>
            <a:gd name="adj" fmla="val 10000"/>
          </a:avLst>
        </a:prstGeom>
        <a:solidFill>
          <a:schemeClr val="accent3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400" b="1" kern="1200" dirty="0">
              <a:solidFill>
                <a:srgbClr val="FF0000"/>
              </a:solidFill>
            </a:rPr>
            <a:t>正方形領域に　　　ランダムに点を打つ</a:t>
          </a:r>
        </a:p>
      </dsp:txBody>
      <dsp:txXfrm>
        <a:off x="35552" y="35552"/>
        <a:ext cx="3042347" cy="1142729"/>
      </dsp:txXfrm>
    </dsp:sp>
    <dsp:sp modelId="{6DB947F3-2ADF-4234-8415-75CD1673E8C4}">
      <dsp:nvSpPr>
        <dsp:cNvPr id="0" name=""/>
        <dsp:cNvSpPr/>
      </dsp:nvSpPr>
      <dsp:spPr>
        <a:xfrm>
          <a:off x="384014" y="1416139"/>
          <a:ext cx="4352169" cy="1213833"/>
        </a:xfrm>
        <a:prstGeom prst="roundRect">
          <a:avLst>
            <a:gd name="adj" fmla="val 10000"/>
          </a:avLst>
        </a:prstGeom>
        <a:solidFill>
          <a:schemeClr val="accent3">
            <a:alpha val="90000"/>
            <a:hueOff val="0"/>
            <a:satOff val="0"/>
            <a:lumOff val="0"/>
            <a:alphaOff val="-2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400" b="1" kern="1200" dirty="0">
              <a:solidFill>
                <a:sysClr val="windowText" lastClr="000000"/>
              </a:solidFill>
            </a:rPr>
            <a:t>円中の点を数える</a:t>
          </a:r>
        </a:p>
      </dsp:txBody>
      <dsp:txXfrm>
        <a:off x="419566" y="1451691"/>
        <a:ext cx="3108058" cy="1142729"/>
      </dsp:txXfrm>
    </dsp:sp>
    <dsp:sp modelId="{7ACE19DE-6984-4D7B-B75D-65E714614CC2}">
      <dsp:nvSpPr>
        <dsp:cNvPr id="0" name=""/>
        <dsp:cNvSpPr/>
      </dsp:nvSpPr>
      <dsp:spPr>
        <a:xfrm>
          <a:off x="768029" y="2832279"/>
          <a:ext cx="4352169" cy="1213833"/>
        </a:xfrm>
        <a:prstGeom prst="roundRect">
          <a:avLst>
            <a:gd name="adj" fmla="val 10000"/>
          </a:avLst>
        </a:prstGeom>
        <a:solidFill>
          <a:schemeClr val="accent3">
            <a:alpha val="90000"/>
            <a:hueOff val="0"/>
            <a:satOff val="0"/>
            <a:lumOff val="0"/>
            <a:alphaOff val="-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400" b="1" kern="1200" dirty="0">
              <a:solidFill>
                <a:sysClr val="windowText" lastClr="000000"/>
              </a:solidFill>
            </a:rPr>
            <a:t>正方形：円</a:t>
          </a:r>
          <a:r>
            <a:rPr kumimoji="1" lang="en-US" altLang="ja-JP" sz="2400" b="1" kern="1200" dirty="0">
              <a:solidFill>
                <a:sysClr val="windowText" lastClr="000000"/>
              </a:solidFill>
            </a:rPr>
            <a:t>=4:</a:t>
          </a:r>
          <a:r>
            <a:rPr kumimoji="1" lang="en-US" altLang="ja-JP" sz="2400" b="1" kern="1200" dirty="0">
              <a:solidFill>
                <a:srgbClr val="FF0000"/>
              </a:solidFill>
            </a:rPr>
            <a:t>π</a:t>
          </a:r>
          <a:r>
            <a:rPr kumimoji="1" lang="ja-JP" altLang="en-US" sz="2400" b="1" kern="1200" dirty="0">
              <a:solidFill>
                <a:sysClr val="windowText" lastClr="000000"/>
              </a:solidFill>
            </a:rPr>
            <a:t>　より，</a:t>
          </a:r>
          <a:r>
            <a:rPr kumimoji="1" lang="en-US" altLang="ja-JP" sz="2400" b="1" kern="1200" dirty="0">
              <a:solidFill>
                <a:srgbClr val="FF0000"/>
              </a:solidFill>
            </a:rPr>
            <a:t>π</a:t>
          </a:r>
          <a:r>
            <a:rPr kumimoji="1" lang="ja-JP" altLang="en-US" sz="2400" b="1" kern="1200" dirty="0">
              <a:solidFill>
                <a:srgbClr val="FF0000"/>
              </a:solidFill>
            </a:rPr>
            <a:t>を推測する</a:t>
          </a:r>
          <a:endParaRPr kumimoji="1" lang="ja-JP" altLang="en-US" sz="3600" b="1" kern="1200" dirty="0">
            <a:solidFill>
              <a:srgbClr val="FF0000"/>
            </a:solidFill>
          </a:endParaRPr>
        </a:p>
      </dsp:txBody>
      <dsp:txXfrm>
        <a:off x="803581" y="2867831"/>
        <a:ext cx="3108058" cy="1142729"/>
      </dsp:txXfrm>
    </dsp:sp>
    <dsp:sp modelId="{CFEEE6EE-9ADF-454E-AE70-8087364CFBFD}">
      <dsp:nvSpPr>
        <dsp:cNvPr id="0" name=""/>
        <dsp:cNvSpPr/>
      </dsp:nvSpPr>
      <dsp:spPr>
        <a:xfrm>
          <a:off x="3563177" y="920490"/>
          <a:ext cx="788992" cy="788992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2600" kern="1200"/>
        </a:p>
      </dsp:txBody>
      <dsp:txXfrm>
        <a:off x="3740700" y="920490"/>
        <a:ext cx="433946" cy="593716"/>
      </dsp:txXfrm>
    </dsp:sp>
    <dsp:sp modelId="{843CF1F6-A3C5-4DF2-9CBB-6504F113F198}">
      <dsp:nvSpPr>
        <dsp:cNvPr id="0" name=""/>
        <dsp:cNvSpPr/>
      </dsp:nvSpPr>
      <dsp:spPr>
        <a:xfrm>
          <a:off x="3947192" y="2328538"/>
          <a:ext cx="788992" cy="788992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-4000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2600" kern="1200"/>
        </a:p>
      </dsp:txBody>
      <dsp:txXfrm>
        <a:off x="4124715" y="2328538"/>
        <a:ext cx="433946" cy="59371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09E2C0-903D-4018-B99F-0228D40083AD}">
      <dsp:nvSpPr>
        <dsp:cNvPr id="0" name=""/>
        <dsp:cNvSpPr/>
      </dsp:nvSpPr>
      <dsp:spPr>
        <a:xfrm>
          <a:off x="0" y="0"/>
          <a:ext cx="4352169" cy="1172640"/>
        </a:xfrm>
        <a:prstGeom prst="roundRect">
          <a:avLst>
            <a:gd name="adj" fmla="val 10000"/>
          </a:avLst>
        </a:prstGeom>
        <a:solidFill>
          <a:schemeClr val="accent3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400" b="1" kern="1200" dirty="0">
              <a:solidFill>
                <a:sysClr val="windowText" lastClr="000000"/>
              </a:solidFill>
            </a:rPr>
            <a:t>黒の手を打ってみる</a:t>
          </a:r>
        </a:p>
      </dsp:txBody>
      <dsp:txXfrm>
        <a:off x="34345" y="34345"/>
        <a:ext cx="3086799" cy="1103950"/>
      </dsp:txXfrm>
    </dsp:sp>
    <dsp:sp modelId="{9C6AC046-3B8C-43DA-B364-E05C0D20AE60}">
      <dsp:nvSpPr>
        <dsp:cNvPr id="0" name=""/>
        <dsp:cNvSpPr/>
      </dsp:nvSpPr>
      <dsp:spPr>
        <a:xfrm>
          <a:off x="384014" y="1368081"/>
          <a:ext cx="4352169" cy="1172640"/>
        </a:xfrm>
        <a:prstGeom prst="roundRect">
          <a:avLst>
            <a:gd name="adj" fmla="val 10000"/>
          </a:avLst>
        </a:prstGeom>
        <a:solidFill>
          <a:schemeClr val="accent3">
            <a:alpha val="90000"/>
            <a:hueOff val="0"/>
            <a:satOff val="0"/>
            <a:lumOff val="0"/>
            <a:alphaOff val="-2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400" b="1" kern="1200" dirty="0">
              <a:solidFill>
                <a:sysClr val="windowText" lastClr="000000"/>
              </a:solidFill>
            </a:rPr>
            <a:t>白，黒とランダムに　手を打って勝敗記録</a:t>
          </a:r>
        </a:p>
      </dsp:txBody>
      <dsp:txXfrm>
        <a:off x="418359" y="1402426"/>
        <a:ext cx="3137247" cy="1103950"/>
      </dsp:txXfrm>
    </dsp:sp>
    <dsp:sp modelId="{33141DBE-79FB-4398-8BB7-8D38C2655BB3}">
      <dsp:nvSpPr>
        <dsp:cNvPr id="0" name=""/>
        <dsp:cNvSpPr/>
      </dsp:nvSpPr>
      <dsp:spPr>
        <a:xfrm>
          <a:off x="768029" y="2736162"/>
          <a:ext cx="4352169" cy="1172640"/>
        </a:xfrm>
        <a:prstGeom prst="roundRect">
          <a:avLst>
            <a:gd name="adj" fmla="val 10000"/>
          </a:avLst>
        </a:prstGeom>
        <a:solidFill>
          <a:schemeClr val="accent3">
            <a:alpha val="90000"/>
            <a:hueOff val="0"/>
            <a:satOff val="0"/>
            <a:lumOff val="0"/>
            <a:alphaOff val="-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800" b="1" kern="1200" dirty="0">
              <a:solidFill>
                <a:sysClr val="windowText" lastClr="000000"/>
              </a:solidFill>
            </a:rPr>
            <a:t>初めの黒の手の勝率を計算し，</a:t>
          </a:r>
          <a:r>
            <a:rPr kumimoji="1" lang="ja-JP" altLang="en-US" sz="2000" b="1" kern="1200" dirty="0">
              <a:solidFill>
                <a:sysClr val="windowText" lastClr="000000"/>
              </a:solidFill>
            </a:rPr>
            <a:t>勝率最大となる手を打つ</a:t>
          </a:r>
          <a:endParaRPr kumimoji="1" lang="ja-JP" altLang="en-US" sz="2800" b="1" kern="1200" dirty="0">
            <a:solidFill>
              <a:sysClr val="windowText" lastClr="000000"/>
            </a:solidFill>
          </a:endParaRPr>
        </a:p>
      </dsp:txBody>
      <dsp:txXfrm>
        <a:off x="802374" y="2770507"/>
        <a:ext cx="3137247" cy="1103950"/>
      </dsp:txXfrm>
    </dsp:sp>
    <dsp:sp modelId="{4292FD3E-553F-47A7-8BD9-2DF6066400AC}">
      <dsp:nvSpPr>
        <dsp:cNvPr id="0" name=""/>
        <dsp:cNvSpPr/>
      </dsp:nvSpPr>
      <dsp:spPr>
        <a:xfrm>
          <a:off x="3589952" y="889252"/>
          <a:ext cx="762216" cy="762216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2500" kern="1200"/>
        </a:p>
      </dsp:txBody>
      <dsp:txXfrm>
        <a:off x="3761451" y="889252"/>
        <a:ext cx="419218" cy="573568"/>
      </dsp:txXfrm>
    </dsp:sp>
    <dsp:sp modelId="{28B203B7-9FBD-4D46-AB5C-57A7EF070928}">
      <dsp:nvSpPr>
        <dsp:cNvPr id="0" name=""/>
        <dsp:cNvSpPr/>
      </dsp:nvSpPr>
      <dsp:spPr>
        <a:xfrm>
          <a:off x="3973967" y="2249516"/>
          <a:ext cx="762216" cy="762216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-4000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2500" kern="1200"/>
        </a:p>
      </dsp:txBody>
      <dsp:txXfrm>
        <a:off x="4145466" y="2249516"/>
        <a:ext cx="419218" cy="5735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269819-56C0-40D3-8102-C939296145B8}" type="datetimeFigureOut">
              <a:rPr kumimoji="1" lang="ja-JP" altLang="en-US" smtClean="0"/>
              <a:t>2020/11/20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D757E7-2D1E-4718-8D74-DADED9FED7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03879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023551" cy="365125"/>
          </a:xfrm>
        </p:spPr>
        <p:txBody>
          <a:bodyPr/>
          <a:lstStyle/>
          <a:p>
            <a:fld id="{CCD026CD-6419-4A10-BAD6-B3EE2DA21871}" type="datetime1">
              <a:rPr kumimoji="1" lang="ja-JP" altLang="en-US" smtClean="0"/>
              <a:t>2020/11/20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1960605" y="6356350"/>
            <a:ext cx="6192795" cy="365125"/>
          </a:xfrm>
        </p:spPr>
        <p:txBody>
          <a:bodyPr/>
          <a:lstStyle/>
          <a:p>
            <a:r>
              <a:rPr kumimoji="1" lang="ja-JP" altLang="en-US"/>
              <a:t>高知工科大学情報学群セミナー　竹内研究室松崎研究室合同輪講資料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E94F4-EF8A-4D55-BCB7-267F3E9086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0036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44699-8451-4330-AE0A-9FF5C4811F37}" type="datetime1">
              <a:rPr kumimoji="1" lang="ja-JP" altLang="en-US" smtClean="0"/>
              <a:t>2020/11/20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高知工科大学情報学群セミナー　竹内研究室松崎研究室合同輪講資料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E94F4-EF8A-4D55-BCB7-267F3E9086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7617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6986D-050A-48DC-A873-7D38BADFA07F}" type="datetime1">
              <a:rPr kumimoji="1" lang="ja-JP" altLang="en-US" smtClean="0"/>
              <a:t>2020/11/20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高知工科大学情報学群セミナー　竹内研究室松崎研究室合同輪講資料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E94F4-EF8A-4D55-BCB7-267F3E9086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812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FBB56-4C7C-483B-A230-53939061B19B}" type="datetime1">
              <a:rPr kumimoji="1" lang="ja-JP" altLang="en-US" smtClean="0"/>
              <a:t>2020/11/20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高知工科大学情報学群セミナー　竹内研究室松崎研究室合同輪講資料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E94F4-EF8A-4D55-BCB7-267F3E9086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0849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92DA8-5295-4A45-89A3-4850078EC60D}" type="datetime1">
              <a:rPr kumimoji="1" lang="ja-JP" altLang="en-US" smtClean="0"/>
              <a:t>2020/11/20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高知工科大学情報学群セミナー　竹内研究室松崎研究室合同輪講資料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E94F4-EF8A-4D55-BCB7-267F3E9086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6016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847F1-C5F6-4FD9-9301-EE831D6E5951}" type="datetime1">
              <a:rPr kumimoji="1" lang="ja-JP" altLang="en-US" smtClean="0"/>
              <a:t>2020/11/20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高知工科大学情報学群セミナー　竹内研究室松崎研究室合同輪講資料</a:t>
            </a: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E94F4-EF8A-4D55-BCB7-267F3E9086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5394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CC366-DA55-4DF6-A0F8-63683E8F436D}" type="datetime1">
              <a:rPr kumimoji="1" lang="ja-JP" altLang="en-US" smtClean="0"/>
              <a:t>2020/11/20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高知工科大学情報学群セミナー　竹内研究室松崎研究室合同輪講資料</a:t>
            </a: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E94F4-EF8A-4D55-BCB7-267F3E9086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2797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E5986-A4A7-4C56-A821-371DCA826118}" type="datetime1">
              <a:rPr kumimoji="1" lang="ja-JP" altLang="en-US" smtClean="0"/>
              <a:t>2020/11/20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高知工科大学情報学群セミナー　竹内研究室松崎研究室合同輪講資料</a:t>
            </a: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E94F4-EF8A-4D55-BCB7-267F3E9086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4454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D1D87-B44E-4A0A-A232-6AF8D61EAA3B}" type="datetime1">
              <a:rPr kumimoji="1" lang="ja-JP" altLang="en-US" smtClean="0"/>
              <a:t>2020/11/20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高知工科大学情報学群セミナー　竹内研究室松崎研究室合同輪講資料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E94F4-EF8A-4D55-BCB7-267F3E9086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7847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0BE6C-A33C-4A60-A445-DD34D623BF78}" type="datetime1">
              <a:rPr kumimoji="1" lang="ja-JP" altLang="en-US" smtClean="0"/>
              <a:t>2020/11/20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高知工科大学情報学群セミナー　竹内研究室松崎研究室合同輪講資料</a:t>
            </a: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E94F4-EF8A-4D55-BCB7-267F3E9086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3605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477CE-A033-42D0-94DA-C592F952F82D}" type="datetime1">
              <a:rPr kumimoji="1" lang="ja-JP" altLang="en-US" smtClean="0"/>
              <a:t>2020/11/20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高知工科大学情報学群セミナー　竹内研究室松崎研究室合同輪講資料</a:t>
            </a: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E94F4-EF8A-4D55-BCB7-267F3E9086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0916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D0EE3A-477F-486F-9B47-B8178E6C3361}" type="datetime1">
              <a:rPr kumimoji="1" lang="ja-JP" altLang="en-US" smtClean="0"/>
              <a:t>2020/11/20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ja-JP" altLang="en-US"/>
              <a:t>高知工科大学情報学群セミナー　竹内研究室松崎研究室合同輪講資料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1E94F4-EF8A-4D55-BCB7-267F3E9086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6674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7088578"/>
              </p:ext>
            </p:extLst>
          </p:nvPr>
        </p:nvGraphicFramePr>
        <p:xfrm>
          <a:off x="2718488" y="0"/>
          <a:ext cx="6376088" cy="677974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97011">
                  <a:extLst>
                    <a:ext uri="{9D8B030D-6E8A-4147-A177-3AD203B41FA5}">
                      <a16:colId xmlns:a16="http://schemas.microsoft.com/office/drawing/2014/main" val="2789837574"/>
                    </a:ext>
                  </a:extLst>
                </a:gridCol>
                <a:gridCol w="797011">
                  <a:extLst>
                    <a:ext uri="{9D8B030D-6E8A-4147-A177-3AD203B41FA5}">
                      <a16:colId xmlns:a16="http://schemas.microsoft.com/office/drawing/2014/main" val="3573103456"/>
                    </a:ext>
                  </a:extLst>
                </a:gridCol>
                <a:gridCol w="797011">
                  <a:extLst>
                    <a:ext uri="{9D8B030D-6E8A-4147-A177-3AD203B41FA5}">
                      <a16:colId xmlns:a16="http://schemas.microsoft.com/office/drawing/2014/main" val="3366440021"/>
                    </a:ext>
                  </a:extLst>
                </a:gridCol>
                <a:gridCol w="797011">
                  <a:extLst>
                    <a:ext uri="{9D8B030D-6E8A-4147-A177-3AD203B41FA5}">
                      <a16:colId xmlns:a16="http://schemas.microsoft.com/office/drawing/2014/main" val="313908004"/>
                    </a:ext>
                  </a:extLst>
                </a:gridCol>
                <a:gridCol w="797011">
                  <a:extLst>
                    <a:ext uri="{9D8B030D-6E8A-4147-A177-3AD203B41FA5}">
                      <a16:colId xmlns:a16="http://schemas.microsoft.com/office/drawing/2014/main" val="2225172032"/>
                    </a:ext>
                  </a:extLst>
                </a:gridCol>
                <a:gridCol w="797011">
                  <a:extLst>
                    <a:ext uri="{9D8B030D-6E8A-4147-A177-3AD203B41FA5}">
                      <a16:colId xmlns:a16="http://schemas.microsoft.com/office/drawing/2014/main" val="4279436947"/>
                    </a:ext>
                  </a:extLst>
                </a:gridCol>
                <a:gridCol w="797011">
                  <a:extLst>
                    <a:ext uri="{9D8B030D-6E8A-4147-A177-3AD203B41FA5}">
                      <a16:colId xmlns:a16="http://schemas.microsoft.com/office/drawing/2014/main" val="3994153424"/>
                    </a:ext>
                  </a:extLst>
                </a:gridCol>
                <a:gridCol w="797011">
                  <a:extLst>
                    <a:ext uri="{9D8B030D-6E8A-4147-A177-3AD203B41FA5}">
                      <a16:colId xmlns:a16="http://schemas.microsoft.com/office/drawing/2014/main" val="1194251336"/>
                    </a:ext>
                  </a:extLst>
                </a:gridCol>
              </a:tblGrid>
              <a:tr h="847468">
                <a:tc>
                  <a:txBody>
                    <a:bodyPr/>
                    <a:lstStyle/>
                    <a:p>
                      <a:r>
                        <a:rPr kumimoji="1" lang="ja-JP" altLang="en-US" sz="4800" dirty="0"/>
                        <a:t>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4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4800" dirty="0"/>
                        <a:t>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4800" dirty="0"/>
                        <a:t>2</a:t>
                      </a:r>
                      <a:endParaRPr kumimoji="1" lang="ja-JP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4800" dirty="0"/>
                        <a:t>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4800" dirty="0"/>
                        <a:t>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6168898"/>
                  </a:ext>
                </a:extLst>
              </a:tr>
              <a:tr h="847468">
                <a:tc>
                  <a:txBody>
                    <a:bodyPr/>
                    <a:lstStyle/>
                    <a:p>
                      <a:endParaRPr kumimoji="1" lang="ja-JP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9647091"/>
                  </a:ext>
                </a:extLst>
              </a:tr>
              <a:tr h="847468">
                <a:tc>
                  <a:txBody>
                    <a:bodyPr/>
                    <a:lstStyle/>
                    <a:p>
                      <a:endParaRPr kumimoji="1" lang="ja-JP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4800" b="1" dirty="0"/>
                        <a:t>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4800" b="1" dirty="0"/>
                        <a:t>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4800" b="1" dirty="0"/>
                        <a:t>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4800" b="1" dirty="0"/>
                        <a:t>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4800" b="1" dirty="0" err="1"/>
                        <a:t>ー</a:t>
                      </a:r>
                      <a:endParaRPr kumimoji="1" lang="ja-JP" altLang="en-US" sz="4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4800" b="1" dirty="0"/>
                        <a:t>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348291"/>
                  </a:ext>
                </a:extLst>
              </a:tr>
              <a:tr h="847468">
                <a:tc>
                  <a:txBody>
                    <a:bodyPr/>
                    <a:lstStyle/>
                    <a:p>
                      <a:endParaRPr kumimoji="1" lang="ja-JP" altLang="en-US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4800" b="1" dirty="0"/>
                        <a:t>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4800" b="1" dirty="0"/>
                        <a:t>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4800" b="1" dirty="0"/>
                        <a:t>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4800" b="1" dirty="0"/>
                        <a:t>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4800" b="1" dirty="0"/>
                        <a:t>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4800" b="1" dirty="0"/>
                        <a:t>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4800" b="1" dirty="0"/>
                        <a:t>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0767347"/>
                  </a:ext>
                </a:extLst>
              </a:tr>
              <a:tr h="847468">
                <a:tc>
                  <a:txBody>
                    <a:bodyPr/>
                    <a:lstStyle/>
                    <a:p>
                      <a:endParaRPr kumimoji="1" lang="ja-JP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1617800"/>
                  </a:ext>
                </a:extLst>
              </a:tr>
              <a:tr h="847468">
                <a:tc>
                  <a:txBody>
                    <a:bodyPr/>
                    <a:lstStyle/>
                    <a:p>
                      <a:endParaRPr kumimoji="1" lang="ja-JP" altLang="en-US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4800" b="1" dirty="0"/>
                        <a:t>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4800" b="1" dirty="0"/>
                        <a:t>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4800" b="1" dirty="0"/>
                        <a:t>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4800" b="1" dirty="0"/>
                        <a:t>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4800" b="1" dirty="0"/>
                        <a:t>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122252"/>
                  </a:ext>
                </a:extLst>
              </a:tr>
              <a:tr h="847468">
                <a:tc>
                  <a:txBody>
                    <a:bodyPr/>
                    <a:lstStyle/>
                    <a:p>
                      <a:endParaRPr kumimoji="1" lang="ja-JP" altLang="en-US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4800" b="1" dirty="0"/>
                        <a:t>B</a:t>
                      </a:r>
                      <a:endParaRPr kumimoji="1" lang="ja-JP" altLang="en-US" sz="4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4800" b="1" dirty="0"/>
                        <a:t>3</a:t>
                      </a:r>
                      <a:endParaRPr kumimoji="1" lang="ja-JP" altLang="en-US" sz="4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4800" b="1" dirty="0"/>
                        <a:t>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4800" b="1" dirty="0"/>
                        <a:t>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4800" b="1" dirty="0"/>
                        <a:t>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4800" b="1" dirty="0"/>
                        <a:t>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9769581"/>
                  </a:ext>
                </a:extLst>
              </a:tr>
              <a:tr h="847468">
                <a:tc>
                  <a:txBody>
                    <a:bodyPr/>
                    <a:lstStyle/>
                    <a:p>
                      <a:endParaRPr kumimoji="1" lang="ja-JP" altLang="en-US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4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3630750"/>
                  </a:ext>
                </a:extLst>
              </a:tr>
            </a:tbl>
          </a:graphicData>
        </a:graphic>
      </p:graphicFrame>
      <p:sp>
        <p:nvSpPr>
          <p:cNvPr id="9" name="楕円 8"/>
          <p:cNvSpPr/>
          <p:nvPr/>
        </p:nvSpPr>
        <p:spPr>
          <a:xfrm>
            <a:off x="2718488" y="2580125"/>
            <a:ext cx="747961" cy="747961"/>
          </a:xfrm>
          <a:prstGeom prst="ellipse">
            <a:avLst/>
          </a:prstGeom>
          <a:solidFill>
            <a:schemeClr val="bg1"/>
          </a:solidFill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altLang="ja-JP" sz="2800" dirty="0">
                <a:solidFill>
                  <a:schemeClr val="tx1"/>
                </a:solidFill>
              </a:rPr>
              <a:t>2</a:t>
            </a:r>
            <a:endParaRPr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11" name="楕円 10"/>
          <p:cNvSpPr/>
          <p:nvPr/>
        </p:nvSpPr>
        <p:spPr>
          <a:xfrm>
            <a:off x="5760450" y="500072"/>
            <a:ext cx="292164" cy="292164"/>
          </a:xfrm>
          <a:prstGeom prst="ellipse">
            <a:avLst/>
          </a:prstGeom>
          <a:solidFill>
            <a:schemeClr val="bg1"/>
          </a:solidFill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3" name="楕円 12"/>
          <p:cNvSpPr/>
          <p:nvPr/>
        </p:nvSpPr>
        <p:spPr>
          <a:xfrm>
            <a:off x="2718488" y="1777396"/>
            <a:ext cx="747961" cy="747961"/>
          </a:xfrm>
          <a:prstGeom prst="ellipse">
            <a:avLst/>
          </a:prstGeom>
          <a:solidFill>
            <a:schemeClr val="tx1"/>
          </a:solidFill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altLang="ja-JP" sz="2800" dirty="0"/>
              <a:t>1</a:t>
            </a:r>
            <a:endParaRPr lang="ja-JP" altLang="en-US" sz="2800" dirty="0"/>
          </a:p>
        </p:txBody>
      </p:sp>
      <p:sp>
        <p:nvSpPr>
          <p:cNvPr id="17" name="スライド番号プレースホルダー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E94F4-EF8A-4D55-BCB7-267F3E9086ED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74044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タイトル 1"/>
          <p:cNvSpPr txBox="1">
            <a:spLocks/>
          </p:cNvSpPr>
          <p:nvPr/>
        </p:nvSpPr>
        <p:spPr>
          <a:xfrm>
            <a:off x="681681" y="230660"/>
            <a:ext cx="10515600" cy="87514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ja-JP" altLang="en-US" sz="4800" b="1" dirty="0"/>
              <a:t>囲碁のルール</a:t>
            </a:r>
            <a:r>
              <a:rPr lang="ja-JP" altLang="en-US" sz="4800" b="1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　</a:t>
            </a:r>
            <a:r>
              <a:rPr lang="en-US" altLang="ja-JP" sz="2400" b="1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―</a:t>
            </a:r>
            <a:r>
              <a:rPr lang="ja-JP" altLang="en-US" sz="2400" b="1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「石の生き死に」とは</a:t>
            </a:r>
            <a:r>
              <a:rPr lang="en-US" altLang="ja-JP" sz="2400" b="1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―</a:t>
            </a:r>
            <a:endParaRPr lang="ja-JP" altLang="en-US" sz="4800" b="1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E94F4-EF8A-4D55-BCB7-267F3E9086ED}" type="slidenum">
              <a:rPr kumimoji="1" lang="ja-JP" altLang="en-US" smtClean="0"/>
              <a:t>10</a:t>
            </a:fld>
            <a:endParaRPr kumimoji="1" lang="ja-JP" altLang="en-US"/>
          </a:p>
        </p:txBody>
      </p:sp>
      <p:sp>
        <p:nvSpPr>
          <p:cNvPr id="94" name="正方形/長方形 93"/>
          <p:cNvSpPr/>
          <p:nvPr/>
        </p:nvSpPr>
        <p:spPr>
          <a:xfrm>
            <a:off x="1452636" y="2420378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5" name="正方形/長方形 94"/>
          <p:cNvSpPr/>
          <p:nvPr/>
        </p:nvSpPr>
        <p:spPr>
          <a:xfrm>
            <a:off x="2259943" y="2420378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6" name="正方形/長方形 95"/>
          <p:cNvSpPr/>
          <p:nvPr/>
        </p:nvSpPr>
        <p:spPr>
          <a:xfrm>
            <a:off x="3067250" y="2420378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7" name="正方形/長方形 96"/>
          <p:cNvSpPr/>
          <p:nvPr/>
        </p:nvSpPr>
        <p:spPr>
          <a:xfrm>
            <a:off x="3874557" y="2420378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8" name="正方形/長方形 97"/>
          <p:cNvSpPr/>
          <p:nvPr/>
        </p:nvSpPr>
        <p:spPr>
          <a:xfrm>
            <a:off x="4681864" y="2420378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9" name="正方形/長方形 98"/>
          <p:cNvSpPr/>
          <p:nvPr/>
        </p:nvSpPr>
        <p:spPr>
          <a:xfrm>
            <a:off x="1452636" y="3244162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0" name="正方形/長方形 99"/>
          <p:cNvSpPr/>
          <p:nvPr/>
        </p:nvSpPr>
        <p:spPr>
          <a:xfrm>
            <a:off x="2259943" y="3244162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1" name="正方形/長方形 100"/>
          <p:cNvSpPr/>
          <p:nvPr/>
        </p:nvSpPr>
        <p:spPr>
          <a:xfrm>
            <a:off x="3067250" y="3244162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2" name="正方形/長方形 101"/>
          <p:cNvSpPr/>
          <p:nvPr/>
        </p:nvSpPr>
        <p:spPr>
          <a:xfrm>
            <a:off x="3874557" y="3244162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3" name="正方形/長方形 102"/>
          <p:cNvSpPr/>
          <p:nvPr/>
        </p:nvSpPr>
        <p:spPr>
          <a:xfrm>
            <a:off x="4681864" y="3244162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4" name="正方形/長方形 103"/>
          <p:cNvSpPr/>
          <p:nvPr/>
        </p:nvSpPr>
        <p:spPr>
          <a:xfrm>
            <a:off x="1452636" y="4067946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5" name="正方形/長方形 104"/>
          <p:cNvSpPr/>
          <p:nvPr/>
        </p:nvSpPr>
        <p:spPr>
          <a:xfrm>
            <a:off x="2259943" y="4067946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6" name="正方形/長方形 105"/>
          <p:cNvSpPr/>
          <p:nvPr/>
        </p:nvSpPr>
        <p:spPr>
          <a:xfrm>
            <a:off x="3067250" y="4067946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7" name="正方形/長方形 106"/>
          <p:cNvSpPr/>
          <p:nvPr/>
        </p:nvSpPr>
        <p:spPr>
          <a:xfrm>
            <a:off x="3874557" y="4067946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8" name="正方形/長方形 107"/>
          <p:cNvSpPr/>
          <p:nvPr/>
        </p:nvSpPr>
        <p:spPr>
          <a:xfrm>
            <a:off x="4681864" y="4067946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9" name="正方形/長方形 108"/>
          <p:cNvSpPr/>
          <p:nvPr/>
        </p:nvSpPr>
        <p:spPr>
          <a:xfrm>
            <a:off x="1452636" y="1596594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0" name="正方形/長方形 109"/>
          <p:cNvSpPr/>
          <p:nvPr/>
        </p:nvSpPr>
        <p:spPr>
          <a:xfrm>
            <a:off x="2259943" y="1596594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1" name="正方形/長方形 110"/>
          <p:cNvSpPr/>
          <p:nvPr/>
        </p:nvSpPr>
        <p:spPr>
          <a:xfrm>
            <a:off x="3067250" y="1596594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2" name="正方形/長方形 111"/>
          <p:cNvSpPr/>
          <p:nvPr/>
        </p:nvSpPr>
        <p:spPr>
          <a:xfrm>
            <a:off x="3874557" y="1596594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3" name="正方形/長方形 112"/>
          <p:cNvSpPr/>
          <p:nvPr/>
        </p:nvSpPr>
        <p:spPr>
          <a:xfrm>
            <a:off x="4681864" y="1596594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4" name="正方形/長方形 113"/>
          <p:cNvSpPr/>
          <p:nvPr/>
        </p:nvSpPr>
        <p:spPr>
          <a:xfrm>
            <a:off x="1452636" y="4891730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5" name="正方形/長方形 114"/>
          <p:cNvSpPr/>
          <p:nvPr/>
        </p:nvSpPr>
        <p:spPr>
          <a:xfrm>
            <a:off x="2259943" y="4891730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6" name="正方形/長方形 115"/>
          <p:cNvSpPr/>
          <p:nvPr/>
        </p:nvSpPr>
        <p:spPr>
          <a:xfrm>
            <a:off x="3067250" y="4891730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7" name="正方形/長方形 116"/>
          <p:cNvSpPr/>
          <p:nvPr/>
        </p:nvSpPr>
        <p:spPr>
          <a:xfrm>
            <a:off x="3874557" y="4891730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8" name="正方形/長方形 117"/>
          <p:cNvSpPr/>
          <p:nvPr/>
        </p:nvSpPr>
        <p:spPr>
          <a:xfrm>
            <a:off x="4681864" y="4891730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9" name="楕円 118"/>
          <p:cNvSpPr/>
          <p:nvPr/>
        </p:nvSpPr>
        <p:spPr>
          <a:xfrm>
            <a:off x="2693269" y="2046397"/>
            <a:ext cx="747961" cy="74796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ja-JP" altLang="en-US" sz="2800" dirty="0">
                <a:solidFill>
                  <a:schemeClr val="tx1"/>
                </a:solidFill>
              </a:rPr>
              <a:t>死</a:t>
            </a:r>
          </a:p>
        </p:txBody>
      </p:sp>
      <p:sp>
        <p:nvSpPr>
          <p:cNvPr id="120" name="楕円 119"/>
          <p:cNvSpPr/>
          <p:nvPr/>
        </p:nvSpPr>
        <p:spPr>
          <a:xfrm>
            <a:off x="1885962" y="2870181"/>
            <a:ext cx="747961" cy="74796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ja-JP" altLang="en-US" sz="2800" dirty="0">
                <a:solidFill>
                  <a:schemeClr val="tx1"/>
                </a:solidFill>
              </a:rPr>
              <a:t>死</a:t>
            </a:r>
          </a:p>
        </p:txBody>
      </p:sp>
      <p:sp>
        <p:nvSpPr>
          <p:cNvPr id="121" name="楕円 120"/>
          <p:cNvSpPr/>
          <p:nvPr/>
        </p:nvSpPr>
        <p:spPr>
          <a:xfrm>
            <a:off x="2693269" y="3693966"/>
            <a:ext cx="747961" cy="74796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ja-JP" altLang="en-US" sz="2800" dirty="0">
                <a:solidFill>
                  <a:schemeClr val="tx1"/>
                </a:solidFill>
              </a:rPr>
              <a:t>死</a:t>
            </a:r>
          </a:p>
        </p:txBody>
      </p:sp>
      <p:sp>
        <p:nvSpPr>
          <p:cNvPr id="122" name="楕円 121"/>
          <p:cNvSpPr/>
          <p:nvPr/>
        </p:nvSpPr>
        <p:spPr>
          <a:xfrm>
            <a:off x="3500577" y="2870180"/>
            <a:ext cx="747961" cy="74796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ja-JP" altLang="en-US" sz="2800" dirty="0">
                <a:solidFill>
                  <a:schemeClr val="tx1"/>
                </a:solidFill>
              </a:rPr>
              <a:t>死</a:t>
            </a:r>
          </a:p>
        </p:txBody>
      </p:sp>
      <p:sp>
        <p:nvSpPr>
          <p:cNvPr id="123" name="楕円 122"/>
          <p:cNvSpPr/>
          <p:nvPr/>
        </p:nvSpPr>
        <p:spPr>
          <a:xfrm>
            <a:off x="1885962" y="2046396"/>
            <a:ext cx="747961" cy="747961"/>
          </a:xfrm>
          <a:prstGeom prst="ellipse">
            <a:avLst/>
          </a:prstGeom>
          <a:solidFill>
            <a:schemeClr val="tx1"/>
          </a:solidFill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ja-JP" altLang="en-US" sz="2800" dirty="0"/>
          </a:p>
        </p:txBody>
      </p:sp>
      <p:sp>
        <p:nvSpPr>
          <p:cNvPr id="124" name="楕円 123"/>
          <p:cNvSpPr/>
          <p:nvPr/>
        </p:nvSpPr>
        <p:spPr>
          <a:xfrm>
            <a:off x="2693269" y="1222613"/>
            <a:ext cx="747961" cy="747961"/>
          </a:xfrm>
          <a:prstGeom prst="ellipse">
            <a:avLst/>
          </a:prstGeom>
          <a:solidFill>
            <a:schemeClr val="tx1"/>
          </a:solidFill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ja-JP" altLang="en-US" sz="2800" dirty="0"/>
          </a:p>
        </p:txBody>
      </p:sp>
      <p:sp>
        <p:nvSpPr>
          <p:cNvPr id="125" name="楕円 124"/>
          <p:cNvSpPr/>
          <p:nvPr/>
        </p:nvSpPr>
        <p:spPr>
          <a:xfrm>
            <a:off x="3500575" y="2046394"/>
            <a:ext cx="747961" cy="747961"/>
          </a:xfrm>
          <a:prstGeom prst="ellipse">
            <a:avLst/>
          </a:prstGeom>
          <a:solidFill>
            <a:schemeClr val="tx1"/>
          </a:solidFill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ja-JP" altLang="en-US" sz="2800" dirty="0"/>
          </a:p>
        </p:txBody>
      </p:sp>
      <p:sp>
        <p:nvSpPr>
          <p:cNvPr id="126" name="楕円 125"/>
          <p:cNvSpPr/>
          <p:nvPr/>
        </p:nvSpPr>
        <p:spPr>
          <a:xfrm>
            <a:off x="4307883" y="2870179"/>
            <a:ext cx="747961" cy="747961"/>
          </a:xfrm>
          <a:prstGeom prst="ellipse">
            <a:avLst/>
          </a:prstGeom>
          <a:solidFill>
            <a:schemeClr val="tx1"/>
          </a:solidFill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ja-JP" altLang="en-US" sz="2800" dirty="0"/>
          </a:p>
        </p:txBody>
      </p:sp>
      <p:sp>
        <p:nvSpPr>
          <p:cNvPr id="127" name="楕円 126"/>
          <p:cNvSpPr/>
          <p:nvPr/>
        </p:nvSpPr>
        <p:spPr>
          <a:xfrm>
            <a:off x="1078655" y="2870179"/>
            <a:ext cx="747961" cy="747961"/>
          </a:xfrm>
          <a:prstGeom prst="ellipse">
            <a:avLst/>
          </a:prstGeom>
          <a:solidFill>
            <a:schemeClr val="tx1"/>
          </a:solidFill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ja-JP" altLang="en-US" sz="2800" dirty="0"/>
          </a:p>
        </p:txBody>
      </p:sp>
      <p:sp>
        <p:nvSpPr>
          <p:cNvPr id="128" name="楕円 127"/>
          <p:cNvSpPr/>
          <p:nvPr/>
        </p:nvSpPr>
        <p:spPr>
          <a:xfrm>
            <a:off x="1885962" y="3693965"/>
            <a:ext cx="747961" cy="747961"/>
          </a:xfrm>
          <a:prstGeom prst="ellipse">
            <a:avLst/>
          </a:prstGeom>
          <a:solidFill>
            <a:schemeClr val="tx1"/>
          </a:solidFill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ja-JP" altLang="en-US" sz="2800" dirty="0"/>
          </a:p>
        </p:txBody>
      </p:sp>
      <p:sp>
        <p:nvSpPr>
          <p:cNvPr id="129" name="楕円 128"/>
          <p:cNvSpPr/>
          <p:nvPr/>
        </p:nvSpPr>
        <p:spPr>
          <a:xfrm>
            <a:off x="2693268" y="4555661"/>
            <a:ext cx="747961" cy="747961"/>
          </a:xfrm>
          <a:prstGeom prst="ellipse">
            <a:avLst/>
          </a:prstGeom>
          <a:solidFill>
            <a:schemeClr val="tx1"/>
          </a:solidFill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ja-JP" altLang="en-US" sz="2800" dirty="0"/>
          </a:p>
        </p:txBody>
      </p:sp>
      <p:sp>
        <p:nvSpPr>
          <p:cNvPr id="130" name="楕円 129"/>
          <p:cNvSpPr/>
          <p:nvPr/>
        </p:nvSpPr>
        <p:spPr>
          <a:xfrm>
            <a:off x="3500575" y="3769788"/>
            <a:ext cx="747961" cy="747961"/>
          </a:xfrm>
          <a:prstGeom prst="ellipse">
            <a:avLst/>
          </a:prstGeom>
          <a:solidFill>
            <a:schemeClr val="tx1"/>
          </a:solidFill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ja-JP" altLang="en-US" sz="2800" dirty="0"/>
          </a:p>
        </p:txBody>
      </p:sp>
      <p:sp>
        <p:nvSpPr>
          <p:cNvPr id="131" name="テキスト ボックス 130"/>
          <p:cNvSpPr txBox="1"/>
          <p:nvPr/>
        </p:nvSpPr>
        <p:spPr>
          <a:xfrm>
            <a:off x="1802818" y="5903707"/>
            <a:ext cx="33361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dirty="0"/>
              <a:t>(</a:t>
            </a:r>
            <a:r>
              <a:rPr kumimoji="1" lang="ja-JP" altLang="en-US" sz="2800" b="1" dirty="0"/>
              <a:t>白石</a:t>
            </a:r>
            <a:r>
              <a:rPr lang="ja-JP" altLang="en-US" sz="2800" b="1" dirty="0"/>
              <a:t>は</a:t>
            </a:r>
            <a:r>
              <a:rPr lang="en-US" altLang="ja-JP" sz="2800" b="1" dirty="0"/>
              <a:t>)</a:t>
            </a:r>
            <a:r>
              <a:rPr kumimoji="1" lang="ja-JP" altLang="en-US" sz="2800" b="1" dirty="0"/>
              <a:t>死んでいる</a:t>
            </a:r>
          </a:p>
        </p:txBody>
      </p:sp>
      <p:sp>
        <p:nvSpPr>
          <p:cNvPr id="132" name="正方形/長方形 131"/>
          <p:cNvSpPr/>
          <p:nvPr/>
        </p:nvSpPr>
        <p:spPr>
          <a:xfrm>
            <a:off x="6650278" y="2420378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3" name="正方形/長方形 132"/>
          <p:cNvSpPr/>
          <p:nvPr/>
        </p:nvSpPr>
        <p:spPr>
          <a:xfrm>
            <a:off x="7457585" y="2420378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4" name="正方形/長方形 133"/>
          <p:cNvSpPr/>
          <p:nvPr/>
        </p:nvSpPr>
        <p:spPr>
          <a:xfrm>
            <a:off x="8264892" y="2420378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5" name="正方形/長方形 134"/>
          <p:cNvSpPr/>
          <p:nvPr/>
        </p:nvSpPr>
        <p:spPr>
          <a:xfrm>
            <a:off x="9072199" y="2420378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6" name="正方形/長方形 135"/>
          <p:cNvSpPr/>
          <p:nvPr/>
        </p:nvSpPr>
        <p:spPr>
          <a:xfrm>
            <a:off x="9879506" y="2420378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7" name="正方形/長方形 136"/>
          <p:cNvSpPr/>
          <p:nvPr/>
        </p:nvSpPr>
        <p:spPr>
          <a:xfrm>
            <a:off x="6650278" y="3244162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8" name="正方形/長方形 137"/>
          <p:cNvSpPr/>
          <p:nvPr/>
        </p:nvSpPr>
        <p:spPr>
          <a:xfrm>
            <a:off x="7457585" y="3244162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9" name="正方形/長方形 138"/>
          <p:cNvSpPr/>
          <p:nvPr/>
        </p:nvSpPr>
        <p:spPr>
          <a:xfrm>
            <a:off x="8264892" y="3244162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0" name="正方形/長方形 139"/>
          <p:cNvSpPr/>
          <p:nvPr/>
        </p:nvSpPr>
        <p:spPr>
          <a:xfrm>
            <a:off x="9072199" y="3244162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1" name="正方形/長方形 140"/>
          <p:cNvSpPr/>
          <p:nvPr/>
        </p:nvSpPr>
        <p:spPr>
          <a:xfrm>
            <a:off x="9879506" y="3244162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2" name="正方形/長方形 141"/>
          <p:cNvSpPr/>
          <p:nvPr/>
        </p:nvSpPr>
        <p:spPr>
          <a:xfrm>
            <a:off x="6650278" y="4067946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3" name="正方形/長方形 142"/>
          <p:cNvSpPr/>
          <p:nvPr/>
        </p:nvSpPr>
        <p:spPr>
          <a:xfrm>
            <a:off x="7457585" y="4067946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4" name="正方形/長方形 143"/>
          <p:cNvSpPr/>
          <p:nvPr/>
        </p:nvSpPr>
        <p:spPr>
          <a:xfrm>
            <a:off x="8264892" y="4067946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5" name="正方形/長方形 144"/>
          <p:cNvSpPr/>
          <p:nvPr/>
        </p:nvSpPr>
        <p:spPr>
          <a:xfrm>
            <a:off x="9072199" y="4067946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6" name="正方形/長方形 145"/>
          <p:cNvSpPr/>
          <p:nvPr/>
        </p:nvSpPr>
        <p:spPr>
          <a:xfrm>
            <a:off x="9879506" y="4067946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7" name="正方形/長方形 146"/>
          <p:cNvSpPr/>
          <p:nvPr/>
        </p:nvSpPr>
        <p:spPr>
          <a:xfrm>
            <a:off x="6650278" y="1596594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8" name="正方形/長方形 147"/>
          <p:cNvSpPr/>
          <p:nvPr/>
        </p:nvSpPr>
        <p:spPr>
          <a:xfrm>
            <a:off x="7457585" y="1596594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9" name="正方形/長方形 148"/>
          <p:cNvSpPr/>
          <p:nvPr/>
        </p:nvSpPr>
        <p:spPr>
          <a:xfrm>
            <a:off x="8264892" y="1596594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0" name="正方形/長方形 149"/>
          <p:cNvSpPr/>
          <p:nvPr/>
        </p:nvSpPr>
        <p:spPr>
          <a:xfrm>
            <a:off x="9072199" y="1596594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正方形/長方形 150"/>
          <p:cNvSpPr/>
          <p:nvPr/>
        </p:nvSpPr>
        <p:spPr>
          <a:xfrm>
            <a:off x="9879506" y="1596594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2" name="正方形/長方形 151"/>
          <p:cNvSpPr/>
          <p:nvPr/>
        </p:nvSpPr>
        <p:spPr>
          <a:xfrm>
            <a:off x="6650278" y="4891730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3" name="正方形/長方形 152"/>
          <p:cNvSpPr/>
          <p:nvPr/>
        </p:nvSpPr>
        <p:spPr>
          <a:xfrm>
            <a:off x="7457585" y="4891730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4" name="正方形/長方形 153"/>
          <p:cNvSpPr/>
          <p:nvPr/>
        </p:nvSpPr>
        <p:spPr>
          <a:xfrm>
            <a:off x="8264892" y="4891730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5" name="正方形/長方形 154"/>
          <p:cNvSpPr/>
          <p:nvPr/>
        </p:nvSpPr>
        <p:spPr>
          <a:xfrm>
            <a:off x="9072199" y="4891730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6" name="正方形/長方形 155"/>
          <p:cNvSpPr/>
          <p:nvPr/>
        </p:nvSpPr>
        <p:spPr>
          <a:xfrm>
            <a:off x="9879506" y="4891730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7" name="楕円 156"/>
          <p:cNvSpPr/>
          <p:nvPr/>
        </p:nvSpPr>
        <p:spPr>
          <a:xfrm>
            <a:off x="8691202" y="2908085"/>
            <a:ext cx="747961" cy="74796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ja-JP" altLang="en-US" sz="2800" dirty="0">
                <a:solidFill>
                  <a:schemeClr val="tx1"/>
                </a:solidFill>
              </a:rPr>
              <a:t>生</a:t>
            </a:r>
          </a:p>
        </p:txBody>
      </p:sp>
      <p:sp>
        <p:nvSpPr>
          <p:cNvPr id="158" name="楕円 157"/>
          <p:cNvSpPr/>
          <p:nvPr/>
        </p:nvSpPr>
        <p:spPr>
          <a:xfrm>
            <a:off x="7888876" y="3769785"/>
            <a:ext cx="747961" cy="74796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ja-JP" altLang="en-US" sz="2800" dirty="0">
                <a:solidFill>
                  <a:schemeClr val="tx1"/>
                </a:solidFill>
              </a:rPr>
              <a:t>生</a:t>
            </a:r>
          </a:p>
        </p:txBody>
      </p:sp>
      <p:sp>
        <p:nvSpPr>
          <p:cNvPr id="159" name="楕円 158"/>
          <p:cNvSpPr/>
          <p:nvPr/>
        </p:nvSpPr>
        <p:spPr>
          <a:xfrm>
            <a:off x="7083604" y="2908092"/>
            <a:ext cx="747961" cy="74796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ja-JP" altLang="en-US" sz="2800" dirty="0">
                <a:solidFill>
                  <a:schemeClr val="tx1"/>
                </a:solidFill>
              </a:rPr>
              <a:t>生</a:t>
            </a:r>
          </a:p>
        </p:txBody>
      </p:sp>
      <p:sp>
        <p:nvSpPr>
          <p:cNvPr id="160" name="楕円 159"/>
          <p:cNvSpPr/>
          <p:nvPr/>
        </p:nvSpPr>
        <p:spPr>
          <a:xfrm>
            <a:off x="7890912" y="2084306"/>
            <a:ext cx="747961" cy="74796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ja-JP" altLang="en-US" sz="2800" dirty="0">
                <a:solidFill>
                  <a:schemeClr val="tx1"/>
                </a:solidFill>
              </a:rPr>
              <a:t>生</a:t>
            </a:r>
          </a:p>
        </p:txBody>
      </p:sp>
      <p:sp>
        <p:nvSpPr>
          <p:cNvPr id="161" name="楕円 160"/>
          <p:cNvSpPr/>
          <p:nvPr/>
        </p:nvSpPr>
        <p:spPr>
          <a:xfrm>
            <a:off x="6276296" y="2926732"/>
            <a:ext cx="747961" cy="747961"/>
          </a:xfrm>
          <a:prstGeom prst="ellipse">
            <a:avLst/>
          </a:prstGeom>
          <a:solidFill>
            <a:schemeClr val="tx1"/>
          </a:solidFill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ja-JP" altLang="en-US" sz="2800" dirty="0"/>
          </a:p>
        </p:txBody>
      </p:sp>
      <p:sp>
        <p:nvSpPr>
          <p:cNvPr id="162" name="楕円 161"/>
          <p:cNvSpPr/>
          <p:nvPr/>
        </p:nvSpPr>
        <p:spPr>
          <a:xfrm>
            <a:off x="8698218" y="4591431"/>
            <a:ext cx="747961" cy="747961"/>
          </a:xfrm>
          <a:prstGeom prst="ellipse">
            <a:avLst/>
          </a:prstGeom>
          <a:solidFill>
            <a:schemeClr val="tx1"/>
          </a:solidFill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ja-JP" altLang="en-US" sz="2800" dirty="0"/>
          </a:p>
        </p:txBody>
      </p:sp>
      <p:sp>
        <p:nvSpPr>
          <p:cNvPr id="163" name="楕円 162"/>
          <p:cNvSpPr/>
          <p:nvPr/>
        </p:nvSpPr>
        <p:spPr>
          <a:xfrm>
            <a:off x="7083602" y="3769786"/>
            <a:ext cx="747961" cy="747961"/>
          </a:xfrm>
          <a:prstGeom prst="ellipse">
            <a:avLst/>
          </a:prstGeom>
          <a:solidFill>
            <a:schemeClr val="tx1"/>
          </a:solidFill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ja-JP" altLang="en-US" sz="2800" dirty="0"/>
          </a:p>
        </p:txBody>
      </p:sp>
      <p:sp>
        <p:nvSpPr>
          <p:cNvPr id="164" name="楕円 163"/>
          <p:cNvSpPr/>
          <p:nvPr/>
        </p:nvSpPr>
        <p:spPr>
          <a:xfrm>
            <a:off x="7089379" y="1268304"/>
            <a:ext cx="747961" cy="747961"/>
          </a:xfrm>
          <a:prstGeom prst="ellipse">
            <a:avLst/>
          </a:prstGeom>
          <a:solidFill>
            <a:schemeClr val="tx1"/>
          </a:solidFill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ja-JP" altLang="en-US" sz="2800" dirty="0"/>
          </a:p>
        </p:txBody>
      </p:sp>
      <p:sp>
        <p:nvSpPr>
          <p:cNvPr id="165" name="楕円 164"/>
          <p:cNvSpPr/>
          <p:nvPr/>
        </p:nvSpPr>
        <p:spPr>
          <a:xfrm>
            <a:off x="7888877" y="1268304"/>
            <a:ext cx="747961" cy="747961"/>
          </a:xfrm>
          <a:prstGeom prst="ellipse">
            <a:avLst/>
          </a:prstGeom>
          <a:solidFill>
            <a:schemeClr val="tx1"/>
          </a:solidFill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ja-JP" altLang="en-US" sz="2800" dirty="0"/>
          </a:p>
        </p:txBody>
      </p:sp>
      <p:sp>
        <p:nvSpPr>
          <p:cNvPr id="166" name="楕円 165"/>
          <p:cNvSpPr/>
          <p:nvPr/>
        </p:nvSpPr>
        <p:spPr>
          <a:xfrm>
            <a:off x="9493490" y="4591433"/>
            <a:ext cx="747961" cy="747961"/>
          </a:xfrm>
          <a:prstGeom prst="ellipse">
            <a:avLst/>
          </a:prstGeom>
          <a:solidFill>
            <a:schemeClr val="tx1"/>
          </a:solidFill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ja-JP" altLang="en-US" sz="2800" dirty="0"/>
          </a:p>
        </p:txBody>
      </p:sp>
      <p:sp>
        <p:nvSpPr>
          <p:cNvPr id="167" name="楕円 166"/>
          <p:cNvSpPr/>
          <p:nvPr/>
        </p:nvSpPr>
        <p:spPr>
          <a:xfrm>
            <a:off x="8696184" y="1268304"/>
            <a:ext cx="747961" cy="747961"/>
          </a:xfrm>
          <a:prstGeom prst="ellipse">
            <a:avLst/>
          </a:prstGeom>
          <a:solidFill>
            <a:schemeClr val="tx1"/>
          </a:solidFill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ja-JP" altLang="en-US" sz="2800" dirty="0"/>
          </a:p>
        </p:txBody>
      </p:sp>
      <p:sp>
        <p:nvSpPr>
          <p:cNvPr id="168" name="楕円 167"/>
          <p:cNvSpPr/>
          <p:nvPr/>
        </p:nvSpPr>
        <p:spPr>
          <a:xfrm>
            <a:off x="9497914" y="2084305"/>
            <a:ext cx="747961" cy="74796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ja-JP" altLang="en-US" sz="2800" dirty="0">
                <a:solidFill>
                  <a:schemeClr val="tx1"/>
                </a:solidFill>
              </a:rPr>
              <a:t>生</a:t>
            </a:r>
          </a:p>
        </p:txBody>
      </p:sp>
      <p:sp>
        <p:nvSpPr>
          <p:cNvPr id="169" name="楕円 168"/>
          <p:cNvSpPr/>
          <p:nvPr/>
        </p:nvSpPr>
        <p:spPr>
          <a:xfrm>
            <a:off x="9497914" y="3767649"/>
            <a:ext cx="747961" cy="74796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ja-JP" altLang="en-US" sz="2800" dirty="0">
                <a:solidFill>
                  <a:schemeClr val="tx1"/>
                </a:solidFill>
              </a:rPr>
              <a:t>生</a:t>
            </a:r>
          </a:p>
        </p:txBody>
      </p:sp>
      <p:sp>
        <p:nvSpPr>
          <p:cNvPr id="170" name="楕円 169"/>
          <p:cNvSpPr/>
          <p:nvPr/>
        </p:nvSpPr>
        <p:spPr>
          <a:xfrm>
            <a:off x="10272496" y="2926730"/>
            <a:ext cx="747961" cy="74796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ja-JP" altLang="en-US" sz="2800" dirty="0">
                <a:solidFill>
                  <a:schemeClr val="tx1"/>
                </a:solidFill>
              </a:rPr>
              <a:t>生</a:t>
            </a:r>
          </a:p>
        </p:txBody>
      </p:sp>
      <p:sp>
        <p:nvSpPr>
          <p:cNvPr id="171" name="楕円 170"/>
          <p:cNvSpPr/>
          <p:nvPr/>
        </p:nvSpPr>
        <p:spPr>
          <a:xfrm>
            <a:off x="7883232" y="4591432"/>
            <a:ext cx="747961" cy="747961"/>
          </a:xfrm>
          <a:prstGeom prst="ellipse">
            <a:avLst/>
          </a:prstGeom>
          <a:solidFill>
            <a:schemeClr val="tx1"/>
          </a:solidFill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ja-JP" altLang="en-US" sz="2800" dirty="0"/>
          </a:p>
        </p:txBody>
      </p:sp>
      <p:sp>
        <p:nvSpPr>
          <p:cNvPr id="172" name="楕円 171"/>
          <p:cNvSpPr/>
          <p:nvPr/>
        </p:nvSpPr>
        <p:spPr>
          <a:xfrm>
            <a:off x="6277985" y="2092088"/>
            <a:ext cx="747961" cy="747961"/>
          </a:xfrm>
          <a:prstGeom prst="ellipse">
            <a:avLst/>
          </a:prstGeom>
          <a:solidFill>
            <a:schemeClr val="tx1"/>
          </a:solidFill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ja-JP" altLang="en-US" sz="2800" dirty="0"/>
          </a:p>
        </p:txBody>
      </p:sp>
      <p:sp>
        <p:nvSpPr>
          <p:cNvPr id="173" name="楕円 172"/>
          <p:cNvSpPr/>
          <p:nvPr/>
        </p:nvSpPr>
        <p:spPr>
          <a:xfrm>
            <a:off x="10283159" y="4591431"/>
            <a:ext cx="747961" cy="747961"/>
          </a:xfrm>
          <a:prstGeom prst="ellipse">
            <a:avLst/>
          </a:prstGeom>
          <a:solidFill>
            <a:schemeClr val="tx1"/>
          </a:solidFill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ja-JP" altLang="en-US" sz="2800" dirty="0"/>
          </a:p>
        </p:txBody>
      </p:sp>
      <p:sp>
        <p:nvSpPr>
          <p:cNvPr id="174" name="楕円 173"/>
          <p:cNvSpPr/>
          <p:nvPr/>
        </p:nvSpPr>
        <p:spPr>
          <a:xfrm>
            <a:off x="10271129" y="2089377"/>
            <a:ext cx="747961" cy="747961"/>
          </a:xfrm>
          <a:prstGeom prst="ellipse">
            <a:avLst/>
          </a:prstGeom>
          <a:solidFill>
            <a:schemeClr val="tx1"/>
          </a:solidFill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ja-JP" altLang="en-US" sz="2800" dirty="0"/>
          </a:p>
        </p:txBody>
      </p:sp>
      <p:sp>
        <p:nvSpPr>
          <p:cNvPr id="175" name="楕円 174"/>
          <p:cNvSpPr/>
          <p:nvPr/>
        </p:nvSpPr>
        <p:spPr>
          <a:xfrm>
            <a:off x="9487874" y="1268304"/>
            <a:ext cx="747961" cy="747961"/>
          </a:xfrm>
          <a:prstGeom prst="ellipse">
            <a:avLst/>
          </a:prstGeom>
          <a:solidFill>
            <a:schemeClr val="tx1"/>
          </a:solidFill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ja-JP" altLang="en-US" sz="2800" dirty="0"/>
          </a:p>
        </p:txBody>
      </p:sp>
      <p:sp>
        <p:nvSpPr>
          <p:cNvPr id="176" name="楕円 175"/>
          <p:cNvSpPr/>
          <p:nvPr/>
        </p:nvSpPr>
        <p:spPr>
          <a:xfrm>
            <a:off x="10271129" y="1268304"/>
            <a:ext cx="747961" cy="747961"/>
          </a:xfrm>
          <a:prstGeom prst="ellipse">
            <a:avLst/>
          </a:prstGeom>
          <a:solidFill>
            <a:schemeClr val="tx1"/>
          </a:solidFill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ja-JP" altLang="en-US" sz="2800" dirty="0"/>
          </a:p>
        </p:txBody>
      </p:sp>
      <p:sp>
        <p:nvSpPr>
          <p:cNvPr id="177" name="楕円 176"/>
          <p:cNvSpPr/>
          <p:nvPr/>
        </p:nvSpPr>
        <p:spPr>
          <a:xfrm>
            <a:off x="8685592" y="2084304"/>
            <a:ext cx="747961" cy="74796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ja-JP" altLang="en-US" sz="2800" dirty="0">
                <a:solidFill>
                  <a:schemeClr val="tx1"/>
                </a:solidFill>
              </a:rPr>
              <a:t>生</a:t>
            </a:r>
          </a:p>
        </p:txBody>
      </p:sp>
      <p:sp>
        <p:nvSpPr>
          <p:cNvPr id="178" name="楕円 177"/>
          <p:cNvSpPr/>
          <p:nvPr/>
        </p:nvSpPr>
        <p:spPr>
          <a:xfrm>
            <a:off x="8692639" y="3765487"/>
            <a:ext cx="747961" cy="74796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ja-JP" altLang="en-US" sz="2800" dirty="0">
                <a:solidFill>
                  <a:schemeClr val="tx1"/>
                </a:solidFill>
              </a:rPr>
              <a:t>生</a:t>
            </a:r>
          </a:p>
        </p:txBody>
      </p:sp>
      <p:sp>
        <p:nvSpPr>
          <p:cNvPr id="179" name="楕円 178"/>
          <p:cNvSpPr/>
          <p:nvPr/>
        </p:nvSpPr>
        <p:spPr>
          <a:xfrm>
            <a:off x="7081917" y="2092088"/>
            <a:ext cx="747961" cy="74796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ja-JP" altLang="en-US" sz="2800" dirty="0">
                <a:solidFill>
                  <a:schemeClr val="tx1"/>
                </a:solidFill>
              </a:rPr>
              <a:t>生</a:t>
            </a:r>
          </a:p>
        </p:txBody>
      </p:sp>
      <p:sp>
        <p:nvSpPr>
          <p:cNvPr id="180" name="楕円 179"/>
          <p:cNvSpPr/>
          <p:nvPr/>
        </p:nvSpPr>
        <p:spPr>
          <a:xfrm>
            <a:off x="10271128" y="3765487"/>
            <a:ext cx="747961" cy="74796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ja-JP" altLang="en-US" sz="2800" dirty="0">
                <a:solidFill>
                  <a:schemeClr val="tx1"/>
                </a:solidFill>
              </a:rPr>
              <a:t>生</a:t>
            </a:r>
          </a:p>
        </p:txBody>
      </p:sp>
      <p:sp>
        <p:nvSpPr>
          <p:cNvPr id="181" name="楕円 180"/>
          <p:cNvSpPr/>
          <p:nvPr/>
        </p:nvSpPr>
        <p:spPr>
          <a:xfrm>
            <a:off x="7890911" y="2926729"/>
            <a:ext cx="747961" cy="747961"/>
          </a:xfrm>
          <a:prstGeom prst="ellipse">
            <a:avLst/>
          </a:prstGeom>
          <a:solidFill>
            <a:schemeClr val="tx1"/>
          </a:solidFill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altLang="ja-JP" sz="2800" dirty="0"/>
              <a:t>1</a:t>
            </a:r>
            <a:endParaRPr lang="ja-JP" altLang="en-US" sz="2800" dirty="0"/>
          </a:p>
        </p:txBody>
      </p:sp>
      <p:sp>
        <p:nvSpPr>
          <p:cNvPr id="182" name="テキスト ボックス 181"/>
          <p:cNvSpPr txBox="1"/>
          <p:nvPr/>
        </p:nvSpPr>
        <p:spPr>
          <a:xfrm>
            <a:off x="8264891" y="5901566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b="1" dirty="0">
                <a:solidFill>
                  <a:srgbClr val="FF0000"/>
                </a:solidFill>
              </a:rPr>
              <a:t>反則！</a:t>
            </a:r>
            <a:endParaRPr kumimoji="1" lang="ja-JP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8885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" grpId="0" animBg="1"/>
      <p:bldP spid="18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タイトル 1"/>
          <p:cNvSpPr txBox="1">
            <a:spLocks/>
          </p:cNvSpPr>
          <p:nvPr/>
        </p:nvSpPr>
        <p:spPr>
          <a:xfrm>
            <a:off x="681681" y="230660"/>
            <a:ext cx="10515600" cy="87514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ja-JP" altLang="en-US" sz="4800" b="1" dirty="0"/>
              <a:t>囲碁のルール</a:t>
            </a:r>
            <a:r>
              <a:rPr lang="ja-JP" altLang="en-US" sz="4800" b="1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　</a:t>
            </a:r>
            <a:r>
              <a:rPr lang="en-US" altLang="ja-JP" sz="2400" b="1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―</a:t>
            </a:r>
            <a:r>
              <a:rPr lang="ja-JP" altLang="en-US" sz="2400" b="1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「石の生き死に」とは</a:t>
            </a:r>
            <a:r>
              <a:rPr lang="en-US" altLang="ja-JP" sz="2400" b="1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―</a:t>
            </a:r>
            <a:endParaRPr lang="ja-JP" altLang="en-US" sz="4800" b="1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E94F4-EF8A-4D55-BCB7-267F3E9086ED}" type="slidenum">
              <a:rPr kumimoji="1" lang="ja-JP" altLang="en-US" smtClean="0"/>
              <a:t>11</a:t>
            </a:fld>
            <a:endParaRPr kumimoji="1" lang="ja-JP" altLang="en-US"/>
          </a:p>
        </p:txBody>
      </p:sp>
      <p:sp>
        <p:nvSpPr>
          <p:cNvPr id="94" name="正方形/長方形 93"/>
          <p:cNvSpPr/>
          <p:nvPr/>
        </p:nvSpPr>
        <p:spPr>
          <a:xfrm>
            <a:off x="1452636" y="2420378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5" name="正方形/長方形 94"/>
          <p:cNvSpPr/>
          <p:nvPr/>
        </p:nvSpPr>
        <p:spPr>
          <a:xfrm>
            <a:off x="2259943" y="2420378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6" name="正方形/長方形 95"/>
          <p:cNvSpPr/>
          <p:nvPr/>
        </p:nvSpPr>
        <p:spPr>
          <a:xfrm>
            <a:off x="3067250" y="2420378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7" name="正方形/長方形 96"/>
          <p:cNvSpPr/>
          <p:nvPr/>
        </p:nvSpPr>
        <p:spPr>
          <a:xfrm>
            <a:off x="3874557" y="2420378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8" name="正方形/長方形 97"/>
          <p:cNvSpPr/>
          <p:nvPr/>
        </p:nvSpPr>
        <p:spPr>
          <a:xfrm>
            <a:off x="4681864" y="2420378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9" name="正方形/長方形 98"/>
          <p:cNvSpPr/>
          <p:nvPr/>
        </p:nvSpPr>
        <p:spPr>
          <a:xfrm>
            <a:off x="1452636" y="3244162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0" name="正方形/長方形 99"/>
          <p:cNvSpPr/>
          <p:nvPr/>
        </p:nvSpPr>
        <p:spPr>
          <a:xfrm>
            <a:off x="2259943" y="3244162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1" name="正方形/長方形 100"/>
          <p:cNvSpPr/>
          <p:nvPr/>
        </p:nvSpPr>
        <p:spPr>
          <a:xfrm>
            <a:off x="3067250" y="3244162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2" name="正方形/長方形 101"/>
          <p:cNvSpPr/>
          <p:nvPr/>
        </p:nvSpPr>
        <p:spPr>
          <a:xfrm>
            <a:off x="3874557" y="3244162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3" name="正方形/長方形 102"/>
          <p:cNvSpPr/>
          <p:nvPr/>
        </p:nvSpPr>
        <p:spPr>
          <a:xfrm>
            <a:off x="4681864" y="3244162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4" name="正方形/長方形 103"/>
          <p:cNvSpPr/>
          <p:nvPr/>
        </p:nvSpPr>
        <p:spPr>
          <a:xfrm>
            <a:off x="1452636" y="4067946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5" name="正方形/長方形 104"/>
          <p:cNvSpPr/>
          <p:nvPr/>
        </p:nvSpPr>
        <p:spPr>
          <a:xfrm>
            <a:off x="2259943" y="4067946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6" name="正方形/長方形 105"/>
          <p:cNvSpPr/>
          <p:nvPr/>
        </p:nvSpPr>
        <p:spPr>
          <a:xfrm>
            <a:off x="3067250" y="4067946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7" name="正方形/長方形 106"/>
          <p:cNvSpPr/>
          <p:nvPr/>
        </p:nvSpPr>
        <p:spPr>
          <a:xfrm>
            <a:off x="3874557" y="4067946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8" name="正方形/長方形 107"/>
          <p:cNvSpPr/>
          <p:nvPr/>
        </p:nvSpPr>
        <p:spPr>
          <a:xfrm>
            <a:off x="4681864" y="4067946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9" name="正方形/長方形 108"/>
          <p:cNvSpPr/>
          <p:nvPr/>
        </p:nvSpPr>
        <p:spPr>
          <a:xfrm>
            <a:off x="1452636" y="1596594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0" name="正方形/長方形 109"/>
          <p:cNvSpPr/>
          <p:nvPr/>
        </p:nvSpPr>
        <p:spPr>
          <a:xfrm>
            <a:off x="2259943" y="1596594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1" name="正方形/長方形 110"/>
          <p:cNvSpPr/>
          <p:nvPr/>
        </p:nvSpPr>
        <p:spPr>
          <a:xfrm>
            <a:off x="3067250" y="1596594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2" name="正方形/長方形 111"/>
          <p:cNvSpPr/>
          <p:nvPr/>
        </p:nvSpPr>
        <p:spPr>
          <a:xfrm>
            <a:off x="3874557" y="1596594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3" name="正方形/長方形 112"/>
          <p:cNvSpPr/>
          <p:nvPr/>
        </p:nvSpPr>
        <p:spPr>
          <a:xfrm>
            <a:off x="4681864" y="1596594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4" name="正方形/長方形 113"/>
          <p:cNvSpPr/>
          <p:nvPr/>
        </p:nvSpPr>
        <p:spPr>
          <a:xfrm>
            <a:off x="1452636" y="4891730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5" name="正方形/長方形 114"/>
          <p:cNvSpPr/>
          <p:nvPr/>
        </p:nvSpPr>
        <p:spPr>
          <a:xfrm>
            <a:off x="2259943" y="4891730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6" name="正方形/長方形 115"/>
          <p:cNvSpPr/>
          <p:nvPr/>
        </p:nvSpPr>
        <p:spPr>
          <a:xfrm>
            <a:off x="3067250" y="4891730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7" name="正方形/長方形 116"/>
          <p:cNvSpPr/>
          <p:nvPr/>
        </p:nvSpPr>
        <p:spPr>
          <a:xfrm>
            <a:off x="3874557" y="4891730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8" name="正方形/長方形 117"/>
          <p:cNvSpPr/>
          <p:nvPr/>
        </p:nvSpPr>
        <p:spPr>
          <a:xfrm>
            <a:off x="4681864" y="4891730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9" name="楕円 118"/>
          <p:cNvSpPr/>
          <p:nvPr/>
        </p:nvSpPr>
        <p:spPr>
          <a:xfrm>
            <a:off x="2693269" y="2046397"/>
            <a:ext cx="747961" cy="74796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ja-JP" altLang="en-US" sz="2800" dirty="0">
                <a:solidFill>
                  <a:schemeClr val="tx1"/>
                </a:solidFill>
              </a:rPr>
              <a:t>死</a:t>
            </a:r>
          </a:p>
        </p:txBody>
      </p:sp>
      <p:sp>
        <p:nvSpPr>
          <p:cNvPr id="120" name="楕円 119"/>
          <p:cNvSpPr/>
          <p:nvPr/>
        </p:nvSpPr>
        <p:spPr>
          <a:xfrm>
            <a:off x="1885962" y="2870181"/>
            <a:ext cx="747961" cy="74796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ja-JP" altLang="en-US" sz="2800" dirty="0">
                <a:solidFill>
                  <a:schemeClr val="tx1"/>
                </a:solidFill>
              </a:rPr>
              <a:t>死</a:t>
            </a:r>
          </a:p>
        </p:txBody>
      </p:sp>
      <p:sp>
        <p:nvSpPr>
          <p:cNvPr id="121" name="楕円 120"/>
          <p:cNvSpPr/>
          <p:nvPr/>
        </p:nvSpPr>
        <p:spPr>
          <a:xfrm>
            <a:off x="2693269" y="3693966"/>
            <a:ext cx="747961" cy="74796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ja-JP" altLang="en-US" sz="2800" dirty="0">
                <a:solidFill>
                  <a:schemeClr val="tx1"/>
                </a:solidFill>
              </a:rPr>
              <a:t>死</a:t>
            </a:r>
          </a:p>
        </p:txBody>
      </p:sp>
      <p:sp>
        <p:nvSpPr>
          <p:cNvPr id="122" name="楕円 121"/>
          <p:cNvSpPr/>
          <p:nvPr/>
        </p:nvSpPr>
        <p:spPr>
          <a:xfrm>
            <a:off x="3500577" y="2870180"/>
            <a:ext cx="747961" cy="74796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ja-JP" altLang="en-US" sz="2800" dirty="0">
                <a:solidFill>
                  <a:schemeClr val="tx1"/>
                </a:solidFill>
              </a:rPr>
              <a:t>死</a:t>
            </a:r>
          </a:p>
        </p:txBody>
      </p:sp>
      <p:sp>
        <p:nvSpPr>
          <p:cNvPr id="123" name="楕円 122"/>
          <p:cNvSpPr/>
          <p:nvPr/>
        </p:nvSpPr>
        <p:spPr>
          <a:xfrm>
            <a:off x="1885962" y="2046396"/>
            <a:ext cx="747961" cy="747961"/>
          </a:xfrm>
          <a:prstGeom prst="ellipse">
            <a:avLst/>
          </a:prstGeom>
          <a:solidFill>
            <a:schemeClr val="tx1"/>
          </a:solidFill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ja-JP" altLang="en-US" sz="2800" dirty="0"/>
          </a:p>
        </p:txBody>
      </p:sp>
      <p:sp>
        <p:nvSpPr>
          <p:cNvPr id="124" name="楕円 123"/>
          <p:cNvSpPr/>
          <p:nvPr/>
        </p:nvSpPr>
        <p:spPr>
          <a:xfrm>
            <a:off x="2693269" y="1222613"/>
            <a:ext cx="747961" cy="747961"/>
          </a:xfrm>
          <a:prstGeom prst="ellipse">
            <a:avLst/>
          </a:prstGeom>
          <a:solidFill>
            <a:schemeClr val="tx1"/>
          </a:solidFill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ja-JP" altLang="en-US" sz="2800" dirty="0"/>
          </a:p>
        </p:txBody>
      </p:sp>
      <p:sp>
        <p:nvSpPr>
          <p:cNvPr id="125" name="楕円 124"/>
          <p:cNvSpPr/>
          <p:nvPr/>
        </p:nvSpPr>
        <p:spPr>
          <a:xfrm>
            <a:off x="3500575" y="2046394"/>
            <a:ext cx="747961" cy="747961"/>
          </a:xfrm>
          <a:prstGeom prst="ellipse">
            <a:avLst/>
          </a:prstGeom>
          <a:solidFill>
            <a:schemeClr val="tx1"/>
          </a:solidFill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ja-JP" altLang="en-US" sz="2800" dirty="0"/>
          </a:p>
        </p:txBody>
      </p:sp>
      <p:sp>
        <p:nvSpPr>
          <p:cNvPr id="126" name="楕円 125"/>
          <p:cNvSpPr/>
          <p:nvPr/>
        </p:nvSpPr>
        <p:spPr>
          <a:xfrm>
            <a:off x="4307883" y="2870179"/>
            <a:ext cx="747961" cy="747961"/>
          </a:xfrm>
          <a:prstGeom prst="ellipse">
            <a:avLst/>
          </a:prstGeom>
          <a:solidFill>
            <a:schemeClr val="tx1"/>
          </a:solidFill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ja-JP" altLang="en-US" sz="2800" dirty="0"/>
          </a:p>
        </p:txBody>
      </p:sp>
      <p:sp>
        <p:nvSpPr>
          <p:cNvPr id="127" name="楕円 126"/>
          <p:cNvSpPr/>
          <p:nvPr/>
        </p:nvSpPr>
        <p:spPr>
          <a:xfrm>
            <a:off x="1078655" y="2870179"/>
            <a:ext cx="747961" cy="747961"/>
          </a:xfrm>
          <a:prstGeom prst="ellipse">
            <a:avLst/>
          </a:prstGeom>
          <a:solidFill>
            <a:schemeClr val="tx1"/>
          </a:solidFill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ja-JP" altLang="en-US" sz="2800" dirty="0"/>
          </a:p>
        </p:txBody>
      </p:sp>
      <p:sp>
        <p:nvSpPr>
          <p:cNvPr id="128" name="楕円 127"/>
          <p:cNvSpPr/>
          <p:nvPr/>
        </p:nvSpPr>
        <p:spPr>
          <a:xfrm>
            <a:off x="1885962" y="3693965"/>
            <a:ext cx="747961" cy="747961"/>
          </a:xfrm>
          <a:prstGeom prst="ellipse">
            <a:avLst/>
          </a:prstGeom>
          <a:solidFill>
            <a:schemeClr val="tx1"/>
          </a:solidFill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ja-JP" altLang="en-US" sz="2800" dirty="0"/>
          </a:p>
        </p:txBody>
      </p:sp>
      <p:sp>
        <p:nvSpPr>
          <p:cNvPr id="129" name="楕円 128"/>
          <p:cNvSpPr/>
          <p:nvPr/>
        </p:nvSpPr>
        <p:spPr>
          <a:xfrm>
            <a:off x="2693268" y="4555661"/>
            <a:ext cx="747961" cy="747961"/>
          </a:xfrm>
          <a:prstGeom prst="ellipse">
            <a:avLst/>
          </a:prstGeom>
          <a:solidFill>
            <a:schemeClr val="tx1"/>
          </a:solidFill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ja-JP" altLang="en-US" sz="2800" dirty="0"/>
          </a:p>
        </p:txBody>
      </p:sp>
      <p:sp>
        <p:nvSpPr>
          <p:cNvPr id="130" name="楕円 129"/>
          <p:cNvSpPr/>
          <p:nvPr/>
        </p:nvSpPr>
        <p:spPr>
          <a:xfrm>
            <a:off x="3500575" y="3769788"/>
            <a:ext cx="747961" cy="747961"/>
          </a:xfrm>
          <a:prstGeom prst="ellipse">
            <a:avLst/>
          </a:prstGeom>
          <a:solidFill>
            <a:schemeClr val="tx1"/>
          </a:solidFill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ja-JP" altLang="en-US" sz="2800" dirty="0"/>
          </a:p>
        </p:txBody>
      </p:sp>
      <p:sp>
        <p:nvSpPr>
          <p:cNvPr id="131" name="テキスト ボックス 130"/>
          <p:cNvSpPr txBox="1"/>
          <p:nvPr/>
        </p:nvSpPr>
        <p:spPr>
          <a:xfrm>
            <a:off x="1802818" y="5903707"/>
            <a:ext cx="33361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dirty="0"/>
              <a:t>(</a:t>
            </a:r>
            <a:r>
              <a:rPr kumimoji="1" lang="ja-JP" altLang="en-US" sz="2800" b="1" dirty="0"/>
              <a:t>白石</a:t>
            </a:r>
            <a:r>
              <a:rPr lang="ja-JP" altLang="en-US" sz="2800" b="1" dirty="0"/>
              <a:t>は</a:t>
            </a:r>
            <a:r>
              <a:rPr lang="en-US" altLang="ja-JP" sz="2800" b="1" dirty="0"/>
              <a:t>)</a:t>
            </a:r>
            <a:r>
              <a:rPr kumimoji="1" lang="ja-JP" altLang="en-US" sz="2800" b="1" dirty="0"/>
              <a:t>死んでいる</a:t>
            </a:r>
          </a:p>
        </p:txBody>
      </p:sp>
      <p:sp>
        <p:nvSpPr>
          <p:cNvPr id="132" name="正方形/長方形 131"/>
          <p:cNvSpPr/>
          <p:nvPr/>
        </p:nvSpPr>
        <p:spPr>
          <a:xfrm>
            <a:off x="6650278" y="2420378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3" name="正方形/長方形 132"/>
          <p:cNvSpPr/>
          <p:nvPr/>
        </p:nvSpPr>
        <p:spPr>
          <a:xfrm>
            <a:off x="7457585" y="2420378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4" name="正方形/長方形 133"/>
          <p:cNvSpPr/>
          <p:nvPr/>
        </p:nvSpPr>
        <p:spPr>
          <a:xfrm>
            <a:off x="8264892" y="2420378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5" name="正方形/長方形 134"/>
          <p:cNvSpPr/>
          <p:nvPr/>
        </p:nvSpPr>
        <p:spPr>
          <a:xfrm>
            <a:off x="9072199" y="2420378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6" name="正方形/長方形 135"/>
          <p:cNvSpPr/>
          <p:nvPr/>
        </p:nvSpPr>
        <p:spPr>
          <a:xfrm>
            <a:off x="9879506" y="2420378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7" name="正方形/長方形 136"/>
          <p:cNvSpPr/>
          <p:nvPr/>
        </p:nvSpPr>
        <p:spPr>
          <a:xfrm>
            <a:off x="6650278" y="3244162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8" name="正方形/長方形 137"/>
          <p:cNvSpPr/>
          <p:nvPr/>
        </p:nvSpPr>
        <p:spPr>
          <a:xfrm>
            <a:off x="7457585" y="3244162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9" name="正方形/長方形 138"/>
          <p:cNvSpPr/>
          <p:nvPr/>
        </p:nvSpPr>
        <p:spPr>
          <a:xfrm>
            <a:off x="8264892" y="3244162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0" name="正方形/長方形 139"/>
          <p:cNvSpPr/>
          <p:nvPr/>
        </p:nvSpPr>
        <p:spPr>
          <a:xfrm>
            <a:off x="9072199" y="3244162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1" name="正方形/長方形 140"/>
          <p:cNvSpPr/>
          <p:nvPr/>
        </p:nvSpPr>
        <p:spPr>
          <a:xfrm>
            <a:off x="9879506" y="3244162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2" name="正方形/長方形 141"/>
          <p:cNvSpPr/>
          <p:nvPr/>
        </p:nvSpPr>
        <p:spPr>
          <a:xfrm>
            <a:off x="6650278" y="4067946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3" name="正方形/長方形 142"/>
          <p:cNvSpPr/>
          <p:nvPr/>
        </p:nvSpPr>
        <p:spPr>
          <a:xfrm>
            <a:off x="7457585" y="4067946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4" name="正方形/長方形 143"/>
          <p:cNvSpPr/>
          <p:nvPr/>
        </p:nvSpPr>
        <p:spPr>
          <a:xfrm>
            <a:off x="8264892" y="4067946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5" name="正方形/長方形 144"/>
          <p:cNvSpPr/>
          <p:nvPr/>
        </p:nvSpPr>
        <p:spPr>
          <a:xfrm>
            <a:off x="9072199" y="4067946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6" name="正方形/長方形 145"/>
          <p:cNvSpPr/>
          <p:nvPr/>
        </p:nvSpPr>
        <p:spPr>
          <a:xfrm>
            <a:off x="9879506" y="4067946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7" name="正方形/長方形 146"/>
          <p:cNvSpPr/>
          <p:nvPr/>
        </p:nvSpPr>
        <p:spPr>
          <a:xfrm>
            <a:off x="6650278" y="1596594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8" name="正方形/長方形 147"/>
          <p:cNvSpPr/>
          <p:nvPr/>
        </p:nvSpPr>
        <p:spPr>
          <a:xfrm>
            <a:off x="7457585" y="1596594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9" name="正方形/長方形 148"/>
          <p:cNvSpPr/>
          <p:nvPr/>
        </p:nvSpPr>
        <p:spPr>
          <a:xfrm>
            <a:off x="8264892" y="1596594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0" name="正方形/長方形 149"/>
          <p:cNvSpPr/>
          <p:nvPr/>
        </p:nvSpPr>
        <p:spPr>
          <a:xfrm>
            <a:off x="9072199" y="1596594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正方形/長方形 150"/>
          <p:cNvSpPr/>
          <p:nvPr/>
        </p:nvSpPr>
        <p:spPr>
          <a:xfrm>
            <a:off x="9879506" y="1596594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2" name="正方形/長方形 151"/>
          <p:cNvSpPr/>
          <p:nvPr/>
        </p:nvSpPr>
        <p:spPr>
          <a:xfrm>
            <a:off x="6650278" y="4891730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3" name="正方形/長方形 152"/>
          <p:cNvSpPr/>
          <p:nvPr/>
        </p:nvSpPr>
        <p:spPr>
          <a:xfrm>
            <a:off x="7457585" y="4891730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4" name="正方形/長方形 153"/>
          <p:cNvSpPr/>
          <p:nvPr/>
        </p:nvSpPr>
        <p:spPr>
          <a:xfrm>
            <a:off x="8264892" y="4891730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5" name="正方形/長方形 154"/>
          <p:cNvSpPr/>
          <p:nvPr/>
        </p:nvSpPr>
        <p:spPr>
          <a:xfrm>
            <a:off x="9072199" y="4891730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6" name="正方形/長方形 155"/>
          <p:cNvSpPr/>
          <p:nvPr/>
        </p:nvSpPr>
        <p:spPr>
          <a:xfrm>
            <a:off x="9879506" y="4891730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7" name="楕円 156"/>
          <p:cNvSpPr/>
          <p:nvPr/>
        </p:nvSpPr>
        <p:spPr>
          <a:xfrm>
            <a:off x="8691202" y="2908085"/>
            <a:ext cx="747961" cy="74796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ja-JP" altLang="en-US" sz="2800" dirty="0">
                <a:solidFill>
                  <a:schemeClr val="tx1"/>
                </a:solidFill>
              </a:rPr>
              <a:t>生</a:t>
            </a:r>
          </a:p>
        </p:txBody>
      </p:sp>
      <p:sp>
        <p:nvSpPr>
          <p:cNvPr id="158" name="楕円 157"/>
          <p:cNvSpPr/>
          <p:nvPr/>
        </p:nvSpPr>
        <p:spPr>
          <a:xfrm>
            <a:off x="7888876" y="3769785"/>
            <a:ext cx="747961" cy="74796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ja-JP" altLang="en-US" sz="2800" dirty="0">
                <a:solidFill>
                  <a:schemeClr val="tx1"/>
                </a:solidFill>
              </a:rPr>
              <a:t>生</a:t>
            </a:r>
          </a:p>
        </p:txBody>
      </p:sp>
      <p:sp>
        <p:nvSpPr>
          <p:cNvPr id="159" name="楕円 158"/>
          <p:cNvSpPr/>
          <p:nvPr/>
        </p:nvSpPr>
        <p:spPr>
          <a:xfrm>
            <a:off x="7083604" y="2908092"/>
            <a:ext cx="747961" cy="74796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ja-JP" altLang="en-US" sz="2800" dirty="0">
                <a:solidFill>
                  <a:schemeClr val="tx1"/>
                </a:solidFill>
              </a:rPr>
              <a:t>生</a:t>
            </a:r>
          </a:p>
        </p:txBody>
      </p:sp>
      <p:sp>
        <p:nvSpPr>
          <p:cNvPr id="160" name="楕円 159"/>
          <p:cNvSpPr/>
          <p:nvPr/>
        </p:nvSpPr>
        <p:spPr>
          <a:xfrm>
            <a:off x="7890912" y="2084306"/>
            <a:ext cx="747961" cy="74796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ja-JP" altLang="en-US" sz="2800" dirty="0">
                <a:solidFill>
                  <a:schemeClr val="tx1"/>
                </a:solidFill>
              </a:rPr>
              <a:t>生</a:t>
            </a:r>
          </a:p>
        </p:txBody>
      </p:sp>
      <p:sp>
        <p:nvSpPr>
          <p:cNvPr id="161" name="楕円 160"/>
          <p:cNvSpPr/>
          <p:nvPr/>
        </p:nvSpPr>
        <p:spPr>
          <a:xfrm>
            <a:off x="6276296" y="2926732"/>
            <a:ext cx="747961" cy="747961"/>
          </a:xfrm>
          <a:prstGeom prst="ellipse">
            <a:avLst/>
          </a:prstGeom>
          <a:solidFill>
            <a:schemeClr val="tx1"/>
          </a:solidFill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ja-JP" altLang="en-US" sz="2800" dirty="0"/>
          </a:p>
        </p:txBody>
      </p:sp>
      <p:sp>
        <p:nvSpPr>
          <p:cNvPr id="162" name="楕円 161"/>
          <p:cNvSpPr/>
          <p:nvPr/>
        </p:nvSpPr>
        <p:spPr>
          <a:xfrm>
            <a:off x="8698218" y="4591431"/>
            <a:ext cx="747961" cy="747961"/>
          </a:xfrm>
          <a:prstGeom prst="ellipse">
            <a:avLst/>
          </a:prstGeom>
          <a:solidFill>
            <a:schemeClr val="tx1"/>
          </a:solidFill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ja-JP" altLang="en-US" sz="2800" dirty="0"/>
          </a:p>
        </p:txBody>
      </p:sp>
      <p:sp>
        <p:nvSpPr>
          <p:cNvPr id="163" name="楕円 162"/>
          <p:cNvSpPr/>
          <p:nvPr/>
        </p:nvSpPr>
        <p:spPr>
          <a:xfrm>
            <a:off x="7083602" y="3769786"/>
            <a:ext cx="747961" cy="747961"/>
          </a:xfrm>
          <a:prstGeom prst="ellipse">
            <a:avLst/>
          </a:prstGeom>
          <a:solidFill>
            <a:schemeClr val="tx1"/>
          </a:solidFill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ja-JP" altLang="en-US" sz="2800" dirty="0"/>
          </a:p>
        </p:txBody>
      </p:sp>
      <p:sp>
        <p:nvSpPr>
          <p:cNvPr id="164" name="楕円 163"/>
          <p:cNvSpPr/>
          <p:nvPr/>
        </p:nvSpPr>
        <p:spPr>
          <a:xfrm>
            <a:off x="7089379" y="1268304"/>
            <a:ext cx="747961" cy="747961"/>
          </a:xfrm>
          <a:prstGeom prst="ellipse">
            <a:avLst/>
          </a:prstGeom>
          <a:solidFill>
            <a:schemeClr val="tx1"/>
          </a:solidFill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ja-JP" altLang="en-US" sz="2800" dirty="0"/>
          </a:p>
        </p:txBody>
      </p:sp>
      <p:sp>
        <p:nvSpPr>
          <p:cNvPr id="165" name="楕円 164"/>
          <p:cNvSpPr/>
          <p:nvPr/>
        </p:nvSpPr>
        <p:spPr>
          <a:xfrm>
            <a:off x="7888877" y="1268304"/>
            <a:ext cx="747961" cy="747961"/>
          </a:xfrm>
          <a:prstGeom prst="ellipse">
            <a:avLst/>
          </a:prstGeom>
          <a:solidFill>
            <a:schemeClr val="tx1"/>
          </a:solidFill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ja-JP" altLang="en-US" sz="2800" dirty="0"/>
          </a:p>
        </p:txBody>
      </p:sp>
      <p:sp>
        <p:nvSpPr>
          <p:cNvPr id="166" name="楕円 165"/>
          <p:cNvSpPr/>
          <p:nvPr/>
        </p:nvSpPr>
        <p:spPr>
          <a:xfrm>
            <a:off x="9493490" y="4591433"/>
            <a:ext cx="747961" cy="747961"/>
          </a:xfrm>
          <a:prstGeom prst="ellipse">
            <a:avLst/>
          </a:prstGeom>
          <a:solidFill>
            <a:schemeClr val="tx1"/>
          </a:solidFill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ja-JP" altLang="en-US" sz="2800" dirty="0"/>
          </a:p>
        </p:txBody>
      </p:sp>
      <p:sp>
        <p:nvSpPr>
          <p:cNvPr id="167" name="楕円 166"/>
          <p:cNvSpPr/>
          <p:nvPr/>
        </p:nvSpPr>
        <p:spPr>
          <a:xfrm>
            <a:off x="8696184" y="1268304"/>
            <a:ext cx="747961" cy="747961"/>
          </a:xfrm>
          <a:prstGeom prst="ellipse">
            <a:avLst/>
          </a:prstGeom>
          <a:solidFill>
            <a:schemeClr val="tx1"/>
          </a:solidFill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ja-JP" altLang="en-US" sz="2800" dirty="0"/>
          </a:p>
        </p:txBody>
      </p:sp>
      <p:sp>
        <p:nvSpPr>
          <p:cNvPr id="168" name="楕円 167"/>
          <p:cNvSpPr/>
          <p:nvPr/>
        </p:nvSpPr>
        <p:spPr>
          <a:xfrm>
            <a:off x="9497914" y="2084305"/>
            <a:ext cx="747961" cy="74796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ja-JP" altLang="en-US" sz="2800" dirty="0">
                <a:solidFill>
                  <a:schemeClr val="tx1"/>
                </a:solidFill>
              </a:rPr>
              <a:t>生</a:t>
            </a:r>
          </a:p>
        </p:txBody>
      </p:sp>
      <p:sp>
        <p:nvSpPr>
          <p:cNvPr id="169" name="楕円 168"/>
          <p:cNvSpPr/>
          <p:nvPr/>
        </p:nvSpPr>
        <p:spPr>
          <a:xfrm>
            <a:off x="9497914" y="3767649"/>
            <a:ext cx="747961" cy="74796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ja-JP" altLang="en-US" sz="2800" dirty="0">
                <a:solidFill>
                  <a:schemeClr val="tx1"/>
                </a:solidFill>
              </a:rPr>
              <a:t>生</a:t>
            </a:r>
          </a:p>
        </p:txBody>
      </p:sp>
      <p:sp>
        <p:nvSpPr>
          <p:cNvPr id="170" name="楕円 169"/>
          <p:cNvSpPr/>
          <p:nvPr/>
        </p:nvSpPr>
        <p:spPr>
          <a:xfrm>
            <a:off x="10272496" y="2926730"/>
            <a:ext cx="747961" cy="74796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ja-JP" altLang="en-US" sz="2800" dirty="0">
                <a:solidFill>
                  <a:schemeClr val="tx1"/>
                </a:solidFill>
              </a:rPr>
              <a:t>生</a:t>
            </a:r>
          </a:p>
        </p:txBody>
      </p:sp>
      <p:sp>
        <p:nvSpPr>
          <p:cNvPr id="171" name="楕円 170"/>
          <p:cNvSpPr/>
          <p:nvPr/>
        </p:nvSpPr>
        <p:spPr>
          <a:xfrm>
            <a:off x="7883232" y="4591432"/>
            <a:ext cx="747961" cy="747961"/>
          </a:xfrm>
          <a:prstGeom prst="ellipse">
            <a:avLst/>
          </a:prstGeom>
          <a:solidFill>
            <a:schemeClr val="tx1"/>
          </a:solidFill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ja-JP" altLang="en-US" sz="2800" dirty="0"/>
          </a:p>
        </p:txBody>
      </p:sp>
      <p:sp>
        <p:nvSpPr>
          <p:cNvPr id="172" name="楕円 171"/>
          <p:cNvSpPr/>
          <p:nvPr/>
        </p:nvSpPr>
        <p:spPr>
          <a:xfrm>
            <a:off x="6277985" y="2092088"/>
            <a:ext cx="747961" cy="747961"/>
          </a:xfrm>
          <a:prstGeom prst="ellipse">
            <a:avLst/>
          </a:prstGeom>
          <a:solidFill>
            <a:schemeClr val="tx1"/>
          </a:solidFill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ja-JP" altLang="en-US" sz="2800" dirty="0"/>
          </a:p>
        </p:txBody>
      </p:sp>
      <p:sp>
        <p:nvSpPr>
          <p:cNvPr id="173" name="楕円 172"/>
          <p:cNvSpPr/>
          <p:nvPr/>
        </p:nvSpPr>
        <p:spPr>
          <a:xfrm>
            <a:off x="10283159" y="4591431"/>
            <a:ext cx="747961" cy="747961"/>
          </a:xfrm>
          <a:prstGeom prst="ellipse">
            <a:avLst/>
          </a:prstGeom>
          <a:solidFill>
            <a:schemeClr val="tx1"/>
          </a:solidFill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ja-JP" altLang="en-US" sz="2800" dirty="0"/>
          </a:p>
        </p:txBody>
      </p:sp>
      <p:sp>
        <p:nvSpPr>
          <p:cNvPr id="174" name="楕円 173"/>
          <p:cNvSpPr/>
          <p:nvPr/>
        </p:nvSpPr>
        <p:spPr>
          <a:xfrm>
            <a:off x="10271129" y="2089377"/>
            <a:ext cx="747961" cy="747961"/>
          </a:xfrm>
          <a:prstGeom prst="ellipse">
            <a:avLst/>
          </a:prstGeom>
          <a:solidFill>
            <a:schemeClr val="tx1"/>
          </a:solidFill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ja-JP" altLang="en-US" sz="2800" dirty="0"/>
          </a:p>
        </p:txBody>
      </p:sp>
      <p:sp>
        <p:nvSpPr>
          <p:cNvPr id="175" name="楕円 174"/>
          <p:cNvSpPr/>
          <p:nvPr/>
        </p:nvSpPr>
        <p:spPr>
          <a:xfrm>
            <a:off x="9487874" y="1268304"/>
            <a:ext cx="747961" cy="747961"/>
          </a:xfrm>
          <a:prstGeom prst="ellipse">
            <a:avLst/>
          </a:prstGeom>
          <a:solidFill>
            <a:schemeClr val="tx1"/>
          </a:solidFill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ja-JP" altLang="en-US" sz="2800" dirty="0"/>
          </a:p>
        </p:txBody>
      </p:sp>
      <p:sp>
        <p:nvSpPr>
          <p:cNvPr id="176" name="楕円 175"/>
          <p:cNvSpPr/>
          <p:nvPr/>
        </p:nvSpPr>
        <p:spPr>
          <a:xfrm>
            <a:off x="10271129" y="1268304"/>
            <a:ext cx="747961" cy="747961"/>
          </a:xfrm>
          <a:prstGeom prst="ellipse">
            <a:avLst/>
          </a:prstGeom>
          <a:solidFill>
            <a:schemeClr val="tx1"/>
          </a:solidFill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ja-JP" altLang="en-US" sz="2800" dirty="0"/>
          </a:p>
        </p:txBody>
      </p:sp>
      <p:sp>
        <p:nvSpPr>
          <p:cNvPr id="177" name="楕円 176"/>
          <p:cNvSpPr/>
          <p:nvPr/>
        </p:nvSpPr>
        <p:spPr>
          <a:xfrm>
            <a:off x="8685592" y="2084304"/>
            <a:ext cx="747961" cy="74796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ja-JP" altLang="en-US" sz="2800" dirty="0">
                <a:solidFill>
                  <a:schemeClr val="tx1"/>
                </a:solidFill>
              </a:rPr>
              <a:t>生</a:t>
            </a:r>
          </a:p>
        </p:txBody>
      </p:sp>
      <p:sp>
        <p:nvSpPr>
          <p:cNvPr id="178" name="楕円 177"/>
          <p:cNvSpPr/>
          <p:nvPr/>
        </p:nvSpPr>
        <p:spPr>
          <a:xfrm>
            <a:off x="8692639" y="3765487"/>
            <a:ext cx="747961" cy="74796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ja-JP" altLang="en-US" sz="2800" dirty="0">
                <a:solidFill>
                  <a:schemeClr val="tx1"/>
                </a:solidFill>
              </a:rPr>
              <a:t>生</a:t>
            </a:r>
          </a:p>
        </p:txBody>
      </p:sp>
      <p:sp>
        <p:nvSpPr>
          <p:cNvPr id="179" name="楕円 178"/>
          <p:cNvSpPr/>
          <p:nvPr/>
        </p:nvSpPr>
        <p:spPr>
          <a:xfrm>
            <a:off x="7081917" y="2092088"/>
            <a:ext cx="747961" cy="74796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ja-JP" altLang="en-US" sz="2800" dirty="0">
                <a:solidFill>
                  <a:schemeClr val="tx1"/>
                </a:solidFill>
              </a:rPr>
              <a:t>生</a:t>
            </a:r>
          </a:p>
        </p:txBody>
      </p:sp>
      <p:sp>
        <p:nvSpPr>
          <p:cNvPr id="180" name="楕円 179"/>
          <p:cNvSpPr/>
          <p:nvPr/>
        </p:nvSpPr>
        <p:spPr>
          <a:xfrm>
            <a:off x="10271128" y="3765487"/>
            <a:ext cx="747961" cy="74796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ja-JP" altLang="en-US" sz="2800" dirty="0">
                <a:solidFill>
                  <a:schemeClr val="tx1"/>
                </a:solidFill>
              </a:rPr>
              <a:t>生</a:t>
            </a:r>
          </a:p>
        </p:txBody>
      </p:sp>
      <p:sp>
        <p:nvSpPr>
          <p:cNvPr id="181" name="楕円 180"/>
          <p:cNvSpPr/>
          <p:nvPr/>
        </p:nvSpPr>
        <p:spPr>
          <a:xfrm>
            <a:off x="7081917" y="4591431"/>
            <a:ext cx="747961" cy="747961"/>
          </a:xfrm>
          <a:prstGeom prst="ellipse">
            <a:avLst/>
          </a:prstGeom>
          <a:solidFill>
            <a:schemeClr val="tx1"/>
          </a:solidFill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altLang="ja-JP" sz="2800" dirty="0"/>
              <a:t>1</a:t>
            </a:r>
            <a:endParaRPr lang="ja-JP" altLang="en-US" sz="2800" dirty="0"/>
          </a:p>
        </p:txBody>
      </p:sp>
      <p:sp>
        <p:nvSpPr>
          <p:cNvPr id="93" name="楕円 92"/>
          <p:cNvSpPr/>
          <p:nvPr/>
        </p:nvSpPr>
        <p:spPr>
          <a:xfrm>
            <a:off x="6284106" y="1268304"/>
            <a:ext cx="747961" cy="74796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altLang="ja-JP" sz="2800" dirty="0">
                <a:solidFill>
                  <a:schemeClr val="tx1"/>
                </a:solidFill>
              </a:rPr>
              <a:t>2</a:t>
            </a:r>
            <a:endParaRPr lang="ja-JP" alt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44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" grpId="0" animBg="1"/>
      <p:bldP spid="9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タイトル 1"/>
          <p:cNvSpPr txBox="1">
            <a:spLocks/>
          </p:cNvSpPr>
          <p:nvPr/>
        </p:nvSpPr>
        <p:spPr>
          <a:xfrm>
            <a:off x="681681" y="230660"/>
            <a:ext cx="10515600" cy="87514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ja-JP" altLang="en-US" sz="4800" b="1" dirty="0"/>
              <a:t>囲碁のルール</a:t>
            </a:r>
            <a:r>
              <a:rPr lang="ja-JP" altLang="en-US" sz="4800" b="1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　</a:t>
            </a:r>
            <a:r>
              <a:rPr lang="en-US" altLang="ja-JP" sz="2400" b="1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―</a:t>
            </a:r>
            <a:r>
              <a:rPr lang="ja-JP" altLang="en-US" sz="2400" b="1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「石の生き死に」とは</a:t>
            </a:r>
            <a:r>
              <a:rPr lang="en-US" altLang="ja-JP" sz="2400" b="1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―</a:t>
            </a:r>
            <a:endParaRPr lang="ja-JP" altLang="en-US" sz="4800" b="1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E94F4-EF8A-4D55-BCB7-267F3E9086ED}" type="slidenum">
              <a:rPr kumimoji="1" lang="ja-JP" altLang="en-US" smtClean="0"/>
              <a:t>12</a:t>
            </a:fld>
            <a:endParaRPr kumimoji="1" lang="ja-JP" altLang="en-US"/>
          </a:p>
        </p:txBody>
      </p:sp>
      <p:sp>
        <p:nvSpPr>
          <p:cNvPr id="94" name="正方形/長方形 93"/>
          <p:cNvSpPr/>
          <p:nvPr/>
        </p:nvSpPr>
        <p:spPr>
          <a:xfrm>
            <a:off x="1452636" y="2420378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5" name="正方形/長方形 94"/>
          <p:cNvSpPr/>
          <p:nvPr/>
        </p:nvSpPr>
        <p:spPr>
          <a:xfrm>
            <a:off x="2259943" y="2420378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6" name="正方形/長方形 95"/>
          <p:cNvSpPr/>
          <p:nvPr/>
        </p:nvSpPr>
        <p:spPr>
          <a:xfrm>
            <a:off x="3067250" y="2420378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7" name="正方形/長方形 96"/>
          <p:cNvSpPr/>
          <p:nvPr/>
        </p:nvSpPr>
        <p:spPr>
          <a:xfrm>
            <a:off x="3874557" y="2420378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8" name="正方形/長方形 97"/>
          <p:cNvSpPr/>
          <p:nvPr/>
        </p:nvSpPr>
        <p:spPr>
          <a:xfrm>
            <a:off x="4681864" y="2420378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9" name="正方形/長方形 98"/>
          <p:cNvSpPr/>
          <p:nvPr/>
        </p:nvSpPr>
        <p:spPr>
          <a:xfrm>
            <a:off x="1452636" y="3244162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0" name="正方形/長方形 99"/>
          <p:cNvSpPr/>
          <p:nvPr/>
        </p:nvSpPr>
        <p:spPr>
          <a:xfrm>
            <a:off x="2259943" y="3244162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1" name="正方形/長方形 100"/>
          <p:cNvSpPr/>
          <p:nvPr/>
        </p:nvSpPr>
        <p:spPr>
          <a:xfrm>
            <a:off x="3067250" y="3244162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2" name="正方形/長方形 101"/>
          <p:cNvSpPr/>
          <p:nvPr/>
        </p:nvSpPr>
        <p:spPr>
          <a:xfrm>
            <a:off x="3874557" y="3244162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3" name="正方形/長方形 102"/>
          <p:cNvSpPr/>
          <p:nvPr/>
        </p:nvSpPr>
        <p:spPr>
          <a:xfrm>
            <a:off x="4681864" y="3244162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4" name="正方形/長方形 103"/>
          <p:cNvSpPr/>
          <p:nvPr/>
        </p:nvSpPr>
        <p:spPr>
          <a:xfrm>
            <a:off x="1452636" y="4067946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5" name="正方形/長方形 104"/>
          <p:cNvSpPr/>
          <p:nvPr/>
        </p:nvSpPr>
        <p:spPr>
          <a:xfrm>
            <a:off x="2259943" y="4067946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6" name="正方形/長方形 105"/>
          <p:cNvSpPr/>
          <p:nvPr/>
        </p:nvSpPr>
        <p:spPr>
          <a:xfrm>
            <a:off x="3067250" y="4067946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7" name="正方形/長方形 106"/>
          <p:cNvSpPr/>
          <p:nvPr/>
        </p:nvSpPr>
        <p:spPr>
          <a:xfrm>
            <a:off x="3874557" y="4067946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8" name="正方形/長方形 107"/>
          <p:cNvSpPr/>
          <p:nvPr/>
        </p:nvSpPr>
        <p:spPr>
          <a:xfrm>
            <a:off x="4681864" y="4067946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9" name="正方形/長方形 108"/>
          <p:cNvSpPr/>
          <p:nvPr/>
        </p:nvSpPr>
        <p:spPr>
          <a:xfrm>
            <a:off x="1452636" y="1596594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0" name="正方形/長方形 109"/>
          <p:cNvSpPr/>
          <p:nvPr/>
        </p:nvSpPr>
        <p:spPr>
          <a:xfrm>
            <a:off x="2259943" y="1596594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1" name="正方形/長方形 110"/>
          <p:cNvSpPr/>
          <p:nvPr/>
        </p:nvSpPr>
        <p:spPr>
          <a:xfrm>
            <a:off x="3067250" y="1596594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2" name="正方形/長方形 111"/>
          <p:cNvSpPr/>
          <p:nvPr/>
        </p:nvSpPr>
        <p:spPr>
          <a:xfrm>
            <a:off x="3874557" y="1596594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3" name="正方形/長方形 112"/>
          <p:cNvSpPr/>
          <p:nvPr/>
        </p:nvSpPr>
        <p:spPr>
          <a:xfrm>
            <a:off x="4681864" y="1596594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4" name="正方形/長方形 113"/>
          <p:cNvSpPr/>
          <p:nvPr/>
        </p:nvSpPr>
        <p:spPr>
          <a:xfrm>
            <a:off x="1452636" y="4891730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5" name="正方形/長方形 114"/>
          <p:cNvSpPr/>
          <p:nvPr/>
        </p:nvSpPr>
        <p:spPr>
          <a:xfrm>
            <a:off x="2259943" y="4891730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6" name="正方形/長方形 115"/>
          <p:cNvSpPr/>
          <p:nvPr/>
        </p:nvSpPr>
        <p:spPr>
          <a:xfrm>
            <a:off x="3067250" y="4891730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7" name="正方形/長方形 116"/>
          <p:cNvSpPr/>
          <p:nvPr/>
        </p:nvSpPr>
        <p:spPr>
          <a:xfrm>
            <a:off x="3874557" y="4891730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8" name="正方形/長方形 117"/>
          <p:cNvSpPr/>
          <p:nvPr/>
        </p:nvSpPr>
        <p:spPr>
          <a:xfrm>
            <a:off x="4681864" y="4891730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9" name="楕円 118"/>
          <p:cNvSpPr/>
          <p:nvPr/>
        </p:nvSpPr>
        <p:spPr>
          <a:xfrm>
            <a:off x="2693269" y="2046397"/>
            <a:ext cx="747961" cy="74796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ja-JP" altLang="en-US" sz="2800" dirty="0">
                <a:solidFill>
                  <a:schemeClr val="tx1"/>
                </a:solidFill>
              </a:rPr>
              <a:t>死</a:t>
            </a:r>
          </a:p>
        </p:txBody>
      </p:sp>
      <p:sp>
        <p:nvSpPr>
          <p:cNvPr id="120" name="楕円 119"/>
          <p:cNvSpPr/>
          <p:nvPr/>
        </p:nvSpPr>
        <p:spPr>
          <a:xfrm>
            <a:off x="1885962" y="2870181"/>
            <a:ext cx="747961" cy="74796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ja-JP" altLang="en-US" sz="2800" dirty="0">
                <a:solidFill>
                  <a:schemeClr val="tx1"/>
                </a:solidFill>
              </a:rPr>
              <a:t>死</a:t>
            </a:r>
          </a:p>
        </p:txBody>
      </p:sp>
      <p:sp>
        <p:nvSpPr>
          <p:cNvPr id="121" name="楕円 120"/>
          <p:cNvSpPr/>
          <p:nvPr/>
        </p:nvSpPr>
        <p:spPr>
          <a:xfrm>
            <a:off x="2693269" y="3693966"/>
            <a:ext cx="747961" cy="74796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ja-JP" altLang="en-US" sz="2800" dirty="0">
                <a:solidFill>
                  <a:schemeClr val="tx1"/>
                </a:solidFill>
              </a:rPr>
              <a:t>死</a:t>
            </a:r>
          </a:p>
        </p:txBody>
      </p:sp>
      <p:sp>
        <p:nvSpPr>
          <p:cNvPr id="122" name="楕円 121"/>
          <p:cNvSpPr/>
          <p:nvPr/>
        </p:nvSpPr>
        <p:spPr>
          <a:xfrm>
            <a:off x="3500577" y="2870180"/>
            <a:ext cx="747961" cy="74796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ja-JP" altLang="en-US" sz="2800" dirty="0">
                <a:solidFill>
                  <a:schemeClr val="tx1"/>
                </a:solidFill>
              </a:rPr>
              <a:t>死</a:t>
            </a:r>
          </a:p>
        </p:txBody>
      </p:sp>
      <p:sp>
        <p:nvSpPr>
          <p:cNvPr id="123" name="楕円 122"/>
          <p:cNvSpPr/>
          <p:nvPr/>
        </p:nvSpPr>
        <p:spPr>
          <a:xfrm>
            <a:off x="1885962" y="2046396"/>
            <a:ext cx="747961" cy="747961"/>
          </a:xfrm>
          <a:prstGeom prst="ellipse">
            <a:avLst/>
          </a:prstGeom>
          <a:solidFill>
            <a:schemeClr val="tx1"/>
          </a:solidFill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ja-JP" altLang="en-US" sz="2800" dirty="0"/>
          </a:p>
        </p:txBody>
      </p:sp>
      <p:sp>
        <p:nvSpPr>
          <p:cNvPr id="124" name="楕円 123"/>
          <p:cNvSpPr/>
          <p:nvPr/>
        </p:nvSpPr>
        <p:spPr>
          <a:xfrm>
            <a:off x="2693269" y="1222613"/>
            <a:ext cx="747961" cy="747961"/>
          </a:xfrm>
          <a:prstGeom prst="ellipse">
            <a:avLst/>
          </a:prstGeom>
          <a:solidFill>
            <a:schemeClr val="tx1"/>
          </a:solidFill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ja-JP" altLang="en-US" sz="2800" dirty="0"/>
          </a:p>
        </p:txBody>
      </p:sp>
      <p:sp>
        <p:nvSpPr>
          <p:cNvPr id="125" name="楕円 124"/>
          <p:cNvSpPr/>
          <p:nvPr/>
        </p:nvSpPr>
        <p:spPr>
          <a:xfrm>
            <a:off x="3500575" y="2046394"/>
            <a:ext cx="747961" cy="747961"/>
          </a:xfrm>
          <a:prstGeom prst="ellipse">
            <a:avLst/>
          </a:prstGeom>
          <a:solidFill>
            <a:schemeClr val="tx1"/>
          </a:solidFill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ja-JP" altLang="en-US" sz="2800" dirty="0"/>
          </a:p>
        </p:txBody>
      </p:sp>
      <p:sp>
        <p:nvSpPr>
          <p:cNvPr id="126" name="楕円 125"/>
          <p:cNvSpPr/>
          <p:nvPr/>
        </p:nvSpPr>
        <p:spPr>
          <a:xfrm>
            <a:off x="4307883" y="2870179"/>
            <a:ext cx="747961" cy="747961"/>
          </a:xfrm>
          <a:prstGeom prst="ellipse">
            <a:avLst/>
          </a:prstGeom>
          <a:solidFill>
            <a:schemeClr val="tx1"/>
          </a:solidFill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ja-JP" altLang="en-US" sz="2800" dirty="0"/>
          </a:p>
        </p:txBody>
      </p:sp>
      <p:sp>
        <p:nvSpPr>
          <p:cNvPr id="127" name="楕円 126"/>
          <p:cNvSpPr/>
          <p:nvPr/>
        </p:nvSpPr>
        <p:spPr>
          <a:xfrm>
            <a:off x="1078655" y="2870179"/>
            <a:ext cx="747961" cy="747961"/>
          </a:xfrm>
          <a:prstGeom prst="ellipse">
            <a:avLst/>
          </a:prstGeom>
          <a:solidFill>
            <a:schemeClr val="tx1"/>
          </a:solidFill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ja-JP" altLang="en-US" sz="2800" dirty="0"/>
          </a:p>
        </p:txBody>
      </p:sp>
      <p:sp>
        <p:nvSpPr>
          <p:cNvPr id="128" name="楕円 127"/>
          <p:cNvSpPr/>
          <p:nvPr/>
        </p:nvSpPr>
        <p:spPr>
          <a:xfrm>
            <a:off x="1885962" y="3693965"/>
            <a:ext cx="747961" cy="747961"/>
          </a:xfrm>
          <a:prstGeom prst="ellipse">
            <a:avLst/>
          </a:prstGeom>
          <a:solidFill>
            <a:schemeClr val="tx1"/>
          </a:solidFill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ja-JP" altLang="en-US" sz="2800" dirty="0"/>
          </a:p>
        </p:txBody>
      </p:sp>
      <p:sp>
        <p:nvSpPr>
          <p:cNvPr id="129" name="楕円 128"/>
          <p:cNvSpPr/>
          <p:nvPr/>
        </p:nvSpPr>
        <p:spPr>
          <a:xfrm>
            <a:off x="2693268" y="4555661"/>
            <a:ext cx="747961" cy="747961"/>
          </a:xfrm>
          <a:prstGeom prst="ellipse">
            <a:avLst/>
          </a:prstGeom>
          <a:solidFill>
            <a:schemeClr val="tx1"/>
          </a:solidFill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ja-JP" altLang="en-US" sz="2800" dirty="0"/>
          </a:p>
        </p:txBody>
      </p:sp>
      <p:sp>
        <p:nvSpPr>
          <p:cNvPr id="130" name="楕円 129"/>
          <p:cNvSpPr/>
          <p:nvPr/>
        </p:nvSpPr>
        <p:spPr>
          <a:xfrm>
            <a:off x="3500575" y="3769788"/>
            <a:ext cx="747961" cy="747961"/>
          </a:xfrm>
          <a:prstGeom prst="ellipse">
            <a:avLst/>
          </a:prstGeom>
          <a:solidFill>
            <a:schemeClr val="tx1"/>
          </a:solidFill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ja-JP" altLang="en-US" sz="2800" dirty="0"/>
          </a:p>
        </p:txBody>
      </p:sp>
      <p:sp>
        <p:nvSpPr>
          <p:cNvPr id="131" name="テキスト ボックス 130"/>
          <p:cNvSpPr txBox="1"/>
          <p:nvPr/>
        </p:nvSpPr>
        <p:spPr>
          <a:xfrm>
            <a:off x="1802818" y="5903707"/>
            <a:ext cx="33361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dirty="0"/>
              <a:t>(</a:t>
            </a:r>
            <a:r>
              <a:rPr kumimoji="1" lang="ja-JP" altLang="en-US" sz="2800" b="1" dirty="0"/>
              <a:t>白石</a:t>
            </a:r>
            <a:r>
              <a:rPr lang="ja-JP" altLang="en-US" sz="2800" b="1" dirty="0"/>
              <a:t>は</a:t>
            </a:r>
            <a:r>
              <a:rPr lang="en-US" altLang="ja-JP" sz="2800" b="1" dirty="0"/>
              <a:t>)</a:t>
            </a:r>
            <a:r>
              <a:rPr kumimoji="1" lang="ja-JP" altLang="en-US" sz="2800" b="1" dirty="0"/>
              <a:t>死んでいる</a:t>
            </a:r>
          </a:p>
        </p:txBody>
      </p:sp>
      <p:sp>
        <p:nvSpPr>
          <p:cNvPr id="132" name="正方形/長方形 131"/>
          <p:cNvSpPr/>
          <p:nvPr/>
        </p:nvSpPr>
        <p:spPr>
          <a:xfrm>
            <a:off x="6650278" y="2420378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3" name="正方形/長方形 132"/>
          <p:cNvSpPr/>
          <p:nvPr/>
        </p:nvSpPr>
        <p:spPr>
          <a:xfrm>
            <a:off x="7457585" y="2420378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4" name="正方形/長方形 133"/>
          <p:cNvSpPr/>
          <p:nvPr/>
        </p:nvSpPr>
        <p:spPr>
          <a:xfrm>
            <a:off x="8264892" y="2420378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5" name="正方形/長方形 134"/>
          <p:cNvSpPr/>
          <p:nvPr/>
        </p:nvSpPr>
        <p:spPr>
          <a:xfrm>
            <a:off x="9072199" y="2420378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6" name="正方形/長方形 135"/>
          <p:cNvSpPr/>
          <p:nvPr/>
        </p:nvSpPr>
        <p:spPr>
          <a:xfrm>
            <a:off x="9879506" y="2420378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7" name="正方形/長方形 136"/>
          <p:cNvSpPr/>
          <p:nvPr/>
        </p:nvSpPr>
        <p:spPr>
          <a:xfrm>
            <a:off x="6650278" y="3244162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8" name="正方形/長方形 137"/>
          <p:cNvSpPr/>
          <p:nvPr/>
        </p:nvSpPr>
        <p:spPr>
          <a:xfrm>
            <a:off x="7457585" y="3244162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9" name="正方形/長方形 138"/>
          <p:cNvSpPr/>
          <p:nvPr/>
        </p:nvSpPr>
        <p:spPr>
          <a:xfrm>
            <a:off x="8264892" y="3244162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0" name="正方形/長方形 139"/>
          <p:cNvSpPr/>
          <p:nvPr/>
        </p:nvSpPr>
        <p:spPr>
          <a:xfrm>
            <a:off x="9072199" y="3244162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1" name="正方形/長方形 140"/>
          <p:cNvSpPr/>
          <p:nvPr/>
        </p:nvSpPr>
        <p:spPr>
          <a:xfrm>
            <a:off x="9879506" y="3244162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2" name="正方形/長方形 141"/>
          <p:cNvSpPr/>
          <p:nvPr/>
        </p:nvSpPr>
        <p:spPr>
          <a:xfrm>
            <a:off x="6650278" y="4067946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3" name="正方形/長方形 142"/>
          <p:cNvSpPr/>
          <p:nvPr/>
        </p:nvSpPr>
        <p:spPr>
          <a:xfrm>
            <a:off x="7457585" y="4067946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4" name="正方形/長方形 143"/>
          <p:cNvSpPr/>
          <p:nvPr/>
        </p:nvSpPr>
        <p:spPr>
          <a:xfrm>
            <a:off x="8264892" y="4067946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5" name="正方形/長方形 144"/>
          <p:cNvSpPr/>
          <p:nvPr/>
        </p:nvSpPr>
        <p:spPr>
          <a:xfrm>
            <a:off x="9072199" y="4067946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6" name="正方形/長方形 145"/>
          <p:cNvSpPr/>
          <p:nvPr/>
        </p:nvSpPr>
        <p:spPr>
          <a:xfrm>
            <a:off x="9879506" y="4067946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7" name="正方形/長方形 146"/>
          <p:cNvSpPr/>
          <p:nvPr/>
        </p:nvSpPr>
        <p:spPr>
          <a:xfrm>
            <a:off x="6650278" y="1596594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8" name="正方形/長方形 147"/>
          <p:cNvSpPr/>
          <p:nvPr/>
        </p:nvSpPr>
        <p:spPr>
          <a:xfrm>
            <a:off x="7457585" y="1596594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9" name="正方形/長方形 148"/>
          <p:cNvSpPr/>
          <p:nvPr/>
        </p:nvSpPr>
        <p:spPr>
          <a:xfrm>
            <a:off x="8264892" y="1596594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0" name="正方形/長方形 149"/>
          <p:cNvSpPr/>
          <p:nvPr/>
        </p:nvSpPr>
        <p:spPr>
          <a:xfrm>
            <a:off x="9072199" y="1596594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正方形/長方形 150"/>
          <p:cNvSpPr/>
          <p:nvPr/>
        </p:nvSpPr>
        <p:spPr>
          <a:xfrm>
            <a:off x="9879506" y="1596594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2" name="正方形/長方形 151"/>
          <p:cNvSpPr/>
          <p:nvPr/>
        </p:nvSpPr>
        <p:spPr>
          <a:xfrm>
            <a:off x="6650278" y="4891730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3" name="正方形/長方形 152"/>
          <p:cNvSpPr/>
          <p:nvPr/>
        </p:nvSpPr>
        <p:spPr>
          <a:xfrm>
            <a:off x="7457585" y="4891730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4" name="正方形/長方形 153"/>
          <p:cNvSpPr/>
          <p:nvPr/>
        </p:nvSpPr>
        <p:spPr>
          <a:xfrm>
            <a:off x="8264892" y="4891730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5" name="正方形/長方形 154"/>
          <p:cNvSpPr/>
          <p:nvPr/>
        </p:nvSpPr>
        <p:spPr>
          <a:xfrm>
            <a:off x="9072199" y="4891730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6" name="正方形/長方形 155"/>
          <p:cNvSpPr/>
          <p:nvPr/>
        </p:nvSpPr>
        <p:spPr>
          <a:xfrm>
            <a:off x="9879506" y="4891730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7" name="楕円 156"/>
          <p:cNvSpPr/>
          <p:nvPr/>
        </p:nvSpPr>
        <p:spPr>
          <a:xfrm>
            <a:off x="8691202" y="2908085"/>
            <a:ext cx="747961" cy="74796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ja-JP" altLang="en-US" sz="2800" dirty="0">
                <a:solidFill>
                  <a:schemeClr val="tx1"/>
                </a:solidFill>
              </a:rPr>
              <a:t>生</a:t>
            </a:r>
          </a:p>
        </p:txBody>
      </p:sp>
      <p:sp>
        <p:nvSpPr>
          <p:cNvPr id="158" name="楕円 157"/>
          <p:cNvSpPr/>
          <p:nvPr/>
        </p:nvSpPr>
        <p:spPr>
          <a:xfrm>
            <a:off x="7888876" y="3769785"/>
            <a:ext cx="747961" cy="74796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ja-JP" altLang="en-US" sz="2800" dirty="0">
                <a:solidFill>
                  <a:schemeClr val="tx1"/>
                </a:solidFill>
              </a:rPr>
              <a:t>生</a:t>
            </a:r>
          </a:p>
        </p:txBody>
      </p:sp>
      <p:sp>
        <p:nvSpPr>
          <p:cNvPr id="159" name="楕円 158"/>
          <p:cNvSpPr/>
          <p:nvPr/>
        </p:nvSpPr>
        <p:spPr>
          <a:xfrm>
            <a:off x="7083604" y="2908092"/>
            <a:ext cx="747961" cy="74796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ja-JP" altLang="en-US" sz="2800" dirty="0">
                <a:solidFill>
                  <a:schemeClr val="tx1"/>
                </a:solidFill>
              </a:rPr>
              <a:t>生</a:t>
            </a:r>
          </a:p>
        </p:txBody>
      </p:sp>
      <p:sp>
        <p:nvSpPr>
          <p:cNvPr id="160" name="楕円 159"/>
          <p:cNvSpPr/>
          <p:nvPr/>
        </p:nvSpPr>
        <p:spPr>
          <a:xfrm>
            <a:off x="7890912" y="2084306"/>
            <a:ext cx="747961" cy="74796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ja-JP" altLang="en-US" sz="2800" dirty="0">
                <a:solidFill>
                  <a:schemeClr val="tx1"/>
                </a:solidFill>
              </a:rPr>
              <a:t>生</a:t>
            </a:r>
          </a:p>
        </p:txBody>
      </p:sp>
      <p:sp>
        <p:nvSpPr>
          <p:cNvPr id="161" name="楕円 160"/>
          <p:cNvSpPr/>
          <p:nvPr/>
        </p:nvSpPr>
        <p:spPr>
          <a:xfrm>
            <a:off x="6276296" y="2926732"/>
            <a:ext cx="747961" cy="747961"/>
          </a:xfrm>
          <a:prstGeom prst="ellipse">
            <a:avLst/>
          </a:prstGeom>
          <a:solidFill>
            <a:schemeClr val="tx1"/>
          </a:solidFill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ja-JP" altLang="en-US" sz="2800" dirty="0"/>
          </a:p>
        </p:txBody>
      </p:sp>
      <p:sp>
        <p:nvSpPr>
          <p:cNvPr id="162" name="楕円 161"/>
          <p:cNvSpPr/>
          <p:nvPr/>
        </p:nvSpPr>
        <p:spPr>
          <a:xfrm>
            <a:off x="8698218" y="4591431"/>
            <a:ext cx="747961" cy="747961"/>
          </a:xfrm>
          <a:prstGeom prst="ellipse">
            <a:avLst/>
          </a:prstGeom>
          <a:solidFill>
            <a:schemeClr val="tx1"/>
          </a:solidFill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ja-JP" altLang="en-US" sz="2800" dirty="0"/>
          </a:p>
        </p:txBody>
      </p:sp>
      <p:sp>
        <p:nvSpPr>
          <p:cNvPr id="163" name="楕円 162"/>
          <p:cNvSpPr/>
          <p:nvPr/>
        </p:nvSpPr>
        <p:spPr>
          <a:xfrm>
            <a:off x="7083602" y="3769786"/>
            <a:ext cx="747961" cy="747961"/>
          </a:xfrm>
          <a:prstGeom prst="ellipse">
            <a:avLst/>
          </a:prstGeom>
          <a:solidFill>
            <a:schemeClr val="tx1"/>
          </a:solidFill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ja-JP" altLang="en-US" sz="2800" dirty="0"/>
          </a:p>
        </p:txBody>
      </p:sp>
      <p:sp>
        <p:nvSpPr>
          <p:cNvPr id="164" name="楕円 163"/>
          <p:cNvSpPr/>
          <p:nvPr/>
        </p:nvSpPr>
        <p:spPr>
          <a:xfrm>
            <a:off x="7089379" y="1268304"/>
            <a:ext cx="747961" cy="747961"/>
          </a:xfrm>
          <a:prstGeom prst="ellipse">
            <a:avLst/>
          </a:prstGeom>
          <a:solidFill>
            <a:schemeClr val="tx1"/>
          </a:solidFill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ja-JP" altLang="en-US" sz="2800" dirty="0"/>
              <a:t>死</a:t>
            </a:r>
          </a:p>
        </p:txBody>
      </p:sp>
      <p:sp>
        <p:nvSpPr>
          <p:cNvPr id="165" name="楕円 164"/>
          <p:cNvSpPr/>
          <p:nvPr/>
        </p:nvSpPr>
        <p:spPr>
          <a:xfrm>
            <a:off x="7888877" y="1268304"/>
            <a:ext cx="747961" cy="747961"/>
          </a:xfrm>
          <a:prstGeom prst="ellipse">
            <a:avLst/>
          </a:prstGeom>
          <a:solidFill>
            <a:schemeClr val="tx1"/>
          </a:solidFill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ja-JP" altLang="en-US" sz="2800" dirty="0"/>
              <a:t>死</a:t>
            </a:r>
          </a:p>
        </p:txBody>
      </p:sp>
      <p:sp>
        <p:nvSpPr>
          <p:cNvPr id="166" name="楕円 165"/>
          <p:cNvSpPr/>
          <p:nvPr/>
        </p:nvSpPr>
        <p:spPr>
          <a:xfrm>
            <a:off x="9493490" y="4591433"/>
            <a:ext cx="747961" cy="747961"/>
          </a:xfrm>
          <a:prstGeom prst="ellipse">
            <a:avLst/>
          </a:prstGeom>
          <a:solidFill>
            <a:schemeClr val="tx1"/>
          </a:solidFill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ja-JP" altLang="en-US" sz="2800" dirty="0"/>
          </a:p>
        </p:txBody>
      </p:sp>
      <p:sp>
        <p:nvSpPr>
          <p:cNvPr id="167" name="楕円 166"/>
          <p:cNvSpPr/>
          <p:nvPr/>
        </p:nvSpPr>
        <p:spPr>
          <a:xfrm>
            <a:off x="8696184" y="1268304"/>
            <a:ext cx="747961" cy="747961"/>
          </a:xfrm>
          <a:prstGeom prst="ellipse">
            <a:avLst/>
          </a:prstGeom>
          <a:solidFill>
            <a:schemeClr val="tx1"/>
          </a:solidFill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ja-JP" altLang="en-US" sz="2800" dirty="0"/>
              <a:t>死</a:t>
            </a:r>
          </a:p>
        </p:txBody>
      </p:sp>
      <p:sp>
        <p:nvSpPr>
          <p:cNvPr id="168" name="楕円 167"/>
          <p:cNvSpPr/>
          <p:nvPr/>
        </p:nvSpPr>
        <p:spPr>
          <a:xfrm>
            <a:off x="9497914" y="2084305"/>
            <a:ext cx="747961" cy="74796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ja-JP" altLang="en-US" sz="2800" dirty="0">
                <a:solidFill>
                  <a:schemeClr val="tx1"/>
                </a:solidFill>
              </a:rPr>
              <a:t>生</a:t>
            </a:r>
          </a:p>
        </p:txBody>
      </p:sp>
      <p:sp>
        <p:nvSpPr>
          <p:cNvPr id="169" name="楕円 168"/>
          <p:cNvSpPr/>
          <p:nvPr/>
        </p:nvSpPr>
        <p:spPr>
          <a:xfrm>
            <a:off x="9497914" y="3767649"/>
            <a:ext cx="747961" cy="74796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ja-JP" altLang="en-US" sz="2800" dirty="0">
                <a:solidFill>
                  <a:schemeClr val="tx1"/>
                </a:solidFill>
              </a:rPr>
              <a:t>生</a:t>
            </a:r>
          </a:p>
        </p:txBody>
      </p:sp>
      <p:sp>
        <p:nvSpPr>
          <p:cNvPr id="170" name="楕円 169"/>
          <p:cNvSpPr/>
          <p:nvPr/>
        </p:nvSpPr>
        <p:spPr>
          <a:xfrm>
            <a:off x="10272496" y="2926730"/>
            <a:ext cx="747961" cy="74796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ja-JP" altLang="en-US" sz="2800" dirty="0">
                <a:solidFill>
                  <a:schemeClr val="tx1"/>
                </a:solidFill>
              </a:rPr>
              <a:t>生</a:t>
            </a:r>
          </a:p>
        </p:txBody>
      </p:sp>
      <p:sp>
        <p:nvSpPr>
          <p:cNvPr id="171" name="楕円 170"/>
          <p:cNvSpPr/>
          <p:nvPr/>
        </p:nvSpPr>
        <p:spPr>
          <a:xfrm>
            <a:off x="7883232" y="4591432"/>
            <a:ext cx="747961" cy="747961"/>
          </a:xfrm>
          <a:prstGeom prst="ellipse">
            <a:avLst/>
          </a:prstGeom>
          <a:solidFill>
            <a:schemeClr val="tx1"/>
          </a:solidFill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ja-JP" altLang="en-US" sz="2800" dirty="0"/>
          </a:p>
        </p:txBody>
      </p:sp>
      <p:sp>
        <p:nvSpPr>
          <p:cNvPr id="172" name="楕円 171"/>
          <p:cNvSpPr/>
          <p:nvPr/>
        </p:nvSpPr>
        <p:spPr>
          <a:xfrm>
            <a:off x="6277985" y="2092088"/>
            <a:ext cx="747961" cy="747961"/>
          </a:xfrm>
          <a:prstGeom prst="ellipse">
            <a:avLst/>
          </a:prstGeom>
          <a:solidFill>
            <a:schemeClr val="tx1"/>
          </a:solidFill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ja-JP" altLang="en-US" sz="2800" dirty="0"/>
          </a:p>
        </p:txBody>
      </p:sp>
      <p:sp>
        <p:nvSpPr>
          <p:cNvPr id="173" name="楕円 172"/>
          <p:cNvSpPr/>
          <p:nvPr/>
        </p:nvSpPr>
        <p:spPr>
          <a:xfrm>
            <a:off x="10283159" y="4591431"/>
            <a:ext cx="747961" cy="747961"/>
          </a:xfrm>
          <a:prstGeom prst="ellipse">
            <a:avLst/>
          </a:prstGeom>
          <a:solidFill>
            <a:schemeClr val="tx1"/>
          </a:solidFill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ja-JP" altLang="en-US" sz="2800" dirty="0"/>
          </a:p>
        </p:txBody>
      </p:sp>
      <p:sp>
        <p:nvSpPr>
          <p:cNvPr id="174" name="楕円 173"/>
          <p:cNvSpPr/>
          <p:nvPr/>
        </p:nvSpPr>
        <p:spPr>
          <a:xfrm>
            <a:off x="10271129" y="2089377"/>
            <a:ext cx="747961" cy="747961"/>
          </a:xfrm>
          <a:prstGeom prst="ellipse">
            <a:avLst/>
          </a:prstGeom>
          <a:solidFill>
            <a:schemeClr val="tx1"/>
          </a:solidFill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ja-JP" altLang="en-US" sz="2800" dirty="0"/>
              <a:t>死</a:t>
            </a:r>
          </a:p>
        </p:txBody>
      </p:sp>
      <p:sp>
        <p:nvSpPr>
          <p:cNvPr id="175" name="楕円 174"/>
          <p:cNvSpPr/>
          <p:nvPr/>
        </p:nvSpPr>
        <p:spPr>
          <a:xfrm>
            <a:off x="9487874" y="1268304"/>
            <a:ext cx="747961" cy="747961"/>
          </a:xfrm>
          <a:prstGeom prst="ellipse">
            <a:avLst/>
          </a:prstGeom>
          <a:solidFill>
            <a:schemeClr val="tx1"/>
          </a:solidFill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ja-JP" altLang="en-US" sz="2800" dirty="0"/>
              <a:t>死</a:t>
            </a:r>
          </a:p>
        </p:txBody>
      </p:sp>
      <p:sp>
        <p:nvSpPr>
          <p:cNvPr id="176" name="楕円 175"/>
          <p:cNvSpPr/>
          <p:nvPr/>
        </p:nvSpPr>
        <p:spPr>
          <a:xfrm>
            <a:off x="10271129" y="1268304"/>
            <a:ext cx="747961" cy="747961"/>
          </a:xfrm>
          <a:prstGeom prst="ellipse">
            <a:avLst/>
          </a:prstGeom>
          <a:solidFill>
            <a:schemeClr val="tx1"/>
          </a:solidFill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ja-JP" altLang="en-US" sz="2800" dirty="0"/>
              <a:t>死</a:t>
            </a:r>
          </a:p>
        </p:txBody>
      </p:sp>
      <p:sp>
        <p:nvSpPr>
          <p:cNvPr id="177" name="楕円 176"/>
          <p:cNvSpPr/>
          <p:nvPr/>
        </p:nvSpPr>
        <p:spPr>
          <a:xfrm>
            <a:off x="8685592" y="2084304"/>
            <a:ext cx="747961" cy="74796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ja-JP" altLang="en-US" sz="2800" dirty="0">
                <a:solidFill>
                  <a:schemeClr val="tx1"/>
                </a:solidFill>
              </a:rPr>
              <a:t>生</a:t>
            </a:r>
          </a:p>
        </p:txBody>
      </p:sp>
      <p:sp>
        <p:nvSpPr>
          <p:cNvPr id="178" name="楕円 177"/>
          <p:cNvSpPr/>
          <p:nvPr/>
        </p:nvSpPr>
        <p:spPr>
          <a:xfrm>
            <a:off x="8692639" y="3765487"/>
            <a:ext cx="747961" cy="74796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ja-JP" altLang="en-US" sz="2800" dirty="0">
                <a:solidFill>
                  <a:schemeClr val="tx1"/>
                </a:solidFill>
              </a:rPr>
              <a:t>生</a:t>
            </a:r>
          </a:p>
        </p:txBody>
      </p:sp>
      <p:sp>
        <p:nvSpPr>
          <p:cNvPr id="179" name="楕円 178"/>
          <p:cNvSpPr/>
          <p:nvPr/>
        </p:nvSpPr>
        <p:spPr>
          <a:xfrm>
            <a:off x="7081917" y="2092088"/>
            <a:ext cx="747961" cy="74796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ja-JP" altLang="en-US" sz="2800" dirty="0">
                <a:solidFill>
                  <a:schemeClr val="tx1"/>
                </a:solidFill>
              </a:rPr>
              <a:t>生</a:t>
            </a:r>
          </a:p>
        </p:txBody>
      </p:sp>
      <p:sp>
        <p:nvSpPr>
          <p:cNvPr id="180" name="楕円 179"/>
          <p:cNvSpPr/>
          <p:nvPr/>
        </p:nvSpPr>
        <p:spPr>
          <a:xfrm>
            <a:off x="10271128" y="3765487"/>
            <a:ext cx="747961" cy="74796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ja-JP" altLang="en-US" sz="2800" dirty="0">
                <a:solidFill>
                  <a:schemeClr val="tx1"/>
                </a:solidFill>
              </a:rPr>
              <a:t>生</a:t>
            </a:r>
          </a:p>
        </p:txBody>
      </p:sp>
      <p:sp>
        <p:nvSpPr>
          <p:cNvPr id="181" name="楕円 180"/>
          <p:cNvSpPr/>
          <p:nvPr/>
        </p:nvSpPr>
        <p:spPr>
          <a:xfrm>
            <a:off x="7081917" y="4591431"/>
            <a:ext cx="747961" cy="747961"/>
          </a:xfrm>
          <a:prstGeom prst="ellipse">
            <a:avLst/>
          </a:prstGeom>
          <a:solidFill>
            <a:schemeClr val="tx1"/>
          </a:solidFill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altLang="ja-JP" sz="2800" dirty="0"/>
              <a:t>1</a:t>
            </a:r>
            <a:endParaRPr lang="ja-JP" altLang="en-US" sz="2800" dirty="0"/>
          </a:p>
        </p:txBody>
      </p:sp>
      <p:sp>
        <p:nvSpPr>
          <p:cNvPr id="182" name="テキスト ボックス 181"/>
          <p:cNvSpPr txBox="1"/>
          <p:nvPr/>
        </p:nvSpPr>
        <p:spPr>
          <a:xfrm>
            <a:off x="7089379" y="5901566"/>
            <a:ext cx="33457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dirty="0">
                <a:solidFill>
                  <a:srgbClr val="FF0000"/>
                </a:solidFill>
              </a:rPr>
              <a:t>(</a:t>
            </a:r>
            <a:r>
              <a:rPr lang="ja-JP" altLang="en-US" sz="2800" b="1" dirty="0">
                <a:solidFill>
                  <a:srgbClr val="FF0000"/>
                </a:solidFill>
              </a:rPr>
              <a:t>白</a:t>
            </a:r>
            <a:r>
              <a:rPr kumimoji="1" lang="ja-JP" altLang="en-US" sz="2800" b="1" dirty="0">
                <a:solidFill>
                  <a:srgbClr val="FF0000"/>
                </a:solidFill>
              </a:rPr>
              <a:t>石</a:t>
            </a:r>
            <a:r>
              <a:rPr lang="ja-JP" altLang="en-US" sz="2800" b="1" dirty="0">
                <a:solidFill>
                  <a:srgbClr val="FF0000"/>
                </a:solidFill>
              </a:rPr>
              <a:t>は</a:t>
            </a:r>
            <a:r>
              <a:rPr lang="en-US" altLang="ja-JP" sz="2800" b="1" dirty="0">
                <a:solidFill>
                  <a:srgbClr val="FF0000"/>
                </a:solidFill>
              </a:rPr>
              <a:t>)</a:t>
            </a:r>
            <a:r>
              <a:rPr lang="ja-JP" altLang="en-US" sz="2800" b="1" dirty="0">
                <a:solidFill>
                  <a:srgbClr val="FF0000"/>
                </a:solidFill>
              </a:rPr>
              <a:t>生きて</a:t>
            </a:r>
            <a:r>
              <a:rPr kumimoji="1" lang="ja-JP" altLang="en-US" sz="2800" b="1" dirty="0">
                <a:solidFill>
                  <a:srgbClr val="FF0000"/>
                </a:solidFill>
              </a:rPr>
              <a:t>いる</a:t>
            </a:r>
          </a:p>
        </p:txBody>
      </p:sp>
      <p:sp>
        <p:nvSpPr>
          <p:cNvPr id="93" name="楕円 92"/>
          <p:cNvSpPr/>
          <p:nvPr/>
        </p:nvSpPr>
        <p:spPr>
          <a:xfrm>
            <a:off x="6284106" y="1268304"/>
            <a:ext cx="747961" cy="74796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altLang="ja-JP" sz="2800" dirty="0">
                <a:solidFill>
                  <a:schemeClr val="tx1"/>
                </a:solidFill>
              </a:rPr>
              <a:t>2</a:t>
            </a:r>
            <a:endParaRPr lang="ja-JP" alt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6461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タイトル 1"/>
          <p:cNvSpPr txBox="1">
            <a:spLocks/>
          </p:cNvSpPr>
          <p:nvPr/>
        </p:nvSpPr>
        <p:spPr>
          <a:xfrm>
            <a:off x="681681" y="230660"/>
            <a:ext cx="10515600" cy="87514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ja-JP" altLang="en-US" sz="4800" b="1" dirty="0"/>
              <a:t>囲碁のルール</a:t>
            </a:r>
            <a:r>
              <a:rPr lang="ja-JP" altLang="en-US" sz="4800" b="1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　</a:t>
            </a:r>
            <a:r>
              <a:rPr lang="en-US" altLang="ja-JP" sz="2400" b="1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―</a:t>
            </a:r>
            <a:r>
              <a:rPr lang="ja-JP" altLang="en-US" sz="2400" b="1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「石の生き死に」とは</a:t>
            </a:r>
            <a:r>
              <a:rPr lang="en-US" altLang="ja-JP" sz="2400" b="1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―</a:t>
            </a:r>
            <a:endParaRPr lang="ja-JP" altLang="en-US" sz="4800" b="1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E94F4-EF8A-4D55-BCB7-267F3E9086ED}" type="slidenum">
              <a:rPr kumimoji="1" lang="ja-JP" altLang="en-US" smtClean="0"/>
              <a:t>13</a:t>
            </a:fld>
            <a:endParaRPr kumimoji="1" lang="ja-JP" altLang="en-US"/>
          </a:p>
        </p:txBody>
      </p:sp>
      <p:sp>
        <p:nvSpPr>
          <p:cNvPr id="94" name="正方形/長方形 93"/>
          <p:cNvSpPr/>
          <p:nvPr/>
        </p:nvSpPr>
        <p:spPr>
          <a:xfrm>
            <a:off x="1452636" y="2420378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5" name="正方形/長方形 94"/>
          <p:cNvSpPr/>
          <p:nvPr/>
        </p:nvSpPr>
        <p:spPr>
          <a:xfrm>
            <a:off x="2259943" y="2420378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6" name="正方形/長方形 95"/>
          <p:cNvSpPr/>
          <p:nvPr/>
        </p:nvSpPr>
        <p:spPr>
          <a:xfrm>
            <a:off x="3067250" y="2420378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7" name="正方形/長方形 96"/>
          <p:cNvSpPr/>
          <p:nvPr/>
        </p:nvSpPr>
        <p:spPr>
          <a:xfrm>
            <a:off x="3874557" y="2420378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8" name="正方形/長方形 97"/>
          <p:cNvSpPr/>
          <p:nvPr/>
        </p:nvSpPr>
        <p:spPr>
          <a:xfrm>
            <a:off x="4681864" y="2420378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9" name="正方形/長方形 98"/>
          <p:cNvSpPr/>
          <p:nvPr/>
        </p:nvSpPr>
        <p:spPr>
          <a:xfrm>
            <a:off x="1452636" y="3244162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0" name="正方形/長方形 99"/>
          <p:cNvSpPr/>
          <p:nvPr/>
        </p:nvSpPr>
        <p:spPr>
          <a:xfrm>
            <a:off x="2259943" y="3244162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1" name="正方形/長方形 100"/>
          <p:cNvSpPr/>
          <p:nvPr/>
        </p:nvSpPr>
        <p:spPr>
          <a:xfrm>
            <a:off x="3067250" y="3244162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2" name="正方形/長方形 101"/>
          <p:cNvSpPr/>
          <p:nvPr/>
        </p:nvSpPr>
        <p:spPr>
          <a:xfrm>
            <a:off x="3874557" y="3244162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3" name="正方形/長方形 102"/>
          <p:cNvSpPr/>
          <p:nvPr/>
        </p:nvSpPr>
        <p:spPr>
          <a:xfrm>
            <a:off x="4681864" y="3244162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4" name="正方形/長方形 103"/>
          <p:cNvSpPr/>
          <p:nvPr/>
        </p:nvSpPr>
        <p:spPr>
          <a:xfrm>
            <a:off x="1452636" y="4067946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5" name="正方形/長方形 104"/>
          <p:cNvSpPr/>
          <p:nvPr/>
        </p:nvSpPr>
        <p:spPr>
          <a:xfrm>
            <a:off x="2259943" y="4067946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6" name="正方形/長方形 105"/>
          <p:cNvSpPr/>
          <p:nvPr/>
        </p:nvSpPr>
        <p:spPr>
          <a:xfrm>
            <a:off x="3067250" y="4067946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7" name="正方形/長方形 106"/>
          <p:cNvSpPr/>
          <p:nvPr/>
        </p:nvSpPr>
        <p:spPr>
          <a:xfrm>
            <a:off x="3874557" y="4067946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8" name="正方形/長方形 107"/>
          <p:cNvSpPr/>
          <p:nvPr/>
        </p:nvSpPr>
        <p:spPr>
          <a:xfrm>
            <a:off x="4681864" y="4067946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9" name="正方形/長方形 108"/>
          <p:cNvSpPr/>
          <p:nvPr/>
        </p:nvSpPr>
        <p:spPr>
          <a:xfrm>
            <a:off x="1452636" y="1596594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0" name="正方形/長方形 109"/>
          <p:cNvSpPr/>
          <p:nvPr/>
        </p:nvSpPr>
        <p:spPr>
          <a:xfrm>
            <a:off x="2259943" y="1596594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1" name="正方形/長方形 110"/>
          <p:cNvSpPr/>
          <p:nvPr/>
        </p:nvSpPr>
        <p:spPr>
          <a:xfrm>
            <a:off x="3067250" y="1596594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2" name="正方形/長方形 111"/>
          <p:cNvSpPr/>
          <p:nvPr/>
        </p:nvSpPr>
        <p:spPr>
          <a:xfrm>
            <a:off x="3874557" y="1596594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3" name="正方形/長方形 112"/>
          <p:cNvSpPr/>
          <p:nvPr/>
        </p:nvSpPr>
        <p:spPr>
          <a:xfrm>
            <a:off x="4681864" y="1596594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4" name="正方形/長方形 113"/>
          <p:cNvSpPr/>
          <p:nvPr/>
        </p:nvSpPr>
        <p:spPr>
          <a:xfrm>
            <a:off x="1452636" y="4891730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5" name="正方形/長方形 114"/>
          <p:cNvSpPr/>
          <p:nvPr/>
        </p:nvSpPr>
        <p:spPr>
          <a:xfrm>
            <a:off x="2259943" y="4891730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6" name="正方形/長方形 115"/>
          <p:cNvSpPr/>
          <p:nvPr/>
        </p:nvSpPr>
        <p:spPr>
          <a:xfrm>
            <a:off x="3067250" y="4891730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7" name="正方形/長方形 116"/>
          <p:cNvSpPr/>
          <p:nvPr/>
        </p:nvSpPr>
        <p:spPr>
          <a:xfrm>
            <a:off x="3874557" y="4891730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8" name="正方形/長方形 117"/>
          <p:cNvSpPr/>
          <p:nvPr/>
        </p:nvSpPr>
        <p:spPr>
          <a:xfrm>
            <a:off x="4681864" y="4891730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9" name="楕円 118"/>
          <p:cNvSpPr/>
          <p:nvPr/>
        </p:nvSpPr>
        <p:spPr>
          <a:xfrm>
            <a:off x="2693269" y="2046397"/>
            <a:ext cx="747961" cy="74796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ja-JP" altLang="en-US" sz="2800" dirty="0">
                <a:solidFill>
                  <a:schemeClr val="tx1"/>
                </a:solidFill>
              </a:rPr>
              <a:t>死</a:t>
            </a:r>
          </a:p>
        </p:txBody>
      </p:sp>
      <p:sp>
        <p:nvSpPr>
          <p:cNvPr id="120" name="楕円 119"/>
          <p:cNvSpPr/>
          <p:nvPr/>
        </p:nvSpPr>
        <p:spPr>
          <a:xfrm>
            <a:off x="1885962" y="2870181"/>
            <a:ext cx="747961" cy="74796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ja-JP" altLang="en-US" sz="2800" dirty="0">
                <a:solidFill>
                  <a:schemeClr val="tx1"/>
                </a:solidFill>
              </a:rPr>
              <a:t>死</a:t>
            </a:r>
          </a:p>
        </p:txBody>
      </p:sp>
      <p:sp>
        <p:nvSpPr>
          <p:cNvPr id="121" name="楕円 120"/>
          <p:cNvSpPr/>
          <p:nvPr/>
        </p:nvSpPr>
        <p:spPr>
          <a:xfrm>
            <a:off x="2693269" y="3693966"/>
            <a:ext cx="747961" cy="74796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ja-JP" altLang="en-US" sz="2800" dirty="0">
                <a:solidFill>
                  <a:schemeClr val="tx1"/>
                </a:solidFill>
              </a:rPr>
              <a:t>死</a:t>
            </a:r>
          </a:p>
        </p:txBody>
      </p:sp>
      <p:sp>
        <p:nvSpPr>
          <p:cNvPr id="122" name="楕円 121"/>
          <p:cNvSpPr/>
          <p:nvPr/>
        </p:nvSpPr>
        <p:spPr>
          <a:xfrm>
            <a:off x="3500577" y="2870180"/>
            <a:ext cx="747961" cy="74796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ja-JP" altLang="en-US" sz="2800" dirty="0">
                <a:solidFill>
                  <a:schemeClr val="tx1"/>
                </a:solidFill>
              </a:rPr>
              <a:t>死</a:t>
            </a:r>
          </a:p>
        </p:txBody>
      </p:sp>
      <p:sp>
        <p:nvSpPr>
          <p:cNvPr id="123" name="楕円 122"/>
          <p:cNvSpPr/>
          <p:nvPr/>
        </p:nvSpPr>
        <p:spPr>
          <a:xfrm>
            <a:off x="1885962" y="2046396"/>
            <a:ext cx="747961" cy="747961"/>
          </a:xfrm>
          <a:prstGeom prst="ellipse">
            <a:avLst/>
          </a:prstGeom>
          <a:solidFill>
            <a:schemeClr val="tx1"/>
          </a:solidFill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ja-JP" altLang="en-US" sz="2800" dirty="0"/>
          </a:p>
        </p:txBody>
      </p:sp>
      <p:sp>
        <p:nvSpPr>
          <p:cNvPr id="124" name="楕円 123"/>
          <p:cNvSpPr/>
          <p:nvPr/>
        </p:nvSpPr>
        <p:spPr>
          <a:xfrm>
            <a:off x="2693269" y="1222613"/>
            <a:ext cx="747961" cy="747961"/>
          </a:xfrm>
          <a:prstGeom prst="ellipse">
            <a:avLst/>
          </a:prstGeom>
          <a:solidFill>
            <a:schemeClr val="tx1"/>
          </a:solidFill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ja-JP" altLang="en-US" sz="2800" dirty="0"/>
          </a:p>
        </p:txBody>
      </p:sp>
      <p:sp>
        <p:nvSpPr>
          <p:cNvPr id="125" name="楕円 124"/>
          <p:cNvSpPr/>
          <p:nvPr/>
        </p:nvSpPr>
        <p:spPr>
          <a:xfrm>
            <a:off x="3500575" y="2046394"/>
            <a:ext cx="747961" cy="747961"/>
          </a:xfrm>
          <a:prstGeom prst="ellipse">
            <a:avLst/>
          </a:prstGeom>
          <a:solidFill>
            <a:schemeClr val="tx1"/>
          </a:solidFill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ja-JP" altLang="en-US" sz="2800" dirty="0"/>
          </a:p>
        </p:txBody>
      </p:sp>
      <p:sp>
        <p:nvSpPr>
          <p:cNvPr id="126" name="楕円 125"/>
          <p:cNvSpPr/>
          <p:nvPr/>
        </p:nvSpPr>
        <p:spPr>
          <a:xfrm>
            <a:off x="4307883" y="2870179"/>
            <a:ext cx="747961" cy="747961"/>
          </a:xfrm>
          <a:prstGeom prst="ellipse">
            <a:avLst/>
          </a:prstGeom>
          <a:solidFill>
            <a:schemeClr val="tx1"/>
          </a:solidFill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ja-JP" altLang="en-US" sz="2800" dirty="0"/>
          </a:p>
        </p:txBody>
      </p:sp>
      <p:sp>
        <p:nvSpPr>
          <p:cNvPr id="127" name="楕円 126"/>
          <p:cNvSpPr/>
          <p:nvPr/>
        </p:nvSpPr>
        <p:spPr>
          <a:xfrm>
            <a:off x="1078655" y="2870179"/>
            <a:ext cx="747961" cy="747961"/>
          </a:xfrm>
          <a:prstGeom prst="ellipse">
            <a:avLst/>
          </a:prstGeom>
          <a:solidFill>
            <a:schemeClr val="tx1"/>
          </a:solidFill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ja-JP" altLang="en-US" sz="2800" dirty="0"/>
          </a:p>
        </p:txBody>
      </p:sp>
      <p:sp>
        <p:nvSpPr>
          <p:cNvPr id="128" name="楕円 127"/>
          <p:cNvSpPr/>
          <p:nvPr/>
        </p:nvSpPr>
        <p:spPr>
          <a:xfrm>
            <a:off x="1885962" y="3693965"/>
            <a:ext cx="747961" cy="747961"/>
          </a:xfrm>
          <a:prstGeom prst="ellipse">
            <a:avLst/>
          </a:prstGeom>
          <a:solidFill>
            <a:schemeClr val="tx1"/>
          </a:solidFill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ja-JP" altLang="en-US" sz="2800" dirty="0"/>
          </a:p>
        </p:txBody>
      </p:sp>
      <p:sp>
        <p:nvSpPr>
          <p:cNvPr id="129" name="楕円 128"/>
          <p:cNvSpPr/>
          <p:nvPr/>
        </p:nvSpPr>
        <p:spPr>
          <a:xfrm>
            <a:off x="2693268" y="4555661"/>
            <a:ext cx="747961" cy="747961"/>
          </a:xfrm>
          <a:prstGeom prst="ellipse">
            <a:avLst/>
          </a:prstGeom>
          <a:solidFill>
            <a:schemeClr val="tx1"/>
          </a:solidFill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ja-JP" altLang="en-US" sz="2800" dirty="0"/>
          </a:p>
        </p:txBody>
      </p:sp>
      <p:sp>
        <p:nvSpPr>
          <p:cNvPr id="130" name="楕円 129"/>
          <p:cNvSpPr/>
          <p:nvPr/>
        </p:nvSpPr>
        <p:spPr>
          <a:xfrm>
            <a:off x="3500575" y="3769788"/>
            <a:ext cx="747961" cy="747961"/>
          </a:xfrm>
          <a:prstGeom prst="ellipse">
            <a:avLst/>
          </a:prstGeom>
          <a:solidFill>
            <a:schemeClr val="tx1"/>
          </a:solidFill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ja-JP" altLang="en-US" sz="2800" dirty="0"/>
          </a:p>
        </p:txBody>
      </p:sp>
      <p:sp>
        <p:nvSpPr>
          <p:cNvPr id="131" name="テキスト ボックス 130"/>
          <p:cNvSpPr txBox="1"/>
          <p:nvPr/>
        </p:nvSpPr>
        <p:spPr>
          <a:xfrm>
            <a:off x="1802818" y="5903707"/>
            <a:ext cx="33361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dirty="0"/>
              <a:t>(</a:t>
            </a:r>
            <a:r>
              <a:rPr kumimoji="1" lang="ja-JP" altLang="en-US" sz="2800" b="1" dirty="0"/>
              <a:t>白石</a:t>
            </a:r>
            <a:r>
              <a:rPr lang="ja-JP" altLang="en-US" sz="2800" b="1" dirty="0"/>
              <a:t>は</a:t>
            </a:r>
            <a:r>
              <a:rPr lang="en-US" altLang="ja-JP" sz="2800" b="1" dirty="0"/>
              <a:t>)</a:t>
            </a:r>
            <a:r>
              <a:rPr kumimoji="1" lang="ja-JP" altLang="en-US" sz="2800" b="1" dirty="0"/>
              <a:t>死んでいる</a:t>
            </a:r>
          </a:p>
        </p:txBody>
      </p:sp>
      <p:sp>
        <p:nvSpPr>
          <p:cNvPr id="132" name="正方形/長方形 131"/>
          <p:cNvSpPr/>
          <p:nvPr/>
        </p:nvSpPr>
        <p:spPr>
          <a:xfrm>
            <a:off x="6650278" y="2420378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3" name="正方形/長方形 132"/>
          <p:cNvSpPr/>
          <p:nvPr/>
        </p:nvSpPr>
        <p:spPr>
          <a:xfrm>
            <a:off x="7457585" y="2420378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4" name="正方形/長方形 133"/>
          <p:cNvSpPr/>
          <p:nvPr/>
        </p:nvSpPr>
        <p:spPr>
          <a:xfrm>
            <a:off x="8264892" y="2420378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5" name="正方形/長方形 134"/>
          <p:cNvSpPr/>
          <p:nvPr/>
        </p:nvSpPr>
        <p:spPr>
          <a:xfrm>
            <a:off x="9072199" y="2420378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6" name="正方形/長方形 135"/>
          <p:cNvSpPr/>
          <p:nvPr/>
        </p:nvSpPr>
        <p:spPr>
          <a:xfrm>
            <a:off x="9879506" y="2420378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7" name="正方形/長方形 136"/>
          <p:cNvSpPr/>
          <p:nvPr/>
        </p:nvSpPr>
        <p:spPr>
          <a:xfrm>
            <a:off x="6650278" y="3244162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8" name="正方形/長方形 137"/>
          <p:cNvSpPr/>
          <p:nvPr/>
        </p:nvSpPr>
        <p:spPr>
          <a:xfrm>
            <a:off x="7457585" y="3244162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9" name="正方形/長方形 138"/>
          <p:cNvSpPr/>
          <p:nvPr/>
        </p:nvSpPr>
        <p:spPr>
          <a:xfrm>
            <a:off x="8264892" y="3244162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0" name="正方形/長方形 139"/>
          <p:cNvSpPr/>
          <p:nvPr/>
        </p:nvSpPr>
        <p:spPr>
          <a:xfrm>
            <a:off x="9072199" y="3244162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1" name="正方形/長方形 140"/>
          <p:cNvSpPr/>
          <p:nvPr/>
        </p:nvSpPr>
        <p:spPr>
          <a:xfrm>
            <a:off x="9879506" y="3244162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2" name="正方形/長方形 141"/>
          <p:cNvSpPr/>
          <p:nvPr/>
        </p:nvSpPr>
        <p:spPr>
          <a:xfrm>
            <a:off x="6650278" y="4067946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3" name="正方形/長方形 142"/>
          <p:cNvSpPr/>
          <p:nvPr/>
        </p:nvSpPr>
        <p:spPr>
          <a:xfrm>
            <a:off x="7457585" y="4067946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4" name="正方形/長方形 143"/>
          <p:cNvSpPr/>
          <p:nvPr/>
        </p:nvSpPr>
        <p:spPr>
          <a:xfrm>
            <a:off x="8264892" y="4067946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5" name="正方形/長方形 144"/>
          <p:cNvSpPr/>
          <p:nvPr/>
        </p:nvSpPr>
        <p:spPr>
          <a:xfrm>
            <a:off x="9072199" y="4067946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6" name="正方形/長方形 145"/>
          <p:cNvSpPr/>
          <p:nvPr/>
        </p:nvSpPr>
        <p:spPr>
          <a:xfrm>
            <a:off x="9879506" y="4067946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7" name="正方形/長方形 146"/>
          <p:cNvSpPr/>
          <p:nvPr/>
        </p:nvSpPr>
        <p:spPr>
          <a:xfrm>
            <a:off x="6650278" y="1596594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8" name="正方形/長方形 147"/>
          <p:cNvSpPr/>
          <p:nvPr/>
        </p:nvSpPr>
        <p:spPr>
          <a:xfrm>
            <a:off x="7457585" y="1596594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9" name="正方形/長方形 148"/>
          <p:cNvSpPr/>
          <p:nvPr/>
        </p:nvSpPr>
        <p:spPr>
          <a:xfrm>
            <a:off x="8264892" y="1596594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0" name="正方形/長方形 149"/>
          <p:cNvSpPr/>
          <p:nvPr/>
        </p:nvSpPr>
        <p:spPr>
          <a:xfrm>
            <a:off x="9072199" y="1596594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正方形/長方形 150"/>
          <p:cNvSpPr/>
          <p:nvPr/>
        </p:nvSpPr>
        <p:spPr>
          <a:xfrm>
            <a:off x="9879506" y="1596594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2" name="正方形/長方形 151"/>
          <p:cNvSpPr/>
          <p:nvPr/>
        </p:nvSpPr>
        <p:spPr>
          <a:xfrm>
            <a:off x="6650278" y="4891730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3" name="正方形/長方形 152"/>
          <p:cNvSpPr/>
          <p:nvPr/>
        </p:nvSpPr>
        <p:spPr>
          <a:xfrm>
            <a:off x="7457585" y="4891730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4" name="正方形/長方形 153"/>
          <p:cNvSpPr/>
          <p:nvPr/>
        </p:nvSpPr>
        <p:spPr>
          <a:xfrm>
            <a:off x="8264892" y="4891730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5" name="正方形/長方形 154"/>
          <p:cNvSpPr/>
          <p:nvPr/>
        </p:nvSpPr>
        <p:spPr>
          <a:xfrm>
            <a:off x="9072199" y="4891730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6" name="正方形/長方形 155"/>
          <p:cNvSpPr/>
          <p:nvPr/>
        </p:nvSpPr>
        <p:spPr>
          <a:xfrm>
            <a:off x="9879506" y="4891730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7" name="楕円 156"/>
          <p:cNvSpPr/>
          <p:nvPr/>
        </p:nvSpPr>
        <p:spPr>
          <a:xfrm>
            <a:off x="8691202" y="2908085"/>
            <a:ext cx="747961" cy="74796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ja-JP" altLang="en-US" sz="2800" dirty="0">
                <a:solidFill>
                  <a:schemeClr val="tx1"/>
                </a:solidFill>
              </a:rPr>
              <a:t>生</a:t>
            </a:r>
          </a:p>
        </p:txBody>
      </p:sp>
      <p:sp>
        <p:nvSpPr>
          <p:cNvPr id="158" name="楕円 157"/>
          <p:cNvSpPr/>
          <p:nvPr/>
        </p:nvSpPr>
        <p:spPr>
          <a:xfrm>
            <a:off x="7888876" y="3769785"/>
            <a:ext cx="747961" cy="74796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ja-JP" altLang="en-US" sz="2800" dirty="0">
                <a:solidFill>
                  <a:schemeClr val="tx1"/>
                </a:solidFill>
              </a:rPr>
              <a:t>生</a:t>
            </a:r>
          </a:p>
        </p:txBody>
      </p:sp>
      <p:sp>
        <p:nvSpPr>
          <p:cNvPr id="159" name="楕円 158"/>
          <p:cNvSpPr/>
          <p:nvPr/>
        </p:nvSpPr>
        <p:spPr>
          <a:xfrm>
            <a:off x="7083604" y="2908092"/>
            <a:ext cx="747961" cy="74796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ja-JP" altLang="en-US" sz="2800" dirty="0">
                <a:solidFill>
                  <a:schemeClr val="tx1"/>
                </a:solidFill>
              </a:rPr>
              <a:t>生</a:t>
            </a:r>
          </a:p>
        </p:txBody>
      </p:sp>
      <p:sp>
        <p:nvSpPr>
          <p:cNvPr id="160" name="楕円 159"/>
          <p:cNvSpPr/>
          <p:nvPr/>
        </p:nvSpPr>
        <p:spPr>
          <a:xfrm>
            <a:off x="7890912" y="2084306"/>
            <a:ext cx="747961" cy="74796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ja-JP" altLang="en-US" sz="2800" dirty="0">
                <a:solidFill>
                  <a:schemeClr val="tx1"/>
                </a:solidFill>
              </a:rPr>
              <a:t>生</a:t>
            </a:r>
          </a:p>
        </p:txBody>
      </p:sp>
      <p:sp>
        <p:nvSpPr>
          <p:cNvPr id="161" name="楕円 160"/>
          <p:cNvSpPr/>
          <p:nvPr/>
        </p:nvSpPr>
        <p:spPr>
          <a:xfrm>
            <a:off x="6276296" y="2926732"/>
            <a:ext cx="747961" cy="747961"/>
          </a:xfrm>
          <a:prstGeom prst="ellipse">
            <a:avLst/>
          </a:prstGeom>
          <a:solidFill>
            <a:schemeClr val="tx1"/>
          </a:solidFill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ja-JP" altLang="en-US" sz="2800" dirty="0"/>
          </a:p>
        </p:txBody>
      </p:sp>
      <p:sp>
        <p:nvSpPr>
          <p:cNvPr id="162" name="楕円 161"/>
          <p:cNvSpPr/>
          <p:nvPr/>
        </p:nvSpPr>
        <p:spPr>
          <a:xfrm>
            <a:off x="8698218" y="4591431"/>
            <a:ext cx="747961" cy="747961"/>
          </a:xfrm>
          <a:prstGeom prst="ellipse">
            <a:avLst/>
          </a:prstGeom>
          <a:solidFill>
            <a:schemeClr val="tx1"/>
          </a:solidFill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ja-JP" altLang="en-US" sz="2800" dirty="0"/>
          </a:p>
        </p:txBody>
      </p:sp>
      <p:sp>
        <p:nvSpPr>
          <p:cNvPr id="163" name="楕円 162"/>
          <p:cNvSpPr/>
          <p:nvPr/>
        </p:nvSpPr>
        <p:spPr>
          <a:xfrm>
            <a:off x="7083602" y="3769786"/>
            <a:ext cx="747961" cy="747961"/>
          </a:xfrm>
          <a:prstGeom prst="ellipse">
            <a:avLst/>
          </a:prstGeom>
          <a:solidFill>
            <a:schemeClr val="tx1"/>
          </a:solidFill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ja-JP" altLang="en-US" sz="2800" dirty="0"/>
          </a:p>
        </p:txBody>
      </p:sp>
      <p:sp>
        <p:nvSpPr>
          <p:cNvPr id="164" name="楕円 163"/>
          <p:cNvSpPr/>
          <p:nvPr/>
        </p:nvSpPr>
        <p:spPr>
          <a:xfrm>
            <a:off x="7089379" y="1268304"/>
            <a:ext cx="747961" cy="747961"/>
          </a:xfrm>
          <a:prstGeom prst="ellipse">
            <a:avLst/>
          </a:prstGeom>
          <a:solidFill>
            <a:schemeClr val="tx1"/>
          </a:solidFill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ja-JP" altLang="en-US" sz="2800" dirty="0"/>
              <a:t>死</a:t>
            </a:r>
          </a:p>
        </p:txBody>
      </p:sp>
      <p:sp>
        <p:nvSpPr>
          <p:cNvPr id="165" name="楕円 164"/>
          <p:cNvSpPr/>
          <p:nvPr/>
        </p:nvSpPr>
        <p:spPr>
          <a:xfrm>
            <a:off x="7888877" y="1268304"/>
            <a:ext cx="747961" cy="747961"/>
          </a:xfrm>
          <a:prstGeom prst="ellipse">
            <a:avLst/>
          </a:prstGeom>
          <a:solidFill>
            <a:schemeClr val="tx1"/>
          </a:solidFill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ja-JP" altLang="en-US" sz="2800" dirty="0"/>
              <a:t>死</a:t>
            </a:r>
          </a:p>
        </p:txBody>
      </p:sp>
      <p:sp>
        <p:nvSpPr>
          <p:cNvPr id="166" name="楕円 165"/>
          <p:cNvSpPr/>
          <p:nvPr/>
        </p:nvSpPr>
        <p:spPr>
          <a:xfrm>
            <a:off x="9493490" y="4591433"/>
            <a:ext cx="747961" cy="747961"/>
          </a:xfrm>
          <a:prstGeom prst="ellipse">
            <a:avLst/>
          </a:prstGeom>
          <a:solidFill>
            <a:schemeClr val="tx1"/>
          </a:solidFill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ja-JP" altLang="en-US" sz="2800" dirty="0"/>
          </a:p>
        </p:txBody>
      </p:sp>
      <p:sp>
        <p:nvSpPr>
          <p:cNvPr id="167" name="楕円 166"/>
          <p:cNvSpPr/>
          <p:nvPr/>
        </p:nvSpPr>
        <p:spPr>
          <a:xfrm>
            <a:off x="8696184" y="1268304"/>
            <a:ext cx="747961" cy="747961"/>
          </a:xfrm>
          <a:prstGeom prst="ellipse">
            <a:avLst/>
          </a:prstGeom>
          <a:solidFill>
            <a:schemeClr val="tx1"/>
          </a:solidFill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ja-JP" altLang="en-US" sz="2800" dirty="0"/>
              <a:t>死</a:t>
            </a:r>
          </a:p>
        </p:txBody>
      </p:sp>
      <p:sp>
        <p:nvSpPr>
          <p:cNvPr id="168" name="楕円 167"/>
          <p:cNvSpPr/>
          <p:nvPr/>
        </p:nvSpPr>
        <p:spPr>
          <a:xfrm>
            <a:off x="9497914" y="2084305"/>
            <a:ext cx="747961" cy="74796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ja-JP" altLang="en-US" sz="2800" dirty="0">
                <a:solidFill>
                  <a:schemeClr val="tx1"/>
                </a:solidFill>
              </a:rPr>
              <a:t>生</a:t>
            </a:r>
          </a:p>
        </p:txBody>
      </p:sp>
      <p:sp>
        <p:nvSpPr>
          <p:cNvPr id="169" name="楕円 168"/>
          <p:cNvSpPr/>
          <p:nvPr/>
        </p:nvSpPr>
        <p:spPr>
          <a:xfrm>
            <a:off x="9497914" y="3767649"/>
            <a:ext cx="747961" cy="74796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ja-JP" altLang="en-US" sz="2800" dirty="0">
                <a:solidFill>
                  <a:schemeClr val="tx1"/>
                </a:solidFill>
              </a:rPr>
              <a:t>生</a:t>
            </a:r>
          </a:p>
        </p:txBody>
      </p:sp>
      <p:sp>
        <p:nvSpPr>
          <p:cNvPr id="170" name="楕円 169"/>
          <p:cNvSpPr/>
          <p:nvPr/>
        </p:nvSpPr>
        <p:spPr>
          <a:xfrm>
            <a:off x="10272496" y="2926730"/>
            <a:ext cx="747961" cy="74796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ja-JP" altLang="en-US" sz="2800" dirty="0">
                <a:solidFill>
                  <a:schemeClr val="tx1"/>
                </a:solidFill>
              </a:rPr>
              <a:t>生</a:t>
            </a:r>
          </a:p>
        </p:txBody>
      </p:sp>
      <p:sp>
        <p:nvSpPr>
          <p:cNvPr id="171" name="楕円 170"/>
          <p:cNvSpPr/>
          <p:nvPr/>
        </p:nvSpPr>
        <p:spPr>
          <a:xfrm>
            <a:off x="7883232" y="4591432"/>
            <a:ext cx="747961" cy="747961"/>
          </a:xfrm>
          <a:prstGeom prst="ellipse">
            <a:avLst/>
          </a:prstGeom>
          <a:solidFill>
            <a:schemeClr val="tx1"/>
          </a:solidFill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ja-JP" altLang="en-US" sz="2800" dirty="0"/>
          </a:p>
        </p:txBody>
      </p:sp>
      <p:sp>
        <p:nvSpPr>
          <p:cNvPr id="172" name="楕円 171"/>
          <p:cNvSpPr/>
          <p:nvPr/>
        </p:nvSpPr>
        <p:spPr>
          <a:xfrm>
            <a:off x="6277985" y="2092088"/>
            <a:ext cx="747961" cy="747961"/>
          </a:xfrm>
          <a:prstGeom prst="ellipse">
            <a:avLst/>
          </a:prstGeom>
          <a:solidFill>
            <a:schemeClr val="tx1"/>
          </a:solidFill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ja-JP" altLang="en-US" sz="2800" dirty="0"/>
          </a:p>
        </p:txBody>
      </p:sp>
      <p:sp>
        <p:nvSpPr>
          <p:cNvPr id="173" name="楕円 172"/>
          <p:cNvSpPr/>
          <p:nvPr/>
        </p:nvSpPr>
        <p:spPr>
          <a:xfrm>
            <a:off x="10283159" y="4591431"/>
            <a:ext cx="747961" cy="747961"/>
          </a:xfrm>
          <a:prstGeom prst="ellipse">
            <a:avLst/>
          </a:prstGeom>
          <a:solidFill>
            <a:schemeClr val="tx1"/>
          </a:solidFill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ja-JP" altLang="en-US" sz="2800" dirty="0"/>
          </a:p>
        </p:txBody>
      </p:sp>
      <p:sp>
        <p:nvSpPr>
          <p:cNvPr id="174" name="楕円 173"/>
          <p:cNvSpPr/>
          <p:nvPr/>
        </p:nvSpPr>
        <p:spPr>
          <a:xfrm>
            <a:off x="10271129" y="2089377"/>
            <a:ext cx="747961" cy="747961"/>
          </a:xfrm>
          <a:prstGeom prst="ellipse">
            <a:avLst/>
          </a:prstGeom>
          <a:solidFill>
            <a:schemeClr val="tx1"/>
          </a:solidFill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ja-JP" altLang="en-US" sz="2800" dirty="0"/>
              <a:t>死</a:t>
            </a:r>
          </a:p>
        </p:txBody>
      </p:sp>
      <p:sp>
        <p:nvSpPr>
          <p:cNvPr id="175" name="楕円 174"/>
          <p:cNvSpPr/>
          <p:nvPr/>
        </p:nvSpPr>
        <p:spPr>
          <a:xfrm>
            <a:off x="9487874" y="1268304"/>
            <a:ext cx="747961" cy="747961"/>
          </a:xfrm>
          <a:prstGeom prst="ellipse">
            <a:avLst/>
          </a:prstGeom>
          <a:solidFill>
            <a:schemeClr val="tx1"/>
          </a:solidFill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ja-JP" altLang="en-US" sz="2800" dirty="0"/>
              <a:t>死</a:t>
            </a:r>
          </a:p>
        </p:txBody>
      </p:sp>
      <p:sp>
        <p:nvSpPr>
          <p:cNvPr id="176" name="楕円 175"/>
          <p:cNvSpPr/>
          <p:nvPr/>
        </p:nvSpPr>
        <p:spPr>
          <a:xfrm>
            <a:off x="10271129" y="1268304"/>
            <a:ext cx="747961" cy="747961"/>
          </a:xfrm>
          <a:prstGeom prst="ellipse">
            <a:avLst/>
          </a:prstGeom>
          <a:solidFill>
            <a:schemeClr val="tx1"/>
          </a:solidFill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ja-JP" altLang="en-US" sz="2800" dirty="0"/>
              <a:t>死</a:t>
            </a:r>
          </a:p>
        </p:txBody>
      </p:sp>
      <p:sp>
        <p:nvSpPr>
          <p:cNvPr id="177" name="楕円 176"/>
          <p:cNvSpPr/>
          <p:nvPr/>
        </p:nvSpPr>
        <p:spPr>
          <a:xfrm>
            <a:off x="8685592" y="2084304"/>
            <a:ext cx="747961" cy="74796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ja-JP" altLang="en-US" sz="2800" dirty="0">
                <a:solidFill>
                  <a:schemeClr val="tx1"/>
                </a:solidFill>
              </a:rPr>
              <a:t>生</a:t>
            </a:r>
          </a:p>
        </p:txBody>
      </p:sp>
      <p:sp>
        <p:nvSpPr>
          <p:cNvPr id="178" name="楕円 177"/>
          <p:cNvSpPr/>
          <p:nvPr/>
        </p:nvSpPr>
        <p:spPr>
          <a:xfrm>
            <a:off x="8692639" y="3765487"/>
            <a:ext cx="747961" cy="74796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ja-JP" altLang="en-US" sz="2800" dirty="0">
                <a:solidFill>
                  <a:schemeClr val="tx1"/>
                </a:solidFill>
              </a:rPr>
              <a:t>生</a:t>
            </a:r>
          </a:p>
        </p:txBody>
      </p:sp>
      <p:sp>
        <p:nvSpPr>
          <p:cNvPr id="179" name="楕円 178"/>
          <p:cNvSpPr/>
          <p:nvPr/>
        </p:nvSpPr>
        <p:spPr>
          <a:xfrm>
            <a:off x="7081917" y="2092088"/>
            <a:ext cx="747961" cy="74796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ja-JP" altLang="en-US" sz="2800" dirty="0">
                <a:solidFill>
                  <a:schemeClr val="tx1"/>
                </a:solidFill>
              </a:rPr>
              <a:t>生</a:t>
            </a:r>
          </a:p>
        </p:txBody>
      </p:sp>
      <p:sp>
        <p:nvSpPr>
          <p:cNvPr id="180" name="楕円 179"/>
          <p:cNvSpPr/>
          <p:nvPr/>
        </p:nvSpPr>
        <p:spPr>
          <a:xfrm>
            <a:off x="10271128" y="3765487"/>
            <a:ext cx="747961" cy="74796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ja-JP" altLang="en-US" sz="2800" dirty="0">
                <a:solidFill>
                  <a:schemeClr val="tx1"/>
                </a:solidFill>
              </a:rPr>
              <a:t>生</a:t>
            </a:r>
          </a:p>
        </p:txBody>
      </p:sp>
      <p:sp>
        <p:nvSpPr>
          <p:cNvPr id="181" name="テキスト ボックス 180">
            <a:extLst>
              <a:ext uri="{FF2B5EF4-FFF2-40B4-BE49-F238E27FC236}">
                <a16:creationId xmlns:a16="http://schemas.microsoft.com/office/drawing/2014/main" id="{37FF3236-8CD7-4C29-8494-98E46992F8A4}"/>
              </a:ext>
            </a:extLst>
          </p:cNvPr>
          <p:cNvSpPr txBox="1"/>
          <p:nvPr/>
        </p:nvSpPr>
        <p:spPr>
          <a:xfrm>
            <a:off x="7089379" y="5901566"/>
            <a:ext cx="33457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dirty="0">
                <a:solidFill>
                  <a:srgbClr val="FF0000"/>
                </a:solidFill>
              </a:rPr>
              <a:t>(</a:t>
            </a:r>
            <a:r>
              <a:rPr lang="ja-JP" altLang="en-US" sz="2800" b="1" dirty="0">
                <a:solidFill>
                  <a:srgbClr val="FF0000"/>
                </a:solidFill>
              </a:rPr>
              <a:t>白</a:t>
            </a:r>
            <a:r>
              <a:rPr kumimoji="1" lang="ja-JP" altLang="en-US" sz="2800" b="1" dirty="0">
                <a:solidFill>
                  <a:srgbClr val="FF0000"/>
                </a:solidFill>
              </a:rPr>
              <a:t>石</a:t>
            </a:r>
            <a:r>
              <a:rPr lang="ja-JP" altLang="en-US" sz="2800" b="1" dirty="0">
                <a:solidFill>
                  <a:srgbClr val="FF0000"/>
                </a:solidFill>
              </a:rPr>
              <a:t>は</a:t>
            </a:r>
            <a:r>
              <a:rPr lang="en-US" altLang="ja-JP" sz="2800" b="1" dirty="0">
                <a:solidFill>
                  <a:srgbClr val="FF0000"/>
                </a:solidFill>
              </a:rPr>
              <a:t>)</a:t>
            </a:r>
            <a:r>
              <a:rPr lang="ja-JP" altLang="en-US" sz="2800" b="1" dirty="0">
                <a:solidFill>
                  <a:srgbClr val="FF0000"/>
                </a:solidFill>
              </a:rPr>
              <a:t>生きて</a:t>
            </a:r>
            <a:r>
              <a:rPr kumimoji="1" lang="ja-JP" altLang="en-US" sz="2800" b="1" dirty="0">
                <a:solidFill>
                  <a:srgbClr val="FF0000"/>
                </a:solidFill>
              </a:rPr>
              <a:t>いる</a:t>
            </a:r>
          </a:p>
        </p:txBody>
      </p:sp>
    </p:spTree>
    <p:extLst>
      <p:ext uri="{BB962C8B-B14F-4D97-AF65-F5344CB8AC3E}">
        <p14:creationId xmlns:p14="http://schemas.microsoft.com/office/powerpoint/2010/main" val="13960204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タイトル 1"/>
          <p:cNvSpPr txBox="1">
            <a:spLocks/>
          </p:cNvSpPr>
          <p:nvPr/>
        </p:nvSpPr>
        <p:spPr>
          <a:xfrm>
            <a:off x="681681" y="230660"/>
            <a:ext cx="10515600" cy="87514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ja-JP" altLang="en-US" sz="4800" b="1" dirty="0"/>
              <a:t>囲碁のルール</a:t>
            </a:r>
            <a:r>
              <a:rPr lang="ja-JP" altLang="en-US" sz="4800" b="1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　</a:t>
            </a:r>
            <a:r>
              <a:rPr lang="en-US" altLang="ja-JP" sz="2400" b="1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―</a:t>
            </a:r>
            <a:r>
              <a:rPr lang="ja-JP" altLang="en-US" sz="2400" b="1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「石の生き死に」とは</a:t>
            </a:r>
            <a:r>
              <a:rPr lang="en-US" altLang="ja-JP" sz="2400" b="1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―</a:t>
            </a:r>
            <a:endParaRPr lang="ja-JP" altLang="en-US" sz="4800" b="1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E94F4-EF8A-4D55-BCB7-267F3E9086ED}" type="slidenum">
              <a:rPr kumimoji="1" lang="ja-JP" altLang="en-US" smtClean="0"/>
              <a:t>14</a:t>
            </a:fld>
            <a:endParaRPr kumimoji="1" lang="ja-JP" altLang="en-US"/>
          </a:p>
        </p:txBody>
      </p:sp>
      <p:grpSp>
        <p:nvGrpSpPr>
          <p:cNvPr id="79" name="グループ化 78"/>
          <p:cNvGrpSpPr/>
          <p:nvPr/>
        </p:nvGrpSpPr>
        <p:grpSpPr>
          <a:xfrm>
            <a:off x="1001027" y="3769786"/>
            <a:ext cx="4948369" cy="1900767"/>
            <a:chOff x="1478483" y="1366"/>
            <a:chExt cx="3983218" cy="1900767"/>
          </a:xfrm>
        </p:grpSpPr>
        <p:sp>
          <p:nvSpPr>
            <p:cNvPr id="80" name="ホームベース 79"/>
            <p:cNvSpPr/>
            <p:nvPr/>
          </p:nvSpPr>
          <p:spPr>
            <a:xfrm rot="10800000">
              <a:off x="1478483" y="1366"/>
              <a:ext cx="3983218" cy="1900767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shade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shade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1" name="ホームベース 4"/>
            <p:cNvSpPr txBox="1"/>
            <p:nvPr/>
          </p:nvSpPr>
          <p:spPr>
            <a:xfrm rot="21600000">
              <a:off x="1953675" y="1366"/>
              <a:ext cx="3508026" cy="190076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38186" tIns="144780" rIns="270256" bIns="144780" numCol="1" spcCol="1270" anchor="ctr" anchorCtr="0">
              <a:noAutofit/>
            </a:bodyPr>
            <a:lstStyle/>
            <a:p>
              <a:pPr lvl="0" algn="ctr" defTabSz="1689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kumimoji="1" lang="ja-JP" altLang="en-US" sz="3800" b="1" kern="1200" dirty="0"/>
                <a:t>眼が</a:t>
              </a:r>
              <a:endParaRPr kumimoji="1" lang="en-US" altLang="ja-JP" sz="3800" b="1" kern="1200" dirty="0"/>
            </a:p>
            <a:p>
              <a:pPr lvl="0" algn="ctr" defTabSz="1689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ja-JP" sz="3800" b="1" dirty="0"/>
                <a:t>2</a:t>
              </a:r>
              <a:r>
                <a:rPr lang="ja-JP" altLang="en-US" sz="3800" b="1" dirty="0"/>
                <a:t>つ未満</a:t>
              </a:r>
              <a:endParaRPr kumimoji="1" lang="ja-JP" altLang="en-US" sz="3800" b="1" kern="1200" dirty="0"/>
            </a:p>
          </p:txBody>
        </p:sp>
      </p:grpSp>
      <p:grpSp>
        <p:nvGrpSpPr>
          <p:cNvPr id="82" name="グループ化 81"/>
          <p:cNvGrpSpPr/>
          <p:nvPr/>
        </p:nvGrpSpPr>
        <p:grpSpPr>
          <a:xfrm>
            <a:off x="1592198" y="1596594"/>
            <a:ext cx="4357198" cy="1900767"/>
            <a:chOff x="1478483" y="1366"/>
            <a:chExt cx="4357198" cy="1900767"/>
          </a:xfrm>
          <a:solidFill>
            <a:schemeClr val="bg1">
              <a:lumMod val="85000"/>
            </a:schemeClr>
          </a:solidFill>
        </p:grpSpPr>
        <p:sp>
          <p:nvSpPr>
            <p:cNvPr id="83" name="ホームベース 82"/>
            <p:cNvSpPr/>
            <p:nvPr/>
          </p:nvSpPr>
          <p:spPr>
            <a:xfrm rot="10800000">
              <a:off x="1478483" y="1366"/>
              <a:ext cx="3983218" cy="1900767"/>
            </a:xfrm>
            <a:prstGeom prst="homePlate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shade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shade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4" name="ホームベース 4"/>
            <p:cNvSpPr txBox="1"/>
            <p:nvPr/>
          </p:nvSpPr>
          <p:spPr>
            <a:xfrm>
              <a:off x="1953675" y="1366"/>
              <a:ext cx="3882006" cy="190076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38186" tIns="144780" rIns="270256" bIns="144780" numCol="1" spcCol="1270" anchor="ctr" anchorCtr="0">
              <a:noAutofit/>
            </a:bodyPr>
            <a:lstStyle/>
            <a:p>
              <a:pPr lvl="0" algn="ctr" defTabSz="1689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ja-JP" altLang="en-US" sz="3800" b="1" dirty="0">
                  <a:solidFill>
                    <a:srgbClr val="FF0000"/>
                  </a:solidFill>
                </a:rPr>
                <a:t>確かな</a:t>
              </a:r>
              <a:r>
                <a:rPr kumimoji="1" lang="ja-JP" altLang="en-US" sz="3800" b="1" kern="1200" dirty="0">
                  <a:solidFill>
                    <a:srgbClr val="FF0000"/>
                  </a:solidFill>
                </a:rPr>
                <a:t>眼が</a:t>
              </a:r>
              <a:endParaRPr kumimoji="1" lang="en-US" altLang="ja-JP" sz="3800" b="1" kern="1200" dirty="0">
                <a:solidFill>
                  <a:srgbClr val="FF0000"/>
                </a:solidFill>
              </a:endParaRPr>
            </a:p>
            <a:p>
              <a:pPr lvl="0" algn="ctr" defTabSz="1689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kumimoji="1" lang="en-US" altLang="ja-JP" sz="3800" b="1" kern="1200" dirty="0">
                  <a:solidFill>
                    <a:srgbClr val="FF0000"/>
                  </a:solidFill>
                </a:rPr>
                <a:t>2</a:t>
              </a:r>
              <a:r>
                <a:rPr kumimoji="1" lang="ja-JP" altLang="en-US" sz="3800" b="1" kern="1200" dirty="0">
                  <a:solidFill>
                    <a:srgbClr val="FF0000"/>
                  </a:solidFill>
                </a:rPr>
                <a:t>つ以上</a:t>
              </a:r>
            </a:p>
          </p:txBody>
        </p:sp>
      </p:grpSp>
      <p:sp>
        <p:nvSpPr>
          <p:cNvPr id="85" name="楕円 84"/>
          <p:cNvSpPr/>
          <p:nvPr/>
        </p:nvSpPr>
        <p:spPr>
          <a:xfrm>
            <a:off x="678606" y="1465602"/>
            <a:ext cx="2076688" cy="2076688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>
              <a:lnSpc>
                <a:spcPct val="150000"/>
              </a:lnSpc>
            </a:pPr>
            <a:r>
              <a:rPr lang="ja-JP" altLang="en-US" sz="4800" b="1" dirty="0">
                <a:solidFill>
                  <a:sysClr val="windowText" lastClr="000000"/>
                </a:solidFill>
              </a:rPr>
              <a:t>生</a:t>
            </a:r>
          </a:p>
        </p:txBody>
      </p:sp>
      <p:sp>
        <p:nvSpPr>
          <p:cNvPr id="86" name="楕円 85"/>
          <p:cNvSpPr/>
          <p:nvPr/>
        </p:nvSpPr>
        <p:spPr>
          <a:xfrm>
            <a:off x="678606" y="3731877"/>
            <a:ext cx="2076688" cy="2076688"/>
          </a:xfrm>
          <a:prstGeom prst="ellipse">
            <a:avLst/>
          </a:prstGeom>
          <a:solidFill>
            <a:schemeClr val="tx1"/>
          </a:solidFill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>
              <a:lnSpc>
                <a:spcPct val="150000"/>
              </a:lnSpc>
            </a:pPr>
            <a:r>
              <a:rPr lang="ja-JP" altLang="en-US" sz="4800" b="1" dirty="0"/>
              <a:t>死</a:t>
            </a: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7126918" y="5880657"/>
            <a:ext cx="32576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/>
              <a:t>白石には眼が</a:t>
            </a:r>
            <a:r>
              <a:rPr kumimoji="1" lang="en-US" altLang="ja-JP" sz="2800" b="1" dirty="0"/>
              <a:t>2</a:t>
            </a:r>
            <a:r>
              <a:rPr kumimoji="1" lang="ja-JP" altLang="en-US" sz="2800" b="1" dirty="0"/>
              <a:t>つ</a:t>
            </a:r>
            <a:r>
              <a:rPr lang="ja-JP" altLang="en-US" sz="2800" b="1" dirty="0"/>
              <a:t>？</a:t>
            </a:r>
            <a:endParaRPr kumimoji="1" lang="ja-JP" altLang="en-US" sz="2800" b="1" dirty="0"/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0C4DDD89-1B39-464A-BD71-62CC9ED4AD8C}"/>
              </a:ext>
            </a:extLst>
          </p:cNvPr>
          <p:cNvSpPr/>
          <p:nvPr/>
        </p:nvSpPr>
        <p:spPr>
          <a:xfrm>
            <a:off x="6650278" y="2420378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785A2A9A-8F92-45EF-B97A-26741D9653D1}"/>
              </a:ext>
            </a:extLst>
          </p:cNvPr>
          <p:cNvSpPr/>
          <p:nvPr/>
        </p:nvSpPr>
        <p:spPr>
          <a:xfrm>
            <a:off x="7457585" y="2420378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20C15D7E-5912-4A03-8E79-5AAD25ED10EC}"/>
              </a:ext>
            </a:extLst>
          </p:cNvPr>
          <p:cNvSpPr/>
          <p:nvPr/>
        </p:nvSpPr>
        <p:spPr>
          <a:xfrm>
            <a:off x="8264892" y="2420378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87D2C844-7C72-49B0-88A7-355BFB63F73B}"/>
              </a:ext>
            </a:extLst>
          </p:cNvPr>
          <p:cNvSpPr/>
          <p:nvPr/>
        </p:nvSpPr>
        <p:spPr>
          <a:xfrm>
            <a:off x="9072199" y="2420378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A96A5DD9-15B0-4E28-AE69-71ECA83ABD39}"/>
              </a:ext>
            </a:extLst>
          </p:cNvPr>
          <p:cNvSpPr/>
          <p:nvPr/>
        </p:nvSpPr>
        <p:spPr>
          <a:xfrm>
            <a:off x="9879506" y="2420378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90857008-93AE-4467-A2F3-0A9156AA057A}"/>
              </a:ext>
            </a:extLst>
          </p:cNvPr>
          <p:cNvSpPr/>
          <p:nvPr/>
        </p:nvSpPr>
        <p:spPr>
          <a:xfrm>
            <a:off x="6650278" y="3244162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EF573DDE-A801-4BC6-A337-FDBACBDC3514}"/>
              </a:ext>
            </a:extLst>
          </p:cNvPr>
          <p:cNvSpPr/>
          <p:nvPr/>
        </p:nvSpPr>
        <p:spPr>
          <a:xfrm>
            <a:off x="7457585" y="3244162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09472084-0375-4B5E-B54A-36A1B29B354A}"/>
              </a:ext>
            </a:extLst>
          </p:cNvPr>
          <p:cNvSpPr/>
          <p:nvPr/>
        </p:nvSpPr>
        <p:spPr>
          <a:xfrm>
            <a:off x="8264892" y="3244162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25BA2475-F019-4900-B4E9-99F3167514C5}"/>
              </a:ext>
            </a:extLst>
          </p:cNvPr>
          <p:cNvSpPr/>
          <p:nvPr/>
        </p:nvSpPr>
        <p:spPr>
          <a:xfrm>
            <a:off x="9072199" y="3244162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47F631B7-48B6-4018-BC0F-F5A319C6BD50}"/>
              </a:ext>
            </a:extLst>
          </p:cNvPr>
          <p:cNvSpPr/>
          <p:nvPr/>
        </p:nvSpPr>
        <p:spPr>
          <a:xfrm>
            <a:off x="9879506" y="3244162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C39F0847-D54D-46BA-A702-D0D734C35314}"/>
              </a:ext>
            </a:extLst>
          </p:cNvPr>
          <p:cNvSpPr/>
          <p:nvPr/>
        </p:nvSpPr>
        <p:spPr>
          <a:xfrm>
            <a:off x="6650278" y="4067946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8DC645C4-EEE5-4F0C-AD3F-1EDA9DBAA506}"/>
              </a:ext>
            </a:extLst>
          </p:cNvPr>
          <p:cNvSpPr/>
          <p:nvPr/>
        </p:nvSpPr>
        <p:spPr>
          <a:xfrm>
            <a:off x="7457585" y="4067946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D88395DB-5148-479F-9C49-9CBE07DE7B5B}"/>
              </a:ext>
            </a:extLst>
          </p:cNvPr>
          <p:cNvSpPr/>
          <p:nvPr/>
        </p:nvSpPr>
        <p:spPr>
          <a:xfrm>
            <a:off x="8264892" y="4067946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0E37C8A3-86A7-4207-BAAC-4C04A88FF994}"/>
              </a:ext>
            </a:extLst>
          </p:cNvPr>
          <p:cNvSpPr/>
          <p:nvPr/>
        </p:nvSpPr>
        <p:spPr>
          <a:xfrm>
            <a:off x="9072199" y="4067946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0FCC32C4-E771-4D33-9234-46E273A80E70}"/>
              </a:ext>
            </a:extLst>
          </p:cNvPr>
          <p:cNvSpPr/>
          <p:nvPr/>
        </p:nvSpPr>
        <p:spPr>
          <a:xfrm>
            <a:off x="9879506" y="4067946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D4286FCF-2D97-42F2-93CF-16216E1AF991}"/>
              </a:ext>
            </a:extLst>
          </p:cNvPr>
          <p:cNvSpPr/>
          <p:nvPr/>
        </p:nvSpPr>
        <p:spPr>
          <a:xfrm>
            <a:off x="6650278" y="1596594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3F641BB7-216E-4A40-AD3E-906E47691C2A}"/>
              </a:ext>
            </a:extLst>
          </p:cNvPr>
          <p:cNvSpPr/>
          <p:nvPr/>
        </p:nvSpPr>
        <p:spPr>
          <a:xfrm>
            <a:off x="7457585" y="1596594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316037C3-1EE5-4F7E-B396-547EE39F918A}"/>
              </a:ext>
            </a:extLst>
          </p:cNvPr>
          <p:cNvSpPr/>
          <p:nvPr/>
        </p:nvSpPr>
        <p:spPr>
          <a:xfrm>
            <a:off x="8264892" y="1596594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59994530-256D-41D2-BD21-F59BCD0BDDAB}"/>
              </a:ext>
            </a:extLst>
          </p:cNvPr>
          <p:cNvSpPr/>
          <p:nvPr/>
        </p:nvSpPr>
        <p:spPr>
          <a:xfrm>
            <a:off x="9072199" y="1596594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0BCEC068-3647-416A-8DD8-75BE4D91F15D}"/>
              </a:ext>
            </a:extLst>
          </p:cNvPr>
          <p:cNvSpPr/>
          <p:nvPr/>
        </p:nvSpPr>
        <p:spPr>
          <a:xfrm>
            <a:off x="9879506" y="1596594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C2D1D907-9464-4600-8893-A6D723301911}"/>
              </a:ext>
            </a:extLst>
          </p:cNvPr>
          <p:cNvSpPr/>
          <p:nvPr/>
        </p:nvSpPr>
        <p:spPr>
          <a:xfrm>
            <a:off x="6650278" y="4891730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7767FF5E-D8D7-455F-957F-33EE4B2337EE}"/>
              </a:ext>
            </a:extLst>
          </p:cNvPr>
          <p:cNvSpPr/>
          <p:nvPr/>
        </p:nvSpPr>
        <p:spPr>
          <a:xfrm>
            <a:off x="7457585" y="4891730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82F932D6-5C2E-47D2-8D1F-41D1300C9E38}"/>
              </a:ext>
            </a:extLst>
          </p:cNvPr>
          <p:cNvSpPr/>
          <p:nvPr/>
        </p:nvSpPr>
        <p:spPr>
          <a:xfrm>
            <a:off x="8264892" y="4891730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35A5912F-80D0-4EB1-9854-15CA3F1AC892}"/>
              </a:ext>
            </a:extLst>
          </p:cNvPr>
          <p:cNvSpPr/>
          <p:nvPr/>
        </p:nvSpPr>
        <p:spPr>
          <a:xfrm>
            <a:off x="9072199" y="4891730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5E7807AD-AF34-4BC7-8935-8E37C9016270}"/>
              </a:ext>
            </a:extLst>
          </p:cNvPr>
          <p:cNvSpPr/>
          <p:nvPr/>
        </p:nvSpPr>
        <p:spPr>
          <a:xfrm>
            <a:off x="9879506" y="4891730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楕円 73">
            <a:extLst>
              <a:ext uri="{FF2B5EF4-FFF2-40B4-BE49-F238E27FC236}">
                <a16:creationId xmlns:a16="http://schemas.microsoft.com/office/drawing/2014/main" id="{CDCA6410-A7AD-43E3-B5ED-1AFFEF6044FB}"/>
              </a:ext>
            </a:extLst>
          </p:cNvPr>
          <p:cNvSpPr/>
          <p:nvPr/>
        </p:nvSpPr>
        <p:spPr>
          <a:xfrm>
            <a:off x="8691202" y="2908085"/>
            <a:ext cx="747961" cy="74796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ja-JP" altLang="en-US" sz="2800" dirty="0">
                <a:solidFill>
                  <a:schemeClr val="tx1"/>
                </a:solidFill>
              </a:rPr>
              <a:t>生</a:t>
            </a:r>
          </a:p>
        </p:txBody>
      </p:sp>
      <p:sp>
        <p:nvSpPr>
          <p:cNvPr id="75" name="楕円 74">
            <a:extLst>
              <a:ext uri="{FF2B5EF4-FFF2-40B4-BE49-F238E27FC236}">
                <a16:creationId xmlns:a16="http://schemas.microsoft.com/office/drawing/2014/main" id="{D73C5601-58FF-44AE-9EA1-EDA23DE710E8}"/>
              </a:ext>
            </a:extLst>
          </p:cNvPr>
          <p:cNvSpPr/>
          <p:nvPr/>
        </p:nvSpPr>
        <p:spPr>
          <a:xfrm>
            <a:off x="7888876" y="3769785"/>
            <a:ext cx="747961" cy="74796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ja-JP" altLang="en-US" sz="2800" dirty="0">
                <a:solidFill>
                  <a:schemeClr val="tx1"/>
                </a:solidFill>
              </a:rPr>
              <a:t>生</a:t>
            </a:r>
          </a:p>
        </p:txBody>
      </p:sp>
      <p:sp>
        <p:nvSpPr>
          <p:cNvPr id="76" name="楕円 75">
            <a:extLst>
              <a:ext uri="{FF2B5EF4-FFF2-40B4-BE49-F238E27FC236}">
                <a16:creationId xmlns:a16="http://schemas.microsoft.com/office/drawing/2014/main" id="{9ACCB3FE-4F84-4F78-8420-3B47FB10A707}"/>
              </a:ext>
            </a:extLst>
          </p:cNvPr>
          <p:cNvSpPr/>
          <p:nvPr/>
        </p:nvSpPr>
        <p:spPr>
          <a:xfrm>
            <a:off x="7083604" y="2908092"/>
            <a:ext cx="747961" cy="74796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ja-JP" altLang="en-US" sz="2800" dirty="0">
                <a:solidFill>
                  <a:schemeClr val="tx1"/>
                </a:solidFill>
              </a:rPr>
              <a:t>生</a:t>
            </a:r>
          </a:p>
        </p:txBody>
      </p:sp>
      <p:sp>
        <p:nvSpPr>
          <p:cNvPr id="77" name="楕円 76">
            <a:extLst>
              <a:ext uri="{FF2B5EF4-FFF2-40B4-BE49-F238E27FC236}">
                <a16:creationId xmlns:a16="http://schemas.microsoft.com/office/drawing/2014/main" id="{7DA398BB-ADD0-47BF-9FB9-3A266DA45D43}"/>
              </a:ext>
            </a:extLst>
          </p:cNvPr>
          <p:cNvSpPr/>
          <p:nvPr/>
        </p:nvSpPr>
        <p:spPr>
          <a:xfrm>
            <a:off x="7890912" y="2084306"/>
            <a:ext cx="747961" cy="74796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ja-JP" altLang="en-US" sz="2800" dirty="0">
                <a:solidFill>
                  <a:schemeClr val="tx1"/>
                </a:solidFill>
              </a:rPr>
              <a:t>生</a:t>
            </a:r>
          </a:p>
        </p:txBody>
      </p:sp>
      <p:sp>
        <p:nvSpPr>
          <p:cNvPr id="78" name="楕円 77">
            <a:extLst>
              <a:ext uri="{FF2B5EF4-FFF2-40B4-BE49-F238E27FC236}">
                <a16:creationId xmlns:a16="http://schemas.microsoft.com/office/drawing/2014/main" id="{44978ECC-F163-4392-8B83-AE78A280E347}"/>
              </a:ext>
            </a:extLst>
          </p:cNvPr>
          <p:cNvSpPr/>
          <p:nvPr/>
        </p:nvSpPr>
        <p:spPr>
          <a:xfrm>
            <a:off x="6276296" y="2926732"/>
            <a:ext cx="747961" cy="747961"/>
          </a:xfrm>
          <a:prstGeom prst="ellipse">
            <a:avLst/>
          </a:prstGeom>
          <a:solidFill>
            <a:schemeClr val="tx1"/>
          </a:solidFill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ja-JP" altLang="en-US" sz="2800" dirty="0"/>
          </a:p>
        </p:txBody>
      </p:sp>
      <p:sp>
        <p:nvSpPr>
          <p:cNvPr id="87" name="楕円 86">
            <a:extLst>
              <a:ext uri="{FF2B5EF4-FFF2-40B4-BE49-F238E27FC236}">
                <a16:creationId xmlns:a16="http://schemas.microsoft.com/office/drawing/2014/main" id="{6D589DFB-574B-4569-9D70-3AEB3AA32923}"/>
              </a:ext>
            </a:extLst>
          </p:cNvPr>
          <p:cNvSpPr/>
          <p:nvPr/>
        </p:nvSpPr>
        <p:spPr>
          <a:xfrm>
            <a:off x="8698218" y="4591431"/>
            <a:ext cx="747961" cy="747961"/>
          </a:xfrm>
          <a:prstGeom prst="ellipse">
            <a:avLst/>
          </a:prstGeom>
          <a:solidFill>
            <a:schemeClr val="tx1"/>
          </a:solidFill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ja-JP" altLang="en-US" sz="2800" dirty="0"/>
          </a:p>
        </p:txBody>
      </p:sp>
      <p:sp>
        <p:nvSpPr>
          <p:cNvPr id="88" name="楕円 87">
            <a:extLst>
              <a:ext uri="{FF2B5EF4-FFF2-40B4-BE49-F238E27FC236}">
                <a16:creationId xmlns:a16="http://schemas.microsoft.com/office/drawing/2014/main" id="{76BF5614-7A4C-45CC-8853-9158840908BC}"/>
              </a:ext>
            </a:extLst>
          </p:cNvPr>
          <p:cNvSpPr/>
          <p:nvPr/>
        </p:nvSpPr>
        <p:spPr>
          <a:xfrm>
            <a:off x="7083602" y="3769786"/>
            <a:ext cx="747961" cy="747961"/>
          </a:xfrm>
          <a:prstGeom prst="ellipse">
            <a:avLst/>
          </a:prstGeom>
          <a:solidFill>
            <a:schemeClr val="tx1"/>
          </a:solidFill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ja-JP" altLang="en-US" sz="2800" dirty="0"/>
          </a:p>
        </p:txBody>
      </p:sp>
      <p:sp>
        <p:nvSpPr>
          <p:cNvPr id="89" name="楕円 88">
            <a:extLst>
              <a:ext uri="{FF2B5EF4-FFF2-40B4-BE49-F238E27FC236}">
                <a16:creationId xmlns:a16="http://schemas.microsoft.com/office/drawing/2014/main" id="{593CF95A-6B46-499B-9528-4CF649472F95}"/>
              </a:ext>
            </a:extLst>
          </p:cNvPr>
          <p:cNvSpPr/>
          <p:nvPr/>
        </p:nvSpPr>
        <p:spPr>
          <a:xfrm>
            <a:off x="7089379" y="1268304"/>
            <a:ext cx="747961" cy="747961"/>
          </a:xfrm>
          <a:prstGeom prst="ellipse">
            <a:avLst/>
          </a:prstGeom>
          <a:solidFill>
            <a:schemeClr val="tx1"/>
          </a:solidFill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ja-JP" altLang="en-US" sz="2800" dirty="0"/>
          </a:p>
        </p:txBody>
      </p:sp>
      <p:sp>
        <p:nvSpPr>
          <p:cNvPr id="90" name="楕円 89">
            <a:extLst>
              <a:ext uri="{FF2B5EF4-FFF2-40B4-BE49-F238E27FC236}">
                <a16:creationId xmlns:a16="http://schemas.microsoft.com/office/drawing/2014/main" id="{0B2AAF92-A53B-4230-9D83-CAED36DB83F6}"/>
              </a:ext>
            </a:extLst>
          </p:cNvPr>
          <p:cNvSpPr/>
          <p:nvPr/>
        </p:nvSpPr>
        <p:spPr>
          <a:xfrm>
            <a:off x="7888877" y="1268304"/>
            <a:ext cx="747961" cy="747961"/>
          </a:xfrm>
          <a:prstGeom prst="ellipse">
            <a:avLst/>
          </a:prstGeom>
          <a:solidFill>
            <a:schemeClr val="tx1"/>
          </a:solidFill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ja-JP" altLang="en-US" sz="2800" dirty="0"/>
          </a:p>
        </p:txBody>
      </p:sp>
      <p:sp>
        <p:nvSpPr>
          <p:cNvPr id="91" name="楕円 90">
            <a:extLst>
              <a:ext uri="{FF2B5EF4-FFF2-40B4-BE49-F238E27FC236}">
                <a16:creationId xmlns:a16="http://schemas.microsoft.com/office/drawing/2014/main" id="{B92A754D-938A-4D36-A8C1-3FC514A1F923}"/>
              </a:ext>
            </a:extLst>
          </p:cNvPr>
          <p:cNvSpPr/>
          <p:nvPr/>
        </p:nvSpPr>
        <p:spPr>
          <a:xfrm>
            <a:off x="9493490" y="4591433"/>
            <a:ext cx="747961" cy="747961"/>
          </a:xfrm>
          <a:prstGeom prst="ellipse">
            <a:avLst/>
          </a:prstGeom>
          <a:solidFill>
            <a:schemeClr val="tx1"/>
          </a:solidFill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ja-JP" altLang="en-US" sz="2800" dirty="0"/>
          </a:p>
        </p:txBody>
      </p:sp>
      <p:sp>
        <p:nvSpPr>
          <p:cNvPr id="92" name="楕円 91">
            <a:extLst>
              <a:ext uri="{FF2B5EF4-FFF2-40B4-BE49-F238E27FC236}">
                <a16:creationId xmlns:a16="http://schemas.microsoft.com/office/drawing/2014/main" id="{CAA50C7C-B55C-4AE0-B9A0-6A72BDCE315B}"/>
              </a:ext>
            </a:extLst>
          </p:cNvPr>
          <p:cNvSpPr/>
          <p:nvPr/>
        </p:nvSpPr>
        <p:spPr>
          <a:xfrm>
            <a:off x="8696184" y="1268304"/>
            <a:ext cx="747961" cy="747961"/>
          </a:xfrm>
          <a:prstGeom prst="ellipse">
            <a:avLst/>
          </a:prstGeom>
          <a:solidFill>
            <a:schemeClr val="tx1"/>
          </a:solidFill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ja-JP" altLang="en-US" sz="2800" dirty="0"/>
          </a:p>
        </p:txBody>
      </p:sp>
      <p:sp>
        <p:nvSpPr>
          <p:cNvPr id="93" name="楕円 92">
            <a:extLst>
              <a:ext uri="{FF2B5EF4-FFF2-40B4-BE49-F238E27FC236}">
                <a16:creationId xmlns:a16="http://schemas.microsoft.com/office/drawing/2014/main" id="{541E9D27-5AD1-4085-AF43-4C7AE1F1C6D0}"/>
              </a:ext>
            </a:extLst>
          </p:cNvPr>
          <p:cNvSpPr/>
          <p:nvPr/>
        </p:nvSpPr>
        <p:spPr>
          <a:xfrm>
            <a:off x="9497914" y="2084305"/>
            <a:ext cx="747961" cy="74796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ja-JP" altLang="en-US" sz="2800" dirty="0">
                <a:solidFill>
                  <a:schemeClr val="tx1"/>
                </a:solidFill>
              </a:rPr>
              <a:t>生</a:t>
            </a:r>
          </a:p>
        </p:txBody>
      </p:sp>
      <p:sp>
        <p:nvSpPr>
          <p:cNvPr id="94" name="楕円 93">
            <a:extLst>
              <a:ext uri="{FF2B5EF4-FFF2-40B4-BE49-F238E27FC236}">
                <a16:creationId xmlns:a16="http://schemas.microsoft.com/office/drawing/2014/main" id="{FF82FE18-A199-4AC3-8F26-5A083B0353E2}"/>
              </a:ext>
            </a:extLst>
          </p:cNvPr>
          <p:cNvSpPr/>
          <p:nvPr/>
        </p:nvSpPr>
        <p:spPr>
          <a:xfrm>
            <a:off x="9497914" y="3767649"/>
            <a:ext cx="747961" cy="74796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ja-JP" altLang="en-US" sz="2800" dirty="0">
                <a:solidFill>
                  <a:schemeClr val="tx1"/>
                </a:solidFill>
              </a:rPr>
              <a:t>生</a:t>
            </a:r>
          </a:p>
        </p:txBody>
      </p:sp>
      <p:sp>
        <p:nvSpPr>
          <p:cNvPr id="95" name="楕円 94">
            <a:extLst>
              <a:ext uri="{FF2B5EF4-FFF2-40B4-BE49-F238E27FC236}">
                <a16:creationId xmlns:a16="http://schemas.microsoft.com/office/drawing/2014/main" id="{5F348452-6163-4661-8C1D-265BDBD0FD9E}"/>
              </a:ext>
            </a:extLst>
          </p:cNvPr>
          <p:cNvSpPr/>
          <p:nvPr/>
        </p:nvSpPr>
        <p:spPr>
          <a:xfrm>
            <a:off x="10283159" y="2926730"/>
            <a:ext cx="747961" cy="74796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ja-JP" altLang="en-US" sz="2800" dirty="0">
                <a:solidFill>
                  <a:schemeClr val="tx1"/>
                </a:solidFill>
              </a:rPr>
              <a:t>生</a:t>
            </a:r>
          </a:p>
        </p:txBody>
      </p:sp>
      <p:sp>
        <p:nvSpPr>
          <p:cNvPr id="96" name="楕円 95">
            <a:extLst>
              <a:ext uri="{FF2B5EF4-FFF2-40B4-BE49-F238E27FC236}">
                <a16:creationId xmlns:a16="http://schemas.microsoft.com/office/drawing/2014/main" id="{91343D97-DDD2-47A2-9D79-F6E21B0896D2}"/>
              </a:ext>
            </a:extLst>
          </p:cNvPr>
          <p:cNvSpPr/>
          <p:nvPr/>
        </p:nvSpPr>
        <p:spPr>
          <a:xfrm>
            <a:off x="7883232" y="4591432"/>
            <a:ext cx="747961" cy="747961"/>
          </a:xfrm>
          <a:prstGeom prst="ellipse">
            <a:avLst/>
          </a:prstGeom>
          <a:solidFill>
            <a:schemeClr val="tx1"/>
          </a:solidFill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ja-JP" altLang="en-US" sz="2800" dirty="0"/>
          </a:p>
        </p:txBody>
      </p:sp>
      <p:sp>
        <p:nvSpPr>
          <p:cNvPr id="97" name="楕円 96">
            <a:extLst>
              <a:ext uri="{FF2B5EF4-FFF2-40B4-BE49-F238E27FC236}">
                <a16:creationId xmlns:a16="http://schemas.microsoft.com/office/drawing/2014/main" id="{3C576A63-9EEC-4DB2-B635-BB7F81AAA937}"/>
              </a:ext>
            </a:extLst>
          </p:cNvPr>
          <p:cNvSpPr/>
          <p:nvPr/>
        </p:nvSpPr>
        <p:spPr>
          <a:xfrm>
            <a:off x="6277985" y="2092088"/>
            <a:ext cx="747961" cy="747961"/>
          </a:xfrm>
          <a:prstGeom prst="ellipse">
            <a:avLst/>
          </a:prstGeom>
          <a:solidFill>
            <a:schemeClr val="tx1"/>
          </a:solidFill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ja-JP" altLang="en-US" sz="2800" dirty="0"/>
          </a:p>
        </p:txBody>
      </p:sp>
      <p:sp>
        <p:nvSpPr>
          <p:cNvPr id="98" name="楕円 97">
            <a:extLst>
              <a:ext uri="{FF2B5EF4-FFF2-40B4-BE49-F238E27FC236}">
                <a16:creationId xmlns:a16="http://schemas.microsoft.com/office/drawing/2014/main" id="{B4CB7D39-9D94-44FA-AA42-0FE6EC1D1AD4}"/>
              </a:ext>
            </a:extLst>
          </p:cNvPr>
          <p:cNvSpPr/>
          <p:nvPr/>
        </p:nvSpPr>
        <p:spPr>
          <a:xfrm>
            <a:off x="10283159" y="4591431"/>
            <a:ext cx="747961" cy="747961"/>
          </a:xfrm>
          <a:prstGeom prst="ellipse">
            <a:avLst/>
          </a:prstGeom>
          <a:solidFill>
            <a:schemeClr val="tx1"/>
          </a:solidFill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ja-JP" altLang="en-US" sz="2800" dirty="0"/>
          </a:p>
        </p:txBody>
      </p:sp>
      <p:sp>
        <p:nvSpPr>
          <p:cNvPr id="99" name="楕円 98">
            <a:extLst>
              <a:ext uri="{FF2B5EF4-FFF2-40B4-BE49-F238E27FC236}">
                <a16:creationId xmlns:a16="http://schemas.microsoft.com/office/drawing/2014/main" id="{4A181F44-C0FA-43CC-8EE5-CE2FEE847571}"/>
              </a:ext>
            </a:extLst>
          </p:cNvPr>
          <p:cNvSpPr/>
          <p:nvPr/>
        </p:nvSpPr>
        <p:spPr>
          <a:xfrm>
            <a:off x="10283159" y="2089377"/>
            <a:ext cx="747961" cy="747961"/>
          </a:xfrm>
          <a:prstGeom prst="ellipse">
            <a:avLst/>
          </a:prstGeom>
          <a:solidFill>
            <a:schemeClr val="tx1"/>
          </a:solidFill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ja-JP" altLang="en-US" sz="2800" dirty="0"/>
          </a:p>
        </p:txBody>
      </p:sp>
      <p:sp>
        <p:nvSpPr>
          <p:cNvPr id="100" name="楕円 99">
            <a:extLst>
              <a:ext uri="{FF2B5EF4-FFF2-40B4-BE49-F238E27FC236}">
                <a16:creationId xmlns:a16="http://schemas.microsoft.com/office/drawing/2014/main" id="{CEEAFD2B-0E43-434B-A49F-BFB07FB70E10}"/>
              </a:ext>
            </a:extLst>
          </p:cNvPr>
          <p:cNvSpPr/>
          <p:nvPr/>
        </p:nvSpPr>
        <p:spPr>
          <a:xfrm>
            <a:off x="9487874" y="1268304"/>
            <a:ext cx="747961" cy="747961"/>
          </a:xfrm>
          <a:prstGeom prst="ellipse">
            <a:avLst/>
          </a:prstGeom>
          <a:solidFill>
            <a:schemeClr val="tx1"/>
          </a:solidFill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ja-JP" altLang="en-US" sz="2800" dirty="0"/>
          </a:p>
        </p:txBody>
      </p:sp>
      <p:sp>
        <p:nvSpPr>
          <p:cNvPr id="101" name="楕円 100">
            <a:extLst>
              <a:ext uri="{FF2B5EF4-FFF2-40B4-BE49-F238E27FC236}">
                <a16:creationId xmlns:a16="http://schemas.microsoft.com/office/drawing/2014/main" id="{51B9514A-8D5E-46A0-B74B-D1491872C9FD}"/>
              </a:ext>
            </a:extLst>
          </p:cNvPr>
          <p:cNvSpPr/>
          <p:nvPr/>
        </p:nvSpPr>
        <p:spPr>
          <a:xfrm>
            <a:off x="10283159" y="1268304"/>
            <a:ext cx="747961" cy="747961"/>
          </a:xfrm>
          <a:prstGeom prst="ellipse">
            <a:avLst/>
          </a:prstGeom>
          <a:solidFill>
            <a:schemeClr val="tx1"/>
          </a:solidFill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ja-JP" altLang="en-US" sz="2800" dirty="0"/>
          </a:p>
        </p:txBody>
      </p:sp>
      <p:sp>
        <p:nvSpPr>
          <p:cNvPr id="103" name="楕円 102">
            <a:extLst>
              <a:ext uri="{FF2B5EF4-FFF2-40B4-BE49-F238E27FC236}">
                <a16:creationId xmlns:a16="http://schemas.microsoft.com/office/drawing/2014/main" id="{7103E82F-7A35-4CB6-9F3D-9D9F0E4F4407}"/>
              </a:ext>
            </a:extLst>
          </p:cNvPr>
          <p:cNvSpPr/>
          <p:nvPr/>
        </p:nvSpPr>
        <p:spPr>
          <a:xfrm>
            <a:off x="8692639" y="3765487"/>
            <a:ext cx="747961" cy="74796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ja-JP" altLang="en-US" sz="2800" dirty="0">
                <a:solidFill>
                  <a:schemeClr val="tx1"/>
                </a:solidFill>
              </a:rPr>
              <a:t>生</a:t>
            </a:r>
          </a:p>
        </p:txBody>
      </p:sp>
      <p:sp>
        <p:nvSpPr>
          <p:cNvPr id="104" name="楕円 103">
            <a:extLst>
              <a:ext uri="{FF2B5EF4-FFF2-40B4-BE49-F238E27FC236}">
                <a16:creationId xmlns:a16="http://schemas.microsoft.com/office/drawing/2014/main" id="{6C10FCD0-C221-47D2-BB9F-70E0A21B5500}"/>
              </a:ext>
            </a:extLst>
          </p:cNvPr>
          <p:cNvSpPr/>
          <p:nvPr/>
        </p:nvSpPr>
        <p:spPr>
          <a:xfrm>
            <a:off x="7081917" y="2092088"/>
            <a:ext cx="747961" cy="74796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ja-JP" altLang="en-US" sz="2800" dirty="0">
                <a:solidFill>
                  <a:schemeClr val="tx1"/>
                </a:solidFill>
              </a:rPr>
              <a:t>生</a:t>
            </a:r>
          </a:p>
        </p:txBody>
      </p:sp>
      <p:sp>
        <p:nvSpPr>
          <p:cNvPr id="105" name="楕円 104">
            <a:extLst>
              <a:ext uri="{FF2B5EF4-FFF2-40B4-BE49-F238E27FC236}">
                <a16:creationId xmlns:a16="http://schemas.microsoft.com/office/drawing/2014/main" id="{C03D3CEC-F25F-4934-ACF9-4911079859E2}"/>
              </a:ext>
            </a:extLst>
          </p:cNvPr>
          <p:cNvSpPr/>
          <p:nvPr/>
        </p:nvSpPr>
        <p:spPr>
          <a:xfrm>
            <a:off x="10283159" y="3765487"/>
            <a:ext cx="747961" cy="74796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ja-JP" altLang="en-US" sz="2800" dirty="0">
                <a:solidFill>
                  <a:schemeClr val="tx1"/>
                </a:solidFill>
              </a:rPr>
              <a:t>生</a:t>
            </a:r>
          </a:p>
        </p:txBody>
      </p:sp>
      <p:sp>
        <p:nvSpPr>
          <p:cNvPr id="107" name="楕円 106">
            <a:extLst>
              <a:ext uri="{FF2B5EF4-FFF2-40B4-BE49-F238E27FC236}">
                <a16:creationId xmlns:a16="http://schemas.microsoft.com/office/drawing/2014/main" id="{38E57A36-1C8B-4EC1-9171-2269308294A9}"/>
              </a:ext>
            </a:extLst>
          </p:cNvPr>
          <p:cNvSpPr/>
          <p:nvPr/>
        </p:nvSpPr>
        <p:spPr>
          <a:xfrm>
            <a:off x="8692444" y="2084301"/>
            <a:ext cx="747961" cy="747961"/>
          </a:xfrm>
          <a:prstGeom prst="ellipse">
            <a:avLst/>
          </a:prstGeom>
          <a:solidFill>
            <a:schemeClr val="tx1"/>
          </a:solidFill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1327317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テキスト ボックス 49"/>
          <p:cNvSpPr txBox="1"/>
          <p:nvPr/>
        </p:nvSpPr>
        <p:spPr>
          <a:xfrm>
            <a:off x="919062" y="5865552"/>
            <a:ext cx="51122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b="1" dirty="0"/>
              <a:t>確かな眼</a:t>
            </a:r>
            <a:r>
              <a:rPr lang="en-US" altLang="ja-JP" sz="2800" b="1" dirty="0"/>
              <a:t>=</a:t>
            </a:r>
            <a:r>
              <a:rPr lang="ja-JP" altLang="en-US" sz="2800" b="1" dirty="0"/>
              <a:t>「</a:t>
            </a:r>
            <a:r>
              <a:rPr lang="ja-JP" altLang="en-US" sz="2800" b="1" dirty="0">
                <a:solidFill>
                  <a:srgbClr val="FF0000"/>
                </a:solidFill>
              </a:rPr>
              <a:t>欠け眼</a:t>
            </a:r>
            <a:r>
              <a:rPr lang="ja-JP" altLang="en-US" sz="2800" b="1" dirty="0"/>
              <a:t>」</a:t>
            </a:r>
            <a:r>
              <a:rPr lang="ja-JP" altLang="en-US" sz="2800" b="1" dirty="0">
                <a:solidFill>
                  <a:srgbClr val="FF0000"/>
                </a:solidFill>
              </a:rPr>
              <a:t>以外</a:t>
            </a:r>
            <a:r>
              <a:rPr lang="ja-JP" altLang="en-US" sz="2800" b="1" dirty="0"/>
              <a:t>の眼</a:t>
            </a:r>
            <a:endParaRPr kumimoji="1" lang="ja-JP" altLang="en-US" sz="2800" b="1" dirty="0"/>
          </a:p>
        </p:txBody>
      </p:sp>
      <p:sp>
        <p:nvSpPr>
          <p:cNvPr id="15" name="タイトル 1"/>
          <p:cNvSpPr txBox="1">
            <a:spLocks/>
          </p:cNvSpPr>
          <p:nvPr/>
        </p:nvSpPr>
        <p:spPr>
          <a:xfrm>
            <a:off x="681681" y="230660"/>
            <a:ext cx="10515600" cy="87514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ja-JP" altLang="en-US" sz="4800" b="1" dirty="0"/>
              <a:t>囲碁のルール</a:t>
            </a:r>
            <a:r>
              <a:rPr lang="ja-JP" altLang="en-US" sz="4800" b="1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　</a:t>
            </a:r>
            <a:r>
              <a:rPr lang="en-US" altLang="ja-JP" sz="2400" b="1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―</a:t>
            </a:r>
            <a:r>
              <a:rPr lang="ja-JP" altLang="en-US" sz="2400" b="1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「石の生き死に」とは</a:t>
            </a:r>
            <a:r>
              <a:rPr lang="en-US" altLang="ja-JP" sz="2400" b="1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―</a:t>
            </a:r>
            <a:endParaRPr lang="ja-JP" altLang="en-US" sz="4800" b="1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E94F4-EF8A-4D55-BCB7-267F3E9086ED}" type="slidenum">
              <a:rPr kumimoji="1" lang="ja-JP" altLang="en-US" smtClean="0"/>
              <a:t>15</a:t>
            </a:fld>
            <a:endParaRPr kumimoji="1" lang="ja-JP" altLang="en-US"/>
          </a:p>
        </p:txBody>
      </p:sp>
      <p:grpSp>
        <p:nvGrpSpPr>
          <p:cNvPr id="79" name="グループ化 78"/>
          <p:cNvGrpSpPr/>
          <p:nvPr/>
        </p:nvGrpSpPr>
        <p:grpSpPr>
          <a:xfrm>
            <a:off x="1001027" y="3769786"/>
            <a:ext cx="4948369" cy="1900767"/>
            <a:chOff x="1478483" y="1366"/>
            <a:chExt cx="3983218" cy="1900767"/>
          </a:xfrm>
        </p:grpSpPr>
        <p:sp>
          <p:nvSpPr>
            <p:cNvPr id="80" name="ホームベース 79"/>
            <p:cNvSpPr/>
            <p:nvPr/>
          </p:nvSpPr>
          <p:spPr>
            <a:xfrm rot="10800000">
              <a:off x="1478483" y="1366"/>
              <a:ext cx="3983218" cy="1900767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shade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shade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1" name="ホームベース 4"/>
            <p:cNvSpPr txBox="1"/>
            <p:nvPr/>
          </p:nvSpPr>
          <p:spPr>
            <a:xfrm rot="21600000">
              <a:off x="1953675" y="1366"/>
              <a:ext cx="3508026" cy="190076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38186" tIns="144780" rIns="270256" bIns="144780" numCol="1" spcCol="1270" anchor="ctr" anchorCtr="0">
              <a:noAutofit/>
            </a:bodyPr>
            <a:lstStyle/>
            <a:p>
              <a:pPr lvl="0" algn="ctr" defTabSz="1689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kumimoji="1" lang="ja-JP" altLang="en-US" sz="3800" b="1" kern="1200" dirty="0"/>
                <a:t>眼が</a:t>
              </a:r>
              <a:endParaRPr kumimoji="1" lang="en-US" altLang="ja-JP" sz="3800" b="1" kern="1200" dirty="0"/>
            </a:p>
            <a:p>
              <a:pPr lvl="0" algn="ctr" defTabSz="1689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ja-JP" sz="3800" b="1" dirty="0"/>
                <a:t>2</a:t>
              </a:r>
              <a:r>
                <a:rPr lang="ja-JP" altLang="en-US" sz="3800" b="1" dirty="0"/>
                <a:t>つ未満</a:t>
              </a:r>
              <a:endParaRPr kumimoji="1" lang="ja-JP" altLang="en-US" sz="3800" b="1" kern="1200" dirty="0"/>
            </a:p>
          </p:txBody>
        </p:sp>
      </p:grpSp>
      <p:grpSp>
        <p:nvGrpSpPr>
          <p:cNvPr id="82" name="グループ化 81"/>
          <p:cNvGrpSpPr/>
          <p:nvPr/>
        </p:nvGrpSpPr>
        <p:grpSpPr>
          <a:xfrm>
            <a:off x="1592198" y="1596594"/>
            <a:ext cx="4357198" cy="1900767"/>
            <a:chOff x="1478483" y="1366"/>
            <a:chExt cx="4357198" cy="1900767"/>
          </a:xfrm>
          <a:solidFill>
            <a:schemeClr val="bg1">
              <a:lumMod val="85000"/>
            </a:schemeClr>
          </a:solidFill>
        </p:grpSpPr>
        <p:sp>
          <p:nvSpPr>
            <p:cNvPr id="83" name="ホームベース 82"/>
            <p:cNvSpPr/>
            <p:nvPr/>
          </p:nvSpPr>
          <p:spPr>
            <a:xfrm rot="10800000">
              <a:off x="1478483" y="1366"/>
              <a:ext cx="3983218" cy="1900767"/>
            </a:xfrm>
            <a:prstGeom prst="homePlate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shade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shade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4" name="ホームベース 4"/>
            <p:cNvSpPr txBox="1"/>
            <p:nvPr/>
          </p:nvSpPr>
          <p:spPr>
            <a:xfrm>
              <a:off x="1953675" y="1366"/>
              <a:ext cx="3882006" cy="190076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38186" tIns="144780" rIns="270256" bIns="144780" numCol="1" spcCol="1270" anchor="ctr" anchorCtr="0">
              <a:noAutofit/>
            </a:bodyPr>
            <a:lstStyle/>
            <a:p>
              <a:pPr lvl="0" algn="ctr" defTabSz="1689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ja-JP" altLang="en-US" sz="3800" b="1" dirty="0">
                  <a:solidFill>
                    <a:srgbClr val="FF0000"/>
                  </a:solidFill>
                </a:rPr>
                <a:t>確かな</a:t>
              </a:r>
              <a:r>
                <a:rPr kumimoji="1" lang="ja-JP" altLang="en-US" sz="3800" b="1" kern="1200" dirty="0">
                  <a:solidFill>
                    <a:srgbClr val="FF0000"/>
                  </a:solidFill>
                </a:rPr>
                <a:t>眼が</a:t>
              </a:r>
              <a:endParaRPr kumimoji="1" lang="en-US" altLang="ja-JP" sz="3800" b="1" kern="1200" dirty="0">
                <a:solidFill>
                  <a:srgbClr val="FF0000"/>
                </a:solidFill>
              </a:endParaRPr>
            </a:p>
            <a:p>
              <a:pPr lvl="0" algn="ctr" defTabSz="1689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kumimoji="1" lang="en-US" altLang="ja-JP" sz="3800" b="1" kern="1200" dirty="0">
                  <a:solidFill>
                    <a:srgbClr val="FF0000"/>
                  </a:solidFill>
                </a:rPr>
                <a:t>2</a:t>
              </a:r>
              <a:r>
                <a:rPr kumimoji="1" lang="ja-JP" altLang="en-US" sz="3800" b="1" kern="1200" dirty="0">
                  <a:solidFill>
                    <a:srgbClr val="FF0000"/>
                  </a:solidFill>
                </a:rPr>
                <a:t>つ以上</a:t>
              </a:r>
            </a:p>
          </p:txBody>
        </p:sp>
      </p:grpSp>
      <p:sp>
        <p:nvSpPr>
          <p:cNvPr id="85" name="楕円 84"/>
          <p:cNvSpPr/>
          <p:nvPr/>
        </p:nvSpPr>
        <p:spPr>
          <a:xfrm>
            <a:off x="678606" y="1465602"/>
            <a:ext cx="2076688" cy="2076688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>
              <a:lnSpc>
                <a:spcPct val="150000"/>
              </a:lnSpc>
            </a:pPr>
            <a:r>
              <a:rPr lang="ja-JP" altLang="en-US" sz="4800" b="1" dirty="0">
                <a:solidFill>
                  <a:sysClr val="windowText" lastClr="000000"/>
                </a:solidFill>
              </a:rPr>
              <a:t>生</a:t>
            </a:r>
          </a:p>
        </p:txBody>
      </p:sp>
      <p:sp>
        <p:nvSpPr>
          <p:cNvPr id="86" name="楕円 85"/>
          <p:cNvSpPr/>
          <p:nvPr/>
        </p:nvSpPr>
        <p:spPr>
          <a:xfrm>
            <a:off x="678606" y="3731877"/>
            <a:ext cx="2076688" cy="2076688"/>
          </a:xfrm>
          <a:prstGeom prst="ellipse">
            <a:avLst/>
          </a:prstGeom>
          <a:solidFill>
            <a:schemeClr val="tx1"/>
          </a:solidFill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>
              <a:lnSpc>
                <a:spcPct val="150000"/>
              </a:lnSpc>
            </a:pPr>
            <a:r>
              <a:rPr lang="ja-JP" altLang="en-US" sz="4800" b="1" dirty="0"/>
              <a:t>死</a:t>
            </a: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7139921" y="5865552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b="1" u="sng" dirty="0">
                <a:solidFill>
                  <a:srgbClr val="FF0000"/>
                </a:solidFill>
              </a:rPr>
              <a:t>白石は死んでいる</a:t>
            </a:r>
            <a:endParaRPr kumimoji="1" lang="ja-JP" altLang="en-US" sz="2800" b="1" u="sng" dirty="0">
              <a:solidFill>
                <a:srgbClr val="FF0000"/>
              </a:solidFill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989508" y="5865553"/>
            <a:ext cx="4971406" cy="5232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67174A36-B2F8-43E3-95FA-F3C4E5D862AE}"/>
              </a:ext>
            </a:extLst>
          </p:cNvPr>
          <p:cNvSpPr/>
          <p:nvPr/>
        </p:nvSpPr>
        <p:spPr>
          <a:xfrm>
            <a:off x="6650278" y="2420378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0C945BF5-4047-4092-9C30-4F41490026C5}"/>
              </a:ext>
            </a:extLst>
          </p:cNvPr>
          <p:cNvSpPr/>
          <p:nvPr/>
        </p:nvSpPr>
        <p:spPr>
          <a:xfrm>
            <a:off x="7457585" y="2420378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72CD2618-A7FC-4890-B036-8DE6E7EEE057}"/>
              </a:ext>
            </a:extLst>
          </p:cNvPr>
          <p:cNvSpPr/>
          <p:nvPr/>
        </p:nvSpPr>
        <p:spPr>
          <a:xfrm>
            <a:off x="8264892" y="2420378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74F9EF88-42F1-4176-A7B0-76FFDA547E81}"/>
              </a:ext>
            </a:extLst>
          </p:cNvPr>
          <p:cNvSpPr/>
          <p:nvPr/>
        </p:nvSpPr>
        <p:spPr>
          <a:xfrm>
            <a:off x="9072199" y="2420378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79E9AFFC-739D-4314-BBFB-CEBC3A6B7661}"/>
              </a:ext>
            </a:extLst>
          </p:cNvPr>
          <p:cNvSpPr/>
          <p:nvPr/>
        </p:nvSpPr>
        <p:spPr>
          <a:xfrm>
            <a:off x="9879506" y="2420378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4C928C76-88AD-4457-B6E7-CFE411E8CDF9}"/>
              </a:ext>
            </a:extLst>
          </p:cNvPr>
          <p:cNvSpPr/>
          <p:nvPr/>
        </p:nvSpPr>
        <p:spPr>
          <a:xfrm>
            <a:off x="6650278" y="3244162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0C9FEF1A-F544-4A7B-97BD-753603D6B438}"/>
              </a:ext>
            </a:extLst>
          </p:cNvPr>
          <p:cNvSpPr/>
          <p:nvPr/>
        </p:nvSpPr>
        <p:spPr>
          <a:xfrm>
            <a:off x="7457585" y="3244162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7C2F0AAA-C2AD-45FE-BF8C-067BE9CD5913}"/>
              </a:ext>
            </a:extLst>
          </p:cNvPr>
          <p:cNvSpPr/>
          <p:nvPr/>
        </p:nvSpPr>
        <p:spPr>
          <a:xfrm>
            <a:off x="8264892" y="3244162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B68B39C9-2966-49AB-898B-BD2D66AEBC28}"/>
              </a:ext>
            </a:extLst>
          </p:cNvPr>
          <p:cNvSpPr/>
          <p:nvPr/>
        </p:nvSpPr>
        <p:spPr>
          <a:xfrm>
            <a:off x="9072199" y="3244162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DA50260B-E82D-4223-8085-4010383E70C1}"/>
              </a:ext>
            </a:extLst>
          </p:cNvPr>
          <p:cNvSpPr/>
          <p:nvPr/>
        </p:nvSpPr>
        <p:spPr>
          <a:xfrm>
            <a:off x="9879506" y="3244162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88B5CA37-539A-470C-A430-2AE55237E1D9}"/>
              </a:ext>
            </a:extLst>
          </p:cNvPr>
          <p:cNvSpPr/>
          <p:nvPr/>
        </p:nvSpPr>
        <p:spPr>
          <a:xfrm>
            <a:off x="6650278" y="4067946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81830682-1AE6-4770-AC1E-ABE3B397A31E}"/>
              </a:ext>
            </a:extLst>
          </p:cNvPr>
          <p:cNvSpPr/>
          <p:nvPr/>
        </p:nvSpPr>
        <p:spPr>
          <a:xfrm>
            <a:off x="7457585" y="4067946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EBC79A7A-17E9-464A-BF88-D23A259B26FC}"/>
              </a:ext>
            </a:extLst>
          </p:cNvPr>
          <p:cNvSpPr/>
          <p:nvPr/>
        </p:nvSpPr>
        <p:spPr>
          <a:xfrm>
            <a:off x="8264892" y="4067946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3642AD25-3F42-471D-BE56-B08E3E4F6AC3}"/>
              </a:ext>
            </a:extLst>
          </p:cNvPr>
          <p:cNvSpPr/>
          <p:nvPr/>
        </p:nvSpPr>
        <p:spPr>
          <a:xfrm>
            <a:off x="9072199" y="4067946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1A174D0B-170D-4156-B6AD-75184603084A}"/>
              </a:ext>
            </a:extLst>
          </p:cNvPr>
          <p:cNvSpPr/>
          <p:nvPr/>
        </p:nvSpPr>
        <p:spPr>
          <a:xfrm>
            <a:off x="9879506" y="4067946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CAD53E49-3E05-429C-9881-7746ABCA9585}"/>
              </a:ext>
            </a:extLst>
          </p:cNvPr>
          <p:cNvSpPr/>
          <p:nvPr/>
        </p:nvSpPr>
        <p:spPr>
          <a:xfrm>
            <a:off x="6650278" y="1596594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E2CCC803-B98A-479E-AF13-DE80FF97A513}"/>
              </a:ext>
            </a:extLst>
          </p:cNvPr>
          <p:cNvSpPr/>
          <p:nvPr/>
        </p:nvSpPr>
        <p:spPr>
          <a:xfrm>
            <a:off x="7457585" y="1596594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6C6E2193-D74D-44F1-B0F1-1597BD990F27}"/>
              </a:ext>
            </a:extLst>
          </p:cNvPr>
          <p:cNvSpPr/>
          <p:nvPr/>
        </p:nvSpPr>
        <p:spPr>
          <a:xfrm>
            <a:off x="8264892" y="1596594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26B25F2A-37B4-465F-8310-8C3DBE11BCCB}"/>
              </a:ext>
            </a:extLst>
          </p:cNvPr>
          <p:cNvSpPr/>
          <p:nvPr/>
        </p:nvSpPr>
        <p:spPr>
          <a:xfrm>
            <a:off x="9072199" y="1596594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D38F3C1D-895C-4EFA-AB51-0706C35729A1}"/>
              </a:ext>
            </a:extLst>
          </p:cNvPr>
          <p:cNvSpPr/>
          <p:nvPr/>
        </p:nvSpPr>
        <p:spPr>
          <a:xfrm>
            <a:off x="9879506" y="1596594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C988EA00-AAB0-4033-B36D-8C0D8794B343}"/>
              </a:ext>
            </a:extLst>
          </p:cNvPr>
          <p:cNvSpPr/>
          <p:nvPr/>
        </p:nvSpPr>
        <p:spPr>
          <a:xfrm>
            <a:off x="6650278" y="4891730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39FC324C-995C-4139-849A-ECBD8476B07F}"/>
              </a:ext>
            </a:extLst>
          </p:cNvPr>
          <p:cNvSpPr/>
          <p:nvPr/>
        </p:nvSpPr>
        <p:spPr>
          <a:xfrm>
            <a:off x="7457585" y="4891730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FE152A73-2228-419C-B95C-D0AC1F030BC8}"/>
              </a:ext>
            </a:extLst>
          </p:cNvPr>
          <p:cNvSpPr/>
          <p:nvPr/>
        </p:nvSpPr>
        <p:spPr>
          <a:xfrm>
            <a:off x="8264892" y="4891730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7D1215BC-F2B8-4CF4-A930-85183DD3D940}"/>
              </a:ext>
            </a:extLst>
          </p:cNvPr>
          <p:cNvSpPr/>
          <p:nvPr/>
        </p:nvSpPr>
        <p:spPr>
          <a:xfrm>
            <a:off x="9072199" y="4891730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9B363A56-AB69-4585-A179-589062FCE1CC}"/>
              </a:ext>
            </a:extLst>
          </p:cNvPr>
          <p:cNvSpPr/>
          <p:nvPr/>
        </p:nvSpPr>
        <p:spPr>
          <a:xfrm>
            <a:off x="9879506" y="4891730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楕円 77">
            <a:extLst>
              <a:ext uri="{FF2B5EF4-FFF2-40B4-BE49-F238E27FC236}">
                <a16:creationId xmlns:a16="http://schemas.microsoft.com/office/drawing/2014/main" id="{D9C4BFA6-A887-44C7-B04A-DA63CF669B21}"/>
              </a:ext>
            </a:extLst>
          </p:cNvPr>
          <p:cNvSpPr/>
          <p:nvPr/>
        </p:nvSpPr>
        <p:spPr>
          <a:xfrm>
            <a:off x="8691202" y="2908085"/>
            <a:ext cx="747961" cy="74796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ja-JP" altLang="en-US" sz="2800" dirty="0">
                <a:solidFill>
                  <a:schemeClr val="tx1"/>
                </a:solidFill>
              </a:rPr>
              <a:t>死</a:t>
            </a:r>
          </a:p>
        </p:txBody>
      </p:sp>
      <p:sp>
        <p:nvSpPr>
          <p:cNvPr id="87" name="楕円 86">
            <a:extLst>
              <a:ext uri="{FF2B5EF4-FFF2-40B4-BE49-F238E27FC236}">
                <a16:creationId xmlns:a16="http://schemas.microsoft.com/office/drawing/2014/main" id="{73A20387-1FB3-41FA-A82E-F6524831D0DE}"/>
              </a:ext>
            </a:extLst>
          </p:cNvPr>
          <p:cNvSpPr/>
          <p:nvPr/>
        </p:nvSpPr>
        <p:spPr>
          <a:xfrm>
            <a:off x="7888876" y="3769785"/>
            <a:ext cx="747961" cy="74796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ja-JP" altLang="en-US" sz="2800" dirty="0">
                <a:solidFill>
                  <a:schemeClr val="tx1"/>
                </a:solidFill>
              </a:rPr>
              <a:t>死</a:t>
            </a:r>
          </a:p>
        </p:txBody>
      </p:sp>
      <p:sp>
        <p:nvSpPr>
          <p:cNvPr id="88" name="楕円 87">
            <a:extLst>
              <a:ext uri="{FF2B5EF4-FFF2-40B4-BE49-F238E27FC236}">
                <a16:creationId xmlns:a16="http://schemas.microsoft.com/office/drawing/2014/main" id="{4EC3A631-4791-4669-A9EA-B9110AB3F1FB}"/>
              </a:ext>
            </a:extLst>
          </p:cNvPr>
          <p:cNvSpPr/>
          <p:nvPr/>
        </p:nvSpPr>
        <p:spPr>
          <a:xfrm>
            <a:off x="7083604" y="2908092"/>
            <a:ext cx="747961" cy="74796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ja-JP" altLang="en-US" sz="2800" dirty="0">
                <a:solidFill>
                  <a:schemeClr val="tx1"/>
                </a:solidFill>
              </a:rPr>
              <a:t>死</a:t>
            </a:r>
          </a:p>
        </p:txBody>
      </p:sp>
      <p:sp>
        <p:nvSpPr>
          <p:cNvPr id="89" name="楕円 88">
            <a:extLst>
              <a:ext uri="{FF2B5EF4-FFF2-40B4-BE49-F238E27FC236}">
                <a16:creationId xmlns:a16="http://schemas.microsoft.com/office/drawing/2014/main" id="{863EF70A-5E33-4220-986E-04004A1DF90F}"/>
              </a:ext>
            </a:extLst>
          </p:cNvPr>
          <p:cNvSpPr/>
          <p:nvPr/>
        </p:nvSpPr>
        <p:spPr>
          <a:xfrm>
            <a:off x="7890912" y="2084306"/>
            <a:ext cx="747961" cy="74796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ja-JP" altLang="en-US" sz="2800" dirty="0">
                <a:solidFill>
                  <a:schemeClr val="tx1"/>
                </a:solidFill>
              </a:rPr>
              <a:t>死</a:t>
            </a:r>
          </a:p>
        </p:txBody>
      </p:sp>
      <p:sp>
        <p:nvSpPr>
          <p:cNvPr id="90" name="楕円 89">
            <a:extLst>
              <a:ext uri="{FF2B5EF4-FFF2-40B4-BE49-F238E27FC236}">
                <a16:creationId xmlns:a16="http://schemas.microsoft.com/office/drawing/2014/main" id="{57B093FE-D5DF-4946-8E7F-2648D8449336}"/>
              </a:ext>
            </a:extLst>
          </p:cNvPr>
          <p:cNvSpPr/>
          <p:nvPr/>
        </p:nvSpPr>
        <p:spPr>
          <a:xfrm>
            <a:off x="6276296" y="2926732"/>
            <a:ext cx="747961" cy="747961"/>
          </a:xfrm>
          <a:prstGeom prst="ellipse">
            <a:avLst/>
          </a:prstGeom>
          <a:solidFill>
            <a:schemeClr val="tx1"/>
          </a:solidFill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ja-JP" altLang="en-US" sz="2800" dirty="0"/>
          </a:p>
        </p:txBody>
      </p:sp>
      <p:sp>
        <p:nvSpPr>
          <p:cNvPr id="91" name="楕円 90">
            <a:extLst>
              <a:ext uri="{FF2B5EF4-FFF2-40B4-BE49-F238E27FC236}">
                <a16:creationId xmlns:a16="http://schemas.microsoft.com/office/drawing/2014/main" id="{4B01E268-1C20-455B-84ED-EE5AF1CAA6EB}"/>
              </a:ext>
            </a:extLst>
          </p:cNvPr>
          <p:cNvSpPr/>
          <p:nvPr/>
        </p:nvSpPr>
        <p:spPr>
          <a:xfrm>
            <a:off x="8698218" y="4591431"/>
            <a:ext cx="747961" cy="747961"/>
          </a:xfrm>
          <a:prstGeom prst="ellipse">
            <a:avLst/>
          </a:prstGeom>
          <a:solidFill>
            <a:schemeClr val="tx1"/>
          </a:solidFill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ja-JP" altLang="en-US" sz="2800" dirty="0"/>
          </a:p>
        </p:txBody>
      </p:sp>
      <p:sp>
        <p:nvSpPr>
          <p:cNvPr id="92" name="楕円 91">
            <a:extLst>
              <a:ext uri="{FF2B5EF4-FFF2-40B4-BE49-F238E27FC236}">
                <a16:creationId xmlns:a16="http://schemas.microsoft.com/office/drawing/2014/main" id="{645DEF52-C7C4-4A72-B0F0-3E239FF3706D}"/>
              </a:ext>
            </a:extLst>
          </p:cNvPr>
          <p:cNvSpPr/>
          <p:nvPr/>
        </p:nvSpPr>
        <p:spPr>
          <a:xfrm>
            <a:off x="7083602" y="3769786"/>
            <a:ext cx="747961" cy="747961"/>
          </a:xfrm>
          <a:prstGeom prst="ellipse">
            <a:avLst/>
          </a:prstGeom>
          <a:solidFill>
            <a:schemeClr val="tx1"/>
          </a:solidFill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ja-JP" altLang="en-US" sz="2800" dirty="0"/>
          </a:p>
        </p:txBody>
      </p:sp>
      <p:sp>
        <p:nvSpPr>
          <p:cNvPr id="93" name="楕円 92">
            <a:extLst>
              <a:ext uri="{FF2B5EF4-FFF2-40B4-BE49-F238E27FC236}">
                <a16:creationId xmlns:a16="http://schemas.microsoft.com/office/drawing/2014/main" id="{633245AA-8FD6-432D-8C39-635A1BAC7999}"/>
              </a:ext>
            </a:extLst>
          </p:cNvPr>
          <p:cNvSpPr/>
          <p:nvPr/>
        </p:nvSpPr>
        <p:spPr>
          <a:xfrm>
            <a:off x="7089379" y="1268304"/>
            <a:ext cx="747961" cy="747961"/>
          </a:xfrm>
          <a:prstGeom prst="ellipse">
            <a:avLst/>
          </a:prstGeom>
          <a:solidFill>
            <a:schemeClr val="tx1"/>
          </a:solidFill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ja-JP" altLang="en-US" sz="2800" dirty="0"/>
          </a:p>
        </p:txBody>
      </p:sp>
      <p:sp>
        <p:nvSpPr>
          <p:cNvPr id="94" name="楕円 93">
            <a:extLst>
              <a:ext uri="{FF2B5EF4-FFF2-40B4-BE49-F238E27FC236}">
                <a16:creationId xmlns:a16="http://schemas.microsoft.com/office/drawing/2014/main" id="{54ECF2B6-0DC7-438E-BC60-71EBEC6EC2B8}"/>
              </a:ext>
            </a:extLst>
          </p:cNvPr>
          <p:cNvSpPr/>
          <p:nvPr/>
        </p:nvSpPr>
        <p:spPr>
          <a:xfrm>
            <a:off x="7888877" y="1268304"/>
            <a:ext cx="747961" cy="747961"/>
          </a:xfrm>
          <a:prstGeom prst="ellipse">
            <a:avLst/>
          </a:prstGeom>
          <a:solidFill>
            <a:schemeClr val="tx1"/>
          </a:solidFill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ja-JP" altLang="en-US" sz="2800" dirty="0"/>
          </a:p>
        </p:txBody>
      </p:sp>
      <p:sp>
        <p:nvSpPr>
          <p:cNvPr id="95" name="楕円 94">
            <a:extLst>
              <a:ext uri="{FF2B5EF4-FFF2-40B4-BE49-F238E27FC236}">
                <a16:creationId xmlns:a16="http://schemas.microsoft.com/office/drawing/2014/main" id="{6709CA18-F693-4919-B2D0-C323ABC723F1}"/>
              </a:ext>
            </a:extLst>
          </p:cNvPr>
          <p:cNvSpPr/>
          <p:nvPr/>
        </p:nvSpPr>
        <p:spPr>
          <a:xfrm>
            <a:off x="9493490" y="4591433"/>
            <a:ext cx="747961" cy="747961"/>
          </a:xfrm>
          <a:prstGeom prst="ellipse">
            <a:avLst/>
          </a:prstGeom>
          <a:solidFill>
            <a:schemeClr val="tx1"/>
          </a:solidFill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ja-JP" altLang="en-US" sz="2800" dirty="0"/>
          </a:p>
        </p:txBody>
      </p:sp>
      <p:sp>
        <p:nvSpPr>
          <p:cNvPr id="96" name="楕円 95">
            <a:extLst>
              <a:ext uri="{FF2B5EF4-FFF2-40B4-BE49-F238E27FC236}">
                <a16:creationId xmlns:a16="http://schemas.microsoft.com/office/drawing/2014/main" id="{57ECD214-4ADB-42EB-8A12-CC4DC313B958}"/>
              </a:ext>
            </a:extLst>
          </p:cNvPr>
          <p:cNvSpPr/>
          <p:nvPr/>
        </p:nvSpPr>
        <p:spPr>
          <a:xfrm>
            <a:off x="8696184" y="1268304"/>
            <a:ext cx="747961" cy="747961"/>
          </a:xfrm>
          <a:prstGeom prst="ellipse">
            <a:avLst/>
          </a:prstGeom>
          <a:solidFill>
            <a:schemeClr val="tx1"/>
          </a:solidFill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ja-JP" altLang="en-US" sz="2800" dirty="0"/>
          </a:p>
        </p:txBody>
      </p:sp>
      <p:sp>
        <p:nvSpPr>
          <p:cNvPr id="97" name="楕円 96">
            <a:extLst>
              <a:ext uri="{FF2B5EF4-FFF2-40B4-BE49-F238E27FC236}">
                <a16:creationId xmlns:a16="http://schemas.microsoft.com/office/drawing/2014/main" id="{51BD74F8-4453-4B11-911C-5A1D5BE3F399}"/>
              </a:ext>
            </a:extLst>
          </p:cNvPr>
          <p:cNvSpPr/>
          <p:nvPr/>
        </p:nvSpPr>
        <p:spPr>
          <a:xfrm>
            <a:off x="9497914" y="2084305"/>
            <a:ext cx="747961" cy="74796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ja-JP" altLang="en-US" sz="2800" dirty="0">
                <a:solidFill>
                  <a:schemeClr val="tx1"/>
                </a:solidFill>
              </a:rPr>
              <a:t>死</a:t>
            </a:r>
          </a:p>
        </p:txBody>
      </p:sp>
      <p:sp>
        <p:nvSpPr>
          <p:cNvPr id="98" name="楕円 97">
            <a:extLst>
              <a:ext uri="{FF2B5EF4-FFF2-40B4-BE49-F238E27FC236}">
                <a16:creationId xmlns:a16="http://schemas.microsoft.com/office/drawing/2014/main" id="{F5C3847F-B810-4DA1-9690-9E1860F7616A}"/>
              </a:ext>
            </a:extLst>
          </p:cNvPr>
          <p:cNvSpPr/>
          <p:nvPr/>
        </p:nvSpPr>
        <p:spPr>
          <a:xfrm>
            <a:off x="9497914" y="3767649"/>
            <a:ext cx="747961" cy="74796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ja-JP" altLang="en-US" sz="2800" dirty="0">
                <a:solidFill>
                  <a:schemeClr val="tx1"/>
                </a:solidFill>
              </a:rPr>
              <a:t>死</a:t>
            </a:r>
          </a:p>
        </p:txBody>
      </p:sp>
      <p:sp>
        <p:nvSpPr>
          <p:cNvPr id="99" name="楕円 98">
            <a:extLst>
              <a:ext uri="{FF2B5EF4-FFF2-40B4-BE49-F238E27FC236}">
                <a16:creationId xmlns:a16="http://schemas.microsoft.com/office/drawing/2014/main" id="{1F3ABCEC-18B1-4490-9041-82EE697E81F5}"/>
              </a:ext>
            </a:extLst>
          </p:cNvPr>
          <p:cNvSpPr/>
          <p:nvPr/>
        </p:nvSpPr>
        <p:spPr>
          <a:xfrm>
            <a:off x="10283159" y="2926730"/>
            <a:ext cx="747961" cy="74796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ja-JP" altLang="en-US" sz="2800" dirty="0">
                <a:solidFill>
                  <a:schemeClr val="tx1"/>
                </a:solidFill>
              </a:rPr>
              <a:t>死</a:t>
            </a:r>
          </a:p>
        </p:txBody>
      </p:sp>
      <p:sp>
        <p:nvSpPr>
          <p:cNvPr id="100" name="楕円 99">
            <a:extLst>
              <a:ext uri="{FF2B5EF4-FFF2-40B4-BE49-F238E27FC236}">
                <a16:creationId xmlns:a16="http://schemas.microsoft.com/office/drawing/2014/main" id="{49674BCE-1E4E-403A-ABDB-C7F38751996A}"/>
              </a:ext>
            </a:extLst>
          </p:cNvPr>
          <p:cNvSpPr/>
          <p:nvPr/>
        </p:nvSpPr>
        <p:spPr>
          <a:xfrm>
            <a:off x="7883232" y="4591432"/>
            <a:ext cx="747961" cy="747961"/>
          </a:xfrm>
          <a:prstGeom prst="ellipse">
            <a:avLst/>
          </a:prstGeom>
          <a:solidFill>
            <a:schemeClr val="tx1"/>
          </a:solidFill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ja-JP" altLang="en-US" sz="2800" dirty="0"/>
          </a:p>
        </p:txBody>
      </p:sp>
      <p:sp>
        <p:nvSpPr>
          <p:cNvPr id="101" name="楕円 100">
            <a:extLst>
              <a:ext uri="{FF2B5EF4-FFF2-40B4-BE49-F238E27FC236}">
                <a16:creationId xmlns:a16="http://schemas.microsoft.com/office/drawing/2014/main" id="{F2E2A79F-3841-4188-BD44-4EFC7CD05EAB}"/>
              </a:ext>
            </a:extLst>
          </p:cNvPr>
          <p:cNvSpPr/>
          <p:nvPr/>
        </p:nvSpPr>
        <p:spPr>
          <a:xfrm>
            <a:off x="6277985" y="2092088"/>
            <a:ext cx="747961" cy="747961"/>
          </a:xfrm>
          <a:prstGeom prst="ellipse">
            <a:avLst/>
          </a:prstGeom>
          <a:solidFill>
            <a:schemeClr val="tx1"/>
          </a:solidFill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ja-JP" altLang="en-US" sz="2800" dirty="0"/>
          </a:p>
        </p:txBody>
      </p:sp>
      <p:sp>
        <p:nvSpPr>
          <p:cNvPr id="102" name="楕円 101">
            <a:extLst>
              <a:ext uri="{FF2B5EF4-FFF2-40B4-BE49-F238E27FC236}">
                <a16:creationId xmlns:a16="http://schemas.microsoft.com/office/drawing/2014/main" id="{817B5ADE-479E-406B-8A81-645ED9C97125}"/>
              </a:ext>
            </a:extLst>
          </p:cNvPr>
          <p:cNvSpPr/>
          <p:nvPr/>
        </p:nvSpPr>
        <p:spPr>
          <a:xfrm>
            <a:off x="10283159" y="4591431"/>
            <a:ext cx="747961" cy="747961"/>
          </a:xfrm>
          <a:prstGeom prst="ellipse">
            <a:avLst/>
          </a:prstGeom>
          <a:solidFill>
            <a:schemeClr val="tx1"/>
          </a:solidFill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ja-JP" altLang="en-US" sz="2800" dirty="0"/>
          </a:p>
        </p:txBody>
      </p:sp>
      <p:sp>
        <p:nvSpPr>
          <p:cNvPr id="103" name="楕円 102">
            <a:extLst>
              <a:ext uri="{FF2B5EF4-FFF2-40B4-BE49-F238E27FC236}">
                <a16:creationId xmlns:a16="http://schemas.microsoft.com/office/drawing/2014/main" id="{75474B28-B283-4551-872C-532583CC260F}"/>
              </a:ext>
            </a:extLst>
          </p:cNvPr>
          <p:cNvSpPr/>
          <p:nvPr/>
        </p:nvSpPr>
        <p:spPr>
          <a:xfrm>
            <a:off x="10283159" y="2089377"/>
            <a:ext cx="747961" cy="747961"/>
          </a:xfrm>
          <a:prstGeom prst="ellipse">
            <a:avLst/>
          </a:prstGeom>
          <a:solidFill>
            <a:schemeClr val="tx1"/>
          </a:solidFill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ja-JP" altLang="en-US" sz="2800" dirty="0"/>
          </a:p>
        </p:txBody>
      </p:sp>
      <p:sp>
        <p:nvSpPr>
          <p:cNvPr id="104" name="楕円 103">
            <a:extLst>
              <a:ext uri="{FF2B5EF4-FFF2-40B4-BE49-F238E27FC236}">
                <a16:creationId xmlns:a16="http://schemas.microsoft.com/office/drawing/2014/main" id="{1B75B434-8D57-42F8-8B33-7C830AF8ECB5}"/>
              </a:ext>
            </a:extLst>
          </p:cNvPr>
          <p:cNvSpPr/>
          <p:nvPr/>
        </p:nvSpPr>
        <p:spPr>
          <a:xfrm>
            <a:off x="9487874" y="1268304"/>
            <a:ext cx="747961" cy="747961"/>
          </a:xfrm>
          <a:prstGeom prst="ellipse">
            <a:avLst/>
          </a:prstGeom>
          <a:solidFill>
            <a:schemeClr val="tx1"/>
          </a:solidFill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ja-JP" altLang="en-US" sz="2800" dirty="0"/>
          </a:p>
        </p:txBody>
      </p:sp>
      <p:sp>
        <p:nvSpPr>
          <p:cNvPr id="105" name="楕円 104">
            <a:extLst>
              <a:ext uri="{FF2B5EF4-FFF2-40B4-BE49-F238E27FC236}">
                <a16:creationId xmlns:a16="http://schemas.microsoft.com/office/drawing/2014/main" id="{249558CD-7278-4A66-9039-6B6659A51FBF}"/>
              </a:ext>
            </a:extLst>
          </p:cNvPr>
          <p:cNvSpPr/>
          <p:nvPr/>
        </p:nvSpPr>
        <p:spPr>
          <a:xfrm>
            <a:off x="10283159" y="1268304"/>
            <a:ext cx="747961" cy="747961"/>
          </a:xfrm>
          <a:prstGeom prst="ellipse">
            <a:avLst/>
          </a:prstGeom>
          <a:solidFill>
            <a:schemeClr val="tx1"/>
          </a:solidFill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ja-JP" altLang="en-US" sz="2800" dirty="0"/>
          </a:p>
        </p:txBody>
      </p:sp>
      <p:sp>
        <p:nvSpPr>
          <p:cNvPr id="106" name="楕円 105">
            <a:extLst>
              <a:ext uri="{FF2B5EF4-FFF2-40B4-BE49-F238E27FC236}">
                <a16:creationId xmlns:a16="http://schemas.microsoft.com/office/drawing/2014/main" id="{35613196-E6D6-497A-B038-42D7808CF52A}"/>
              </a:ext>
            </a:extLst>
          </p:cNvPr>
          <p:cNvSpPr/>
          <p:nvPr/>
        </p:nvSpPr>
        <p:spPr>
          <a:xfrm>
            <a:off x="8692639" y="3765487"/>
            <a:ext cx="747961" cy="74796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ja-JP" altLang="en-US" sz="2800" dirty="0">
                <a:solidFill>
                  <a:schemeClr val="tx1"/>
                </a:solidFill>
              </a:rPr>
              <a:t>死</a:t>
            </a:r>
          </a:p>
        </p:txBody>
      </p:sp>
      <p:sp>
        <p:nvSpPr>
          <p:cNvPr id="107" name="楕円 106">
            <a:extLst>
              <a:ext uri="{FF2B5EF4-FFF2-40B4-BE49-F238E27FC236}">
                <a16:creationId xmlns:a16="http://schemas.microsoft.com/office/drawing/2014/main" id="{E3DA8C3D-CBBD-43D1-9B11-35456F568253}"/>
              </a:ext>
            </a:extLst>
          </p:cNvPr>
          <p:cNvSpPr/>
          <p:nvPr/>
        </p:nvSpPr>
        <p:spPr>
          <a:xfrm>
            <a:off x="7081917" y="2092088"/>
            <a:ext cx="747961" cy="74796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ja-JP" altLang="en-US" sz="2800" dirty="0">
                <a:solidFill>
                  <a:schemeClr val="tx1"/>
                </a:solidFill>
              </a:rPr>
              <a:t>死</a:t>
            </a:r>
          </a:p>
        </p:txBody>
      </p:sp>
      <p:sp>
        <p:nvSpPr>
          <p:cNvPr id="108" name="楕円 107">
            <a:extLst>
              <a:ext uri="{FF2B5EF4-FFF2-40B4-BE49-F238E27FC236}">
                <a16:creationId xmlns:a16="http://schemas.microsoft.com/office/drawing/2014/main" id="{6FAFF3BA-489E-48AB-BCD8-DBE05CA3EDCD}"/>
              </a:ext>
            </a:extLst>
          </p:cNvPr>
          <p:cNvSpPr/>
          <p:nvPr/>
        </p:nvSpPr>
        <p:spPr>
          <a:xfrm>
            <a:off x="10283159" y="3765487"/>
            <a:ext cx="747961" cy="74796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ja-JP" altLang="en-US" sz="2800" dirty="0">
                <a:solidFill>
                  <a:schemeClr val="tx1"/>
                </a:solidFill>
              </a:rPr>
              <a:t>死</a:t>
            </a:r>
          </a:p>
        </p:txBody>
      </p:sp>
      <p:sp>
        <p:nvSpPr>
          <p:cNvPr id="109" name="楕円 108">
            <a:extLst>
              <a:ext uri="{FF2B5EF4-FFF2-40B4-BE49-F238E27FC236}">
                <a16:creationId xmlns:a16="http://schemas.microsoft.com/office/drawing/2014/main" id="{86BAC431-E4AD-4D86-8F70-65CAB21FE901}"/>
              </a:ext>
            </a:extLst>
          </p:cNvPr>
          <p:cNvSpPr/>
          <p:nvPr/>
        </p:nvSpPr>
        <p:spPr>
          <a:xfrm>
            <a:off x="8692444" y="2084301"/>
            <a:ext cx="747961" cy="747961"/>
          </a:xfrm>
          <a:prstGeom prst="ellipse">
            <a:avLst/>
          </a:prstGeom>
          <a:solidFill>
            <a:schemeClr val="tx1"/>
          </a:solidFill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ja-JP" altLang="en-US" sz="2800" dirty="0"/>
          </a:p>
        </p:txBody>
      </p:sp>
      <p:sp>
        <p:nvSpPr>
          <p:cNvPr id="110" name="楕円 109">
            <a:extLst>
              <a:ext uri="{FF2B5EF4-FFF2-40B4-BE49-F238E27FC236}">
                <a16:creationId xmlns:a16="http://schemas.microsoft.com/office/drawing/2014/main" id="{09C847F1-9502-4D33-B481-86F909FDFE4D}"/>
              </a:ext>
            </a:extLst>
          </p:cNvPr>
          <p:cNvSpPr/>
          <p:nvPr/>
        </p:nvSpPr>
        <p:spPr>
          <a:xfrm>
            <a:off x="7890910" y="2926730"/>
            <a:ext cx="747961" cy="747961"/>
          </a:xfrm>
          <a:prstGeom prst="ellipse">
            <a:avLst/>
          </a:prstGeom>
          <a:solidFill>
            <a:schemeClr val="tx1"/>
          </a:solidFill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altLang="ja-JP" sz="2800" dirty="0"/>
              <a:t>1</a:t>
            </a:r>
            <a:endParaRPr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0255470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9B3D655D-864F-4D88-BEBC-65CD34C48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E94F4-EF8A-4D55-BCB7-267F3E9086ED}" type="slidenum">
              <a:rPr kumimoji="1" lang="ja-JP" altLang="en-US" smtClean="0"/>
              <a:t>16</a:t>
            </a:fld>
            <a:endParaRPr kumimoji="1" lang="ja-JP" altLang="en-US"/>
          </a:p>
        </p:txBody>
      </p:sp>
      <p:sp>
        <p:nvSpPr>
          <p:cNvPr id="3" name="タイトル 1">
            <a:extLst>
              <a:ext uri="{FF2B5EF4-FFF2-40B4-BE49-F238E27FC236}">
                <a16:creationId xmlns:a16="http://schemas.microsoft.com/office/drawing/2014/main" id="{59836FC0-91EA-456D-B133-4F192EFA87E4}"/>
              </a:ext>
            </a:extLst>
          </p:cNvPr>
          <p:cNvSpPr txBox="1">
            <a:spLocks/>
          </p:cNvSpPr>
          <p:nvPr/>
        </p:nvSpPr>
        <p:spPr>
          <a:xfrm>
            <a:off x="681681" y="230660"/>
            <a:ext cx="10515600" cy="87514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ja-JP" altLang="en-US" sz="4800" b="1" dirty="0"/>
              <a:t>囲碁のルール</a:t>
            </a:r>
            <a:r>
              <a:rPr lang="ja-JP" altLang="en-US" sz="4800" b="1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　</a:t>
            </a:r>
            <a:r>
              <a:rPr lang="en-US" altLang="ja-JP" sz="2400" b="1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―</a:t>
            </a:r>
            <a:r>
              <a:rPr lang="ja-JP" altLang="en-US" sz="2400" b="1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「</a:t>
            </a:r>
            <a:r>
              <a:rPr lang="ja-JP" altLang="en-US" sz="2400" b="1" dirty="0">
                <a:solidFill>
                  <a:srgbClr val="FF0000"/>
                </a:solidFill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シチョウ</a:t>
            </a:r>
            <a:r>
              <a:rPr lang="ja-JP" altLang="en-US" sz="2400" b="1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」とは</a:t>
            </a:r>
            <a:r>
              <a:rPr lang="en-US" altLang="ja-JP" sz="2400" b="1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―</a:t>
            </a:r>
            <a:endParaRPr lang="ja-JP" altLang="en-US" sz="4800" b="1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586D9B0-4876-49F7-93C6-6F8354A64636}"/>
              </a:ext>
            </a:extLst>
          </p:cNvPr>
          <p:cNvSpPr/>
          <p:nvPr/>
        </p:nvSpPr>
        <p:spPr>
          <a:xfrm>
            <a:off x="1123284" y="2256023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EE0E696A-F211-491F-A4F0-D16C3E443F6E}"/>
              </a:ext>
            </a:extLst>
          </p:cNvPr>
          <p:cNvSpPr/>
          <p:nvPr/>
        </p:nvSpPr>
        <p:spPr>
          <a:xfrm>
            <a:off x="1930591" y="2256023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DF888FAC-8D28-4591-9852-21FAD2064208}"/>
              </a:ext>
            </a:extLst>
          </p:cNvPr>
          <p:cNvSpPr/>
          <p:nvPr/>
        </p:nvSpPr>
        <p:spPr>
          <a:xfrm>
            <a:off x="2737898" y="2256023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F4C1EE3-BF87-44C6-A2C9-303FF7C7EDAC}"/>
              </a:ext>
            </a:extLst>
          </p:cNvPr>
          <p:cNvSpPr/>
          <p:nvPr/>
        </p:nvSpPr>
        <p:spPr>
          <a:xfrm>
            <a:off x="3545205" y="2256023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57A5E72F-2CC9-4316-A306-73729D29F290}"/>
              </a:ext>
            </a:extLst>
          </p:cNvPr>
          <p:cNvSpPr/>
          <p:nvPr/>
        </p:nvSpPr>
        <p:spPr>
          <a:xfrm>
            <a:off x="4352512" y="2256023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6E6FD7C9-7CDA-4FFB-AA32-27FDC78866C1}"/>
              </a:ext>
            </a:extLst>
          </p:cNvPr>
          <p:cNvSpPr/>
          <p:nvPr/>
        </p:nvSpPr>
        <p:spPr>
          <a:xfrm>
            <a:off x="1123284" y="3079807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A49511FD-ACE1-4B8A-B413-F044F64A3F49}"/>
              </a:ext>
            </a:extLst>
          </p:cNvPr>
          <p:cNvSpPr/>
          <p:nvPr/>
        </p:nvSpPr>
        <p:spPr>
          <a:xfrm>
            <a:off x="1930591" y="3079807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28B8935E-178B-45E4-9359-DED9B97CFE91}"/>
              </a:ext>
            </a:extLst>
          </p:cNvPr>
          <p:cNvSpPr/>
          <p:nvPr/>
        </p:nvSpPr>
        <p:spPr>
          <a:xfrm>
            <a:off x="2737898" y="3079807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727D2BE0-AF0F-45A2-9423-2AC15A81D1DC}"/>
              </a:ext>
            </a:extLst>
          </p:cNvPr>
          <p:cNvSpPr/>
          <p:nvPr/>
        </p:nvSpPr>
        <p:spPr>
          <a:xfrm>
            <a:off x="3545205" y="3079807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66E88B5A-4511-403B-9A8F-7252BEE86A34}"/>
              </a:ext>
            </a:extLst>
          </p:cNvPr>
          <p:cNvSpPr/>
          <p:nvPr/>
        </p:nvSpPr>
        <p:spPr>
          <a:xfrm>
            <a:off x="4352512" y="3079807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2D1F579B-26BA-4811-AE93-24F27B6A7EEA}"/>
              </a:ext>
            </a:extLst>
          </p:cNvPr>
          <p:cNvSpPr/>
          <p:nvPr/>
        </p:nvSpPr>
        <p:spPr>
          <a:xfrm>
            <a:off x="1123284" y="3903591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B676E183-44A9-4389-8638-956E15C63B0A}"/>
              </a:ext>
            </a:extLst>
          </p:cNvPr>
          <p:cNvSpPr/>
          <p:nvPr/>
        </p:nvSpPr>
        <p:spPr>
          <a:xfrm>
            <a:off x="1930591" y="3903591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A7224B0C-6643-43DB-8EE3-FD18A2321318}"/>
              </a:ext>
            </a:extLst>
          </p:cNvPr>
          <p:cNvSpPr/>
          <p:nvPr/>
        </p:nvSpPr>
        <p:spPr>
          <a:xfrm>
            <a:off x="2737898" y="3903591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9B7B161C-78D8-45EE-8D11-7F3B05DDCF8E}"/>
              </a:ext>
            </a:extLst>
          </p:cNvPr>
          <p:cNvSpPr/>
          <p:nvPr/>
        </p:nvSpPr>
        <p:spPr>
          <a:xfrm>
            <a:off x="3545205" y="3903591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B2719C7F-55B4-4E3C-95CB-952B0B65C22E}"/>
              </a:ext>
            </a:extLst>
          </p:cNvPr>
          <p:cNvSpPr/>
          <p:nvPr/>
        </p:nvSpPr>
        <p:spPr>
          <a:xfrm>
            <a:off x="4352512" y="3903591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7B12637F-65E6-4403-B4DE-40C78AFFE940}"/>
              </a:ext>
            </a:extLst>
          </p:cNvPr>
          <p:cNvSpPr/>
          <p:nvPr/>
        </p:nvSpPr>
        <p:spPr>
          <a:xfrm>
            <a:off x="1123284" y="1432239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02B2486E-5090-40E8-91D2-4C193703C6D8}"/>
              </a:ext>
            </a:extLst>
          </p:cNvPr>
          <p:cNvSpPr/>
          <p:nvPr/>
        </p:nvSpPr>
        <p:spPr>
          <a:xfrm>
            <a:off x="1930591" y="1432239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83F697FF-FB57-41E7-9A0F-5AE22BC7B2FE}"/>
              </a:ext>
            </a:extLst>
          </p:cNvPr>
          <p:cNvSpPr/>
          <p:nvPr/>
        </p:nvSpPr>
        <p:spPr>
          <a:xfrm>
            <a:off x="2737898" y="1432239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109F1871-C34F-4813-8420-6109E74AD773}"/>
              </a:ext>
            </a:extLst>
          </p:cNvPr>
          <p:cNvSpPr/>
          <p:nvPr/>
        </p:nvSpPr>
        <p:spPr>
          <a:xfrm>
            <a:off x="3545205" y="1432239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15728866-8025-41EE-8207-E20E2E4854A2}"/>
              </a:ext>
            </a:extLst>
          </p:cNvPr>
          <p:cNvSpPr/>
          <p:nvPr/>
        </p:nvSpPr>
        <p:spPr>
          <a:xfrm>
            <a:off x="4352512" y="1432239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CAD9743B-8F13-48CC-BFC3-4EC8B64256A6}"/>
              </a:ext>
            </a:extLst>
          </p:cNvPr>
          <p:cNvSpPr/>
          <p:nvPr/>
        </p:nvSpPr>
        <p:spPr>
          <a:xfrm>
            <a:off x="1123284" y="4727375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7EC80848-16A5-469B-A0EF-ABF6C47553BE}"/>
              </a:ext>
            </a:extLst>
          </p:cNvPr>
          <p:cNvSpPr/>
          <p:nvPr/>
        </p:nvSpPr>
        <p:spPr>
          <a:xfrm>
            <a:off x="1930591" y="4727375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01E9644A-CC9A-4F47-8E64-8D6E09811642}"/>
              </a:ext>
            </a:extLst>
          </p:cNvPr>
          <p:cNvSpPr/>
          <p:nvPr/>
        </p:nvSpPr>
        <p:spPr>
          <a:xfrm>
            <a:off x="2737898" y="4727375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6FB00888-E3AB-4248-8789-EDA8B51B0E1F}"/>
              </a:ext>
            </a:extLst>
          </p:cNvPr>
          <p:cNvSpPr/>
          <p:nvPr/>
        </p:nvSpPr>
        <p:spPr>
          <a:xfrm>
            <a:off x="3545205" y="4727375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788D8997-A464-412F-B9E1-26C26A736C66}"/>
              </a:ext>
            </a:extLst>
          </p:cNvPr>
          <p:cNvSpPr/>
          <p:nvPr/>
        </p:nvSpPr>
        <p:spPr>
          <a:xfrm>
            <a:off x="4352512" y="4727375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楕円 28">
            <a:extLst>
              <a:ext uri="{FF2B5EF4-FFF2-40B4-BE49-F238E27FC236}">
                <a16:creationId xmlns:a16="http://schemas.microsoft.com/office/drawing/2014/main" id="{BEEA7AA2-E3C7-48B3-A072-CA1CA651B51E}"/>
              </a:ext>
            </a:extLst>
          </p:cNvPr>
          <p:cNvSpPr/>
          <p:nvPr/>
        </p:nvSpPr>
        <p:spPr>
          <a:xfrm>
            <a:off x="749303" y="4315483"/>
            <a:ext cx="747961" cy="747961"/>
          </a:xfrm>
          <a:prstGeom prst="ellipse">
            <a:avLst/>
          </a:prstGeom>
          <a:solidFill>
            <a:schemeClr val="tx1"/>
          </a:solidFill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ja-JP" altLang="en-US" sz="2800" dirty="0"/>
          </a:p>
        </p:txBody>
      </p:sp>
      <p:sp>
        <p:nvSpPr>
          <p:cNvPr id="31" name="楕円 30">
            <a:extLst>
              <a:ext uri="{FF2B5EF4-FFF2-40B4-BE49-F238E27FC236}">
                <a16:creationId xmlns:a16="http://schemas.microsoft.com/office/drawing/2014/main" id="{BEDF5DF0-DF9D-4B0B-BCAE-0B39A6BCC6B3}"/>
              </a:ext>
            </a:extLst>
          </p:cNvPr>
          <p:cNvSpPr/>
          <p:nvPr/>
        </p:nvSpPr>
        <p:spPr>
          <a:xfrm>
            <a:off x="1556611" y="5177178"/>
            <a:ext cx="747961" cy="747961"/>
          </a:xfrm>
          <a:prstGeom prst="ellipse">
            <a:avLst/>
          </a:prstGeom>
          <a:solidFill>
            <a:schemeClr val="tx1"/>
          </a:solidFill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ja-JP" altLang="en-US" sz="2800" dirty="0"/>
          </a:p>
        </p:txBody>
      </p:sp>
      <p:sp>
        <p:nvSpPr>
          <p:cNvPr id="32" name="楕円 31">
            <a:extLst>
              <a:ext uri="{FF2B5EF4-FFF2-40B4-BE49-F238E27FC236}">
                <a16:creationId xmlns:a16="http://schemas.microsoft.com/office/drawing/2014/main" id="{66D53847-BA8B-4A78-BFB3-3DB424D5AB75}"/>
              </a:ext>
            </a:extLst>
          </p:cNvPr>
          <p:cNvSpPr/>
          <p:nvPr/>
        </p:nvSpPr>
        <p:spPr>
          <a:xfrm>
            <a:off x="2382470" y="5139267"/>
            <a:ext cx="747961" cy="747961"/>
          </a:xfrm>
          <a:prstGeom prst="ellipse">
            <a:avLst/>
          </a:prstGeom>
          <a:solidFill>
            <a:schemeClr val="tx1"/>
          </a:solidFill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ja-JP" altLang="en-US" sz="2800" dirty="0"/>
          </a:p>
        </p:txBody>
      </p:sp>
      <p:sp>
        <p:nvSpPr>
          <p:cNvPr id="33" name="楕円 32">
            <a:extLst>
              <a:ext uri="{FF2B5EF4-FFF2-40B4-BE49-F238E27FC236}">
                <a16:creationId xmlns:a16="http://schemas.microsoft.com/office/drawing/2014/main" id="{C01BF8BE-1AC4-4056-A185-8C0530CE8834}"/>
              </a:ext>
            </a:extLst>
          </p:cNvPr>
          <p:cNvSpPr/>
          <p:nvPr/>
        </p:nvSpPr>
        <p:spPr>
          <a:xfrm>
            <a:off x="1556611" y="4315482"/>
            <a:ext cx="747961" cy="74796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960C0112-D938-49EB-8FF3-9A5A289AC021}"/>
              </a:ext>
            </a:extLst>
          </p:cNvPr>
          <p:cNvSpPr txBox="1"/>
          <p:nvPr/>
        </p:nvSpPr>
        <p:spPr>
          <a:xfrm>
            <a:off x="5839570" y="1432239"/>
            <a:ext cx="6288901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/>
              <a:t>「</a:t>
            </a:r>
            <a:r>
              <a:rPr kumimoji="1" lang="ja-JP" altLang="en-US" sz="2800" b="1" dirty="0">
                <a:solidFill>
                  <a:srgbClr val="FF0000"/>
                </a:solidFill>
              </a:rPr>
              <a:t>シチョウ</a:t>
            </a:r>
            <a:r>
              <a:rPr kumimoji="1" lang="ja-JP" altLang="en-US" sz="2800" b="1" dirty="0"/>
              <a:t>」という形がある</a:t>
            </a:r>
            <a:endParaRPr kumimoji="1" lang="en-US" altLang="ja-JP" sz="2800" b="1" dirty="0"/>
          </a:p>
          <a:p>
            <a:r>
              <a:rPr lang="ja-JP" altLang="en-US" sz="2800" b="1" dirty="0"/>
              <a:t>　白は黒から逃げようとするが</a:t>
            </a:r>
            <a:r>
              <a:rPr lang="en-US" altLang="ja-JP" sz="2800" b="1" dirty="0"/>
              <a:t>…</a:t>
            </a:r>
          </a:p>
          <a:p>
            <a:endParaRPr kumimoji="1" lang="en-US" altLang="ja-JP" sz="2800" b="1" dirty="0"/>
          </a:p>
          <a:p>
            <a:r>
              <a:rPr lang="ja-JP" altLang="en-US" sz="2800" b="1" dirty="0"/>
              <a:t>→黒番が打った時点で，</a:t>
            </a:r>
            <a:endParaRPr lang="en-US" altLang="ja-JP" sz="2800" b="1" dirty="0"/>
          </a:p>
          <a:p>
            <a:r>
              <a:rPr lang="ja-JP" altLang="en-US" sz="2800" b="1" dirty="0"/>
              <a:t>　白が取られる</a:t>
            </a:r>
            <a:r>
              <a:rPr kumimoji="1" lang="ja-JP" altLang="en-US" sz="2800" b="1" dirty="0"/>
              <a:t>ことは確定している形</a:t>
            </a:r>
          </a:p>
        </p:txBody>
      </p:sp>
      <p:sp>
        <p:nvSpPr>
          <p:cNvPr id="35" name="楕円 34">
            <a:extLst>
              <a:ext uri="{FF2B5EF4-FFF2-40B4-BE49-F238E27FC236}">
                <a16:creationId xmlns:a16="http://schemas.microsoft.com/office/drawing/2014/main" id="{0629FC38-6DA6-49C7-8320-A218A12A680E}"/>
              </a:ext>
            </a:extLst>
          </p:cNvPr>
          <p:cNvSpPr/>
          <p:nvPr/>
        </p:nvSpPr>
        <p:spPr>
          <a:xfrm>
            <a:off x="1556610" y="3491698"/>
            <a:ext cx="747961" cy="747961"/>
          </a:xfrm>
          <a:prstGeom prst="ellipse">
            <a:avLst/>
          </a:prstGeom>
          <a:solidFill>
            <a:schemeClr val="tx1"/>
          </a:solidFill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altLang="ja-JP" sz="2800" dirty="0"/>
              <a:t>1</a:t>
            </a:r>
            <a:endParaRPr lang="ja-JP" altLang="en-US" sz="2800" dirty="0"/>
          </a:p>
        </p:txBody>
      </p:sp>
      <p:sp>
        <p:nvSpPr>
          <p:cNvPr id="36" name="楕円 35">
            <a:extLst>
              <a:ext uri="{FF2B5EF4-FFF2-40B4-BE49-F238E27FC236}">
                <a16:creationId xmlns:a16="http://schemas.microsoft.com/office/drawing/2014/main" id="{F703A8AF-00E4-4C0B-BC12-A1ED0F931FDB}"/>
              </a:ext>
            </a:extLst>
          </p:cNvPr>
          <p:cNvSpPr/>
          <p:nvPr/>
        </p:nvSpPr>
        <p:spPr>
          <a:xfrm>
            <a:off x="2382469" y="4315481"/>
            <a:ext cx="747961" cy="74796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altLang="ja-JP" sz="2800" dirty="0">
                <a:solidFill>
                  <a:schemeClr val="tx1"/>
                </a:solidFill>
              </a:rPr>
              <a:t>2</a:t>
            </a:r>
            <a:endParaRPr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37" name="楕円 36">
            <a:extLst>
              <a:ext uri="{FF2B5EF4-FFF2-40B4-BE49-F238E27FC236}">
                <a16:creationId xmlns:a16="http://schemas.microsoft.com/office/drawing/2014/main" id="{62E28869-7229-4B27-B9E8-3B7F071A25FF}"/>
              </a:ext>
            </a:extLst>
          </p:cNvPr>
          <p:cNvSpPr/>
          <p:nvPr/>
        </p:nvSpPr>
        <p:spPr>
          <a:xfrm>
            <a:off x="3171224" y="4315481"/>
            <a:ext cx="747961" cy="747961"/>
          </a:xfrm>
          <a:prstGeom prst="ellipse">
            <a:avLst/>
          </a:prstGeom>
          <a:solidFill>
            <a:schemeClr val="tx1"/>
          </a:solidFill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altLang="ja-JP" sz="2800" dirty="0"/>
              <a:t>3</a:t>
            </a:r>
            <a:endParaRPr lang="ja-JP" altLang="en-US" sz="2800" dirty="0"/>
          </a:p>
        </p:txBody>
      </p:sp>
      <p:sp>
        <p:nvSpPr>
          <p:cNvPr id="38" name="楕円 37">
            <a:extLst>
              <a:ext uri="{FF2B5EF4-FFF2-40B4-BE49-F238E27FC236}">
                <a16:creationId xmlns:a16="http://schemas.microsoft.com/office/drawing/2014/main" id="{A1664931-2483-4933-B2B0-1DAF8F8B6862}"/>
              </a:ext>
            </a:extLst>
          </p:cNvPr>
          <p:cNvSpPr/>
          <p:nvPr/>
        </p:nvSpPr>
        <p:spPr>
          <a:xfrm>
            <a:off x="2382468" y="3491695"/>
            <a:ext cx="747961" cy="74796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altLang="ja-JP" sz="2800" dirty="0">
                <a:solidFill>
                  <a:schemeClr val="tx1"/>
                </a:solidFill>
              </a:rPr>
              <a:t>4</a:t>
            </a:r>
            <a:endParaRPr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40" name="楕円 39">
            <a:extLst>
              <a:ext uri="{FF2B5EF4-FFF2-40B4-BE49-F238E27FC236}">
                <a16:creationId xmlns:a16="http://schemas.microsoft.com/office/drawing/2014/main" id="{B07CCDDB-DB9B-448A-842B-DAE8784F3D2E}"/>
              </a:ext>
            </a:extLst>
          </p:cNvPr>
          <p:cNvSpPr/>
          <p:nvPr/>
        </p:nvSpPr>
        <p:spPr>
          <a:xfrm>
            <a:off x="2382468" y="2705821"/>
            <a:ext cx="747961" cy="747961"/>
          </a:xfrm>
          <a:prstGeom prst="ellipse">
            <a:avLst/>
          </a:prstGeom>
          <a:solidFill>
            <a:schemeClr val="tx1"/>
          </a:solidFill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altLang="ja-JP" sz="2800" dirty="0"/>
              <a:t>5</a:t>
            </a:r>
            <a:endParaRPr lang="ja-JP" altLang="en-US" sz="2800" dirty="0"/>
          </a:p>
        </p:txBody>
      </p:sp>
      <p:sp>
        <p:nvSpPr>
          <p:cNvPr id="41" name="楕円 40">
            <a:extLst>
              <a:ext uri="{FF2B5EF4-FFF2-40B4-BE49-F238E27FC236}">
                <a16:creationId xmlns:a16="http://schemas.microsoft.com/office/drawing/2014/main" id="{8898763E-EA7C-4337-8928-C8C9F5DE5A86}"/>
              </a:ext>
            </a:extLst>
          </p:cNvPr>
          <p:cNvSpPr/>
          <p:nvPr/>
        </p:nvSpPr>
        <p:spPr>
          <a:xfrm>
            <a:off x="3171223" y="3491695"/>
            <a:ext cx="747961" cy="74796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altLang="ja-JP" sz="2800" dirty="0">
                <a:solidFill>
                  <a:schemeClr val="tx1"/>
                </a:solidFill>
              </a:rPr>
              <a:t>6</a:t>
            </a:r>
            <a:endParaRPr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42" name="楕円 41">
            <a:extLst>
              <a:ext uri="{FF2B5EF4-FFF2-40B4-BE49-F238E27FC236}">
                <a16:creationId xmlns:a16="http://schemas.microsoft.com/office/drawing/2014/main" id="{00CE5416-FF44-4173-83F1-2C41C1F67C7A}"/>
              </a:ext>
            </a:extLst>
          </p:cNvPr>
          <p:cNvSpPr/>
          <p:nvPr/>
        </p:nvSpPr>
        <p:spPr>
          <a:xfrm>
            <a:off x="3978531" y="3491695"/>
            <a:ext cx="747961" cy="747961"/>
          </a:xfrm>
          <a:prstGeom prst="ellipse">
            <a:avLst/>
          </a:prstGeom>
          <a:solidFill>
            <a:schemeClr val="tx1"/>
          </a:solidFill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altLang="ja-JP" sz="2800" dirty="0"/>
              <a:t>7</a:t>
            </a:r>
            <a:endParaRPr lang="ja-JP" altLang="en-US" sz="2800" dirty="0"/>
          </a:p>
        </p:txBody>
      </p:sp>
      <p:sp>
        <p:nvSpPr>
          <p:cNvPr id="43" name="楕円 42">
            <a:extLst>
              <a:ext uri="{FF2B5EF4-FFF2-40B4-BE49-F238E27FC236}">
                <a16:creationId xmlns:a16="http://schemas.microsoft.com/office/drawing/2014/main" id="{66D63881-6629-45CC-AF1D-52DCC2985211}"/>
              </a:ext>
            </a:extLst>
          </p:cNvPr>
          <p:cNvSpPr/>
          <p:nvPr/>
        </p:nvSpPr>
        <p:spPr>
          <a:xfrm>
            <a:off x="3181631" y="2690601"/>
            <a:ext cx="747961" cy="74796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altLang="ja-JP" sz="2800" dirty="0">
                <a:solidFill>
                  <a:schemeClr val="tx1"/>
                </a:solidFill>
              </a:rPr>
              <a:t>8</a:t>
            </a:r>
            <a:endParaRPr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44" name="楕円 43">
            <a:extLst>
              <a:ext uri="{FF2B5EF4-FFF2-40B4-BE49-F238E27FC236}">
                <a16:creationId xmlns:a16="http://schemas.microsoft.com/office/drawing/2014/main" id="{EB8B97D5-8D9C-4F94-B57F-B601648C67B5}"/>
              </a:ext>
            </a:extLst>
          </p:cNvPr>
          <p:cNvSpPr/>
          <p:nvPr/>
        </p:nvSpPr>
        <p:spPr>
          <a:xfrm>
            <a:off x="3171222" y="1904727"/>
            <a:ext cx="747961" cy="747961"/>
          </a:xfrm>
          <a:prstGeom prst="ellipse">
            <a:avLst/>
          </a:prstGeom>
          <a:solidFill>
            <a:schemeClr val="tx1"/>
          </a:solidFill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altLang="ja-JP" sz="2800" dirty="0"/>
              <a:t>9</a:t>
            </a:r>
            <a:endParaRPr lang="ja-JP" altLang="en-US" sz="2800" dirty="0"/>
          </a:p>
        </p:txBody>
      </p:sp>
      <p:sp>
        <p:nvSpPr>
          <p:cNvPr id="45" name="楕円 44">
            <a:extLst>
              <a:ext uri="{FF2B5EF4-FFF2-40B4-BE49-F238E27FC236}">
                <a16:creationId xmlns:a16="http://schemas.microsoft.com/office/drawing/2014/main" id="{7F491439-A2E5-43B2-A953-F543045E5874}"/>
              </a:ext>
            </a:extLst>
          </p:cNvPr>
          <p:cNvSpPr/>
          <p:nvPr/>
        </p:nvSpPr>
        <p:spPr>
          <a:xfrm>
            <a:off x="3970387" y="2694200"/>
            <a:ext cx="747961" cy="74796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altLang="ja-JP" sz="2400" dirty="0">
                <a:solidFill>
                  <a:schemeClr val="tx1"/>
                </a:solidFill>
              </a:rPr>
              <a:t>10</a:t>
            </a:r>
            <a:endParaRPr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46" name="楕円 45">
            <a:extLst>
              <a:ext uri="{FF2B5EF4-FFF2-40B4-BE49-F238E27FC236}">
                <a16:creationId xmlns:a16="http://schemas.microsoft.com/office/drawing/2014/main" id="{70503536-1164-49A5-B0F6-360D09563B1F}"/>
              </a:ext>
            </a:extLst>
          </p:cNvPr>
          <p:cNvSpPr/>
          <p:nvPr/>
        </p:nvSpPr>
        <p:spPr>
          <a:xfrm>
            <a:off x="4775432" y="2705821"/>
            <a:ext cx="747961" cy="747961"/>
          </a:xfrm>
          <a:prstGeom prst="ellipse">
            <a:avLst/>
          </a:prstGeom>
          <a:solidFill>
            <a:schemeClr val="tx1"/>
          </a:solidFill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altLang="ja-JP" sz="2400" dirty="0"/>
              <a:t>11</a:t>
            </a:r>
            <a:endParaRPr lang="ja-JP" altLang="en-US" sz="2400" dirty="0"/>
          </a:p>
        </p:txBody>
      </p:sp>
      <p:sp>
        <p:nvSpPr>
          <p:cNvPr id="47" name="楕円 46">
            <a:extLst>
              <a:ext uri="{FF2B5EF4-FFF2-40B4-BE49-F238E27FC236}">
                <a16:creationId xmlns:a16="http://schemas.microsoft.com/office/drawing/2014/main" id="{AE5B1885-720D-4482-8A1A-79E7F2BF381A}"/>
              </a:ext>
            </a:extLst>
          </p:cNvPr>
          <p:cNvSpPr/>
          <p:nvPr/>
        </p:nvSpPr>
        <p:spPr>
          <a:xfrm>
            <a:off x="3968122" y="1901538"/>
            <a:ext cx="747961" cy="74796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altLang="ja-JP" sz="2400" dirty="0">
                <a:solidFill>
                  <a:schemeClr val="tx1"/>
                </a:solidFill>
              </a:rPr>
              <a:t>12</a:t>
            </a:r>
            <a:endParaRPr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48" name="楕円 47">
            <a:extLst>
              <a:ext uri="{FF2B5EF4-FFF2-40B4-BE49-F238E27FC236}">
                <a16:creationId xmlns:a16="http://schemas.microsoft.com/office/drawing/2014/main" id="{A2C509BE-CA32-4BBE-8EAE-7D60F178DB32}"/>
              </a:ext>
            </a:extLst>
          </p:cNvPr>
          <p:cNvSpPr/>
          <p:nvPr/>
        </p:nvSpPr>
        <p:spPr>
          <a:xfrm>
            <a:off x="3978531" y="1069885"/>
            <a:ext cx="747961" cy="747961"/>
          </a:xfrm>
          <a:prstGeom prst="ellipse">
            <a:avLst/>
          </a:prstGeom>
          <a:solidFill>
            <a:schemeClr val="tx1"/>
          </a:solidFill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altLang="ja-JP" sz="2400" dirty="0"/>
              <a:t>13</a:t>
            </a:r>
            <a:endParaRPr lang="ja-JP" altLang="en-US" sz="2400" dirty="0"/>
          </a:p>
        </p:txBody>
      </p:sp>
      <p:sp>
        <p:nvSpPr>
          <p:cNvPr id="49" name="楕円 48">
            <a:extLst>
              <a:ext uri="{FF2B5EF4-FFF2-40B4-BE49-F238E27FC236}">
                <a16:creationId xmlns:a16="http://schemas.microsoft.com/office/drawing/2014/main" id="{3DBC9664-5E36-43AA-A97D-A2A269FC9100}"/>
              </a:ext>
            </a:extLst>
          </p:cNvPr>
          <p:cNvSpPr/>
          <p:nvPr/>
        </p:nvSpPr>
        <p:spPr>
          <a:xfrm>
            <a:off x="4785841" y="1893669"/>
            <a:ext cx="747961" cy="74796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altLang="ja-JP" sz="2400" dirty="0">
                <a:solidFill>
                  <a:schemeClr val="tx1"/>
                </a:solidFill>
              </a:rPr>
              <a:t>14</a:t>
            </a:r>
            <a:endParaRPr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50" name="楕円 49">
            <a:extLst>
              <a:ext uri="{FF2B5EF4-FFF2-40B4-BE49-F238E27FC236}">
                <a16:creationId xmlns:a16="http://schemas.microsoft.com/office/drawing/2014/main" id="{4E0C0502-07B5-4C82-B3C6-8D271EC3A8B3}"/>
              </a:ext>
            </a:extLst>
          </p:cNvPr>
          <p:cNvSpPr/>
          <p:nvPr/>
        </p:nvSpPr>
        <p:spPr>
          <a:xfrm>
            <a:off x="4775432" y="1068530"/>
            <a:ext cx="747961" cy="747961"/>
          </a:xfrm>
          <a:prstGeom prst="ellipse">
            <a:avLst/>
          </a:prstGeom>
          <a:solidFill>
            <a:schemeClr val="tx1"/>
          </a:solidFill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altLang="ja-JP" sz="2400" dirty="0"/>
              <a:t>15</a:t>
            </a:r>
            <a:endParaRPr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61500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  <p:bldP spid="37" grpId="0" animBg="1"/>
      <p:bldP spid="38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9B3D655D-864F-4D88-BEBC-65CD34C48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E94F4-EF8A-4D55-BCB7-267F3E9086ED}" type="slidenum">
              <a:rPr kumimoji="1" lang="ja-JP" altLang="en-US" smtClean="0"/>
              <a:t>17</a:t>
            </a:fld>
            <a:endParaRPr kumimoji="1" lang="ja-JP" altLang="en-US"/>
          </a:p>
        </p:txBody>
      </p:sp>
      <p:sp>
        <p:nvSpPr>
          <p:cNvPr id="3" name="タイトル 1">
            <a:extLst>
              <a:ext uri="{FF2B5EF4-FFF2-40B4-BE49-F238E27FC236}">
                <a16:creationId xmlns:a16="http://schemas.microsoft.com/office/drawing/2014/main" id="{59836FC0-91EA-456D-B133-4F192EFA87E4}"/>
              </a:ext>
            </a:extLst>
          </p:cNvPr>
          <p:cNvSpPr txBox="1">
            <a:spLocks/>
          </p:cNvSpPr>
          <p:nvPr/>
        </p:nvSpPr>
        <p:spPr>
          <a:xfrm>
            <a:off x="681681" y="230660"/>
            <a:ext cx="10515600" cy="87514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ja-JP" altLang="en-US" sz="4800" b="1" dirty="0"/>
              <a:t>囲碁のルール</a:t>
            </a:r>
            <a:r>
              <a:rPr lang="ja-JP" altLang="en-US" sz="4800" b="1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　</a:t>
            </a:r>
            <a:r>
              <a:rPr lang="en-US" altLang="ja-JP" sz="2400" b="1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―</a:t>
            </a:r>
            <a:r>
              <a:rPr lang="ja-JP" altLang="en-US" sz="2400" b="1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「</a:t>
            </a:r>
            <a:r>
              <a:rPr lang="ja-JP" altLang="en-US" sz="2400" b="1" dirty="0">
                <a:solidFill>
                  <a:srgbClr val="FF0000"/>
                </a:solidFill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シチョウ</a:t>
            </a:r>
            <a:r>
              <a:rPr lang="ja-JP" altLang="en-US" sz="2400" b="1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」とは</a:t>
            </a:r>
            <a:r>
              <a:rPr lang="en-US" altLang="ja-JP" sz="2400" b="1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―</a:t>
            </a:r>
            <a:endParaRPr lang="ja-JP" altLang="en-US" sz="4800" b="1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586D9B0-4876-49F7-93C6-6F8354A64636}"/>
              </a:ext>
            </a:extLst>
          </p:cNvPr>
          <p:cNvSpPr/>
          <p:nvPr/>
        </p:nvSpPr>
        <p:spPr>
          <a:xfrm>
            <a:off x="1123284" y="2256023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EE0E696A-F211-491F-A4F0-D16C3E443F6E}"/>
              </a:ext>
            </a:extLst>
          </p:cNvPr>
          <p:cNvSpPr/>
          <p:nvPr/>
        </p:nvSpPr>
        <p:spPr>
          <a:xfrm>
            <a:off x="1930591" y="2256023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DF888FAC-8D28-4591-9852-21FAD2064208}"/>
              </a:ext>
            </a:extLst>
          </p:cNvPr>
          <p:cNvSpPr/>
          <p:nvPr/>
        </p:nvSpPr>
        <p:spPr>
          <a:xfrm>
            <a:off x="2737898" y="2256023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F4C1EE3-BF87-44C6-A2C9-303FF7C7EDAC}"/>
              </a:ext>
            </a:extLst>
          </p:cNvPr>
          <p:cNvSpPr/>
          <p:nvPr/>
        </p:nvSpPr>
        <p:spPr>
          <a:xfrm>
            <a:off x="3545205" y="2256023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57A5E72F-2CC9-4316-A306-73729D29F290}"/>
              </a:ext>
            </a:extLst>
          </p:cNvPr>
          <p:cNvSpPr/>
          <p:nvPr/>
        </p:nvSpPr>
        <p:spPr>
          <a:xfrm>
            <a:off x="4352512" y="2256023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6E6FD7C9-7CDA-4FFB-AA32-27FDC78866C1}"/>
              </a:ext>
            </a:extLst>
          </p:cNvPr>
          <p:cNvSpPr/>
          <p:nvPr/>
        </p:nvSpPr>
        <p:spPr>
          <a:xfrm>
            <a:off x="1123284" y="3079807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A49511FD-ACE1-4B8A-B413-F044F64A3F49}"/>
              </a:ext>
            </a:extLst>
          </p:cNvPr>
          <p:cNvSpPr/>
          <p:nvPr/>
        </p:nvSpPr>
        <p:spPr>
          <a:xfrm>
            <a:off x="1930591" y="3079807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28B8935E-178B-45E4-9359-DED9B97CFE91}"/>
              </a:ext>
            </a:extLst>
          </p:cNvPr>
          <p:cNvSpPr/>
          <p:nvPr/>
        </p:nvSpPr>
        <p:spPr>
          <a:xfrm>
            <a:off x="2737898" y="3079807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727D2BE0-AF0F-45A2-9423-2AC15A81D1DC}"/>
              </a:ext>
            </a:extLst>
          </p:cNvPr>
          <p:cNvSpPr/>
          <p:nvPr/>
        </p:nvSpPr>
        <p:spPr>
          <a:xfrm>
            <a:off x="3545205" y="3079807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66E88B5A-4511-403B-9A8F-7252BEE86A34}"/>
              </a:ext>
            </a:extLst>
          </p:cNvPr>
          <p:cNvSpPr/>
          <p:nvPr/>
        </p:nvSpPr>
        <p:spPr>
          <a:xfrm>
            <a:off x="4352512" y="3079807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2D1F579B-26BA-4811-AE93-24F27B6A7EEA}"/>
              </a:ext>
            </a:extLst>
          </p:cNvPr>
          <p:cNvSpPr/>
          <p:nvPr/>
        </p:nvSpPr>
        <p:spPr>
          <a:xfrm>
            <a:off x="1123284" y="3903591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B676E183-44A9-4389-8638-956E15C63B0A}"/>
              </a:ext>
            </a:extLst>
          </p:cNvPr>
          <p:cNvSpPr/>
          <p:nvPr/>
        </p:nvSpPr>
        <p:spPr>
          <a:xfrm>
            <a:off x="1930591" y="3903591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A7224B0C-6643-43DB-8EE3-FD18A2321318}"/>
              </a:ext>
            </a:extLst>
          </p:cNvPr>
          <p:cNvSpPr/>
          <p:nvPr/>
        </p:nvSpPr>
        <p:spPr>
          <a:xfrm>
            <a:off x="2737898" y="3903591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9B7B161C-78D8-45EE-8D11-7F3B05DDCF8E}"/>
              </a:ext>
            </a:extLst>
          </p:cNvPr>
          <p:cNvSpPr/>
          <p:nvPr/>
        </p:nvSpPr>
        <p:spPr>
          <a:xfrm>
            <a:off x="3545205" y="3903591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B2719C7F-55B4-4E3C-95CB-952B0B65C22E}"/>
              </a:ext>
            </a:extLst>
          </p:cNvPr>
          <p:cNvSpPr/>
          <p:nvPr/>
        </p:nvSpPr>
        <p:spPr>
          <a:xfrm>
            <a:off x="4352512" y="3903591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7B12637F-65E6-4403-B4DE-40C78AFFE940}"/>
              </a:ext>
            </a:extLst>
          </p:cNvPr>
          <p:cNvSpPr/>
          <p:nvPr/>
        </p:nvSpPr>
        <p:spPr>
          <a:xfrm>
            <a:off x="1123284" y="1432239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02B2486E-5090-40E8-91D2-4C193703C6D8}"/>
              </a:ext>
            </a:extLst>
          </p:cNvPr>
          <p:cNvSpPr/>
          <p:nvPr/>
        </p:nvSpPr>
        <p:spPr>
          <a:xfrm>
            <a:off x="1930591" y="1432239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83F697FF-FB57-41E7-9A0F-5AE22BC7B2FE}"/>
              </a:ext>
            </a:extLst>
          </p:cNvPr>
          <p:cNvSpPr/>
          <p:nvPr/>
        </p:nvSpPr>
        <p:spPr>
          <a:xfrm>
            <a:off x="2737898" y="1432239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109F1871-C34F-4813-8420-6109E74AD773}"/>
              </a:ext>
            </a:extLst>
          </p:cNvPr>
          <p:cNvSpPr/>
          <p:nvPr/>
        </p:nvSpPr>
        <p:spPr>
          <a:xfrm>
            <a:off x="3545205" y="1432239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15728866-8025-41EE-8207-E20E2E4854A2}"/>
              </a:ext>
            </a:extLst>
          </p:cNvPr>
          <p:cNvSpPr/>
          <p:nvPr/>
        </p:nvSpPr>
        <p:spPr>
          <a:xfrm>
            <a:off x="4352512" y="1432239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CAD9743B-8F13-48CC-BFC3-4EC8B64256A6}"/>
              </a:ext>
            </a:extLst>
          </p:cNvPr>
          <p:cNvSpPr/>
          <p:nvPr/>
        </p:nvSpPr>
        <p:spPr>
          <a:xfrm>
            <a:off x="1123284" y="4727375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7EC80848-16A5-469B-A0EF-ABF6C47553BE}"/>
              </a:ext>
            </a:extLst>
          </p:cNvPr>
          <p:cNvSpPr/>
          <p:nvPr/>
        </p:nvSpPr>
        <p:spPr>
          <a:xfrm>
            <a:off x="1930591" y="4727375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01E9644A-CC9A-4F47-8E64-8D6E09811642}"/>
              </a:ext>
            </a:extLst>
          </p:cNvPr>
          <p:cNvSpPr/>
          <p:nvPr/>
        </p:nvSpPr>
        <p:spPr>
          <a:xfrm>
            <a:off x="2737898" y="4727375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6FB00888-E3AB-4248-8789-EDA8B51B0E1F}"/>
              </a:ext>
            </a:extLst>
          </p:cNvPr>
          <p:cNvSpPr/>
          <p:nvPr/>
        </p:nvSpPr>
        <p:spPr>
          <a:xfrm>
            <a:off x="3545205" y="4727375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788D8997-A464-412F-B9E1-26C26A736C66}"/>
              </a:ext>
            </a:extLst>
          </p:cNvPr>
          <p:cNvSpPr/>
          <p:nvPr/>
        </p:nvSpPr>
        <p:spPr>
          <a:xfrm>
            <a:off x="4352512" y="4727375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楕円 28">
            <a:extLst>
              <a:ext uri="{FF2B5EF4-FFF2-40B4-BE49-F238E27FC236}">
                <a16:creationId xmlns:a16="http://schemas.microsoft.com/office/drawing/2014/main" id="{BEEA7AA2-E3C7-48B3-A072-CA1CA651B51E}"/>
              </a:ext>
            </a:extLst>
          </p:cNvPr>
          <p:cNvSpPr/>
          <p:nvPr/>
        </p:nvSpPr>
        <p:spPr>
          <a:xfrm>
            <a:off x="749303" y="4315483"/>
            <a:ext cx="747961" cy="747961"/>
          </a:xfrm>
          <a:prstGeom prst="ellipse">
            <a:avLst/>
          </a:prstGeom>
          <a:solidFill>
            <a:schemeClr val="tx1"/>
          </a:solidFill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ja-JP" altLang="en-US" sz="2800" dirty="0"/>
          </a:p>
        </p:txBody>
      </p:sp>
      <p:sp>
        <p:nvSpPr>
          <p:cNvPr id="31" name="楕円 30">
            <a:extLst>
              <a:ext uri="{FF2B5EF4-FFF2-40B4-BE49-F238E27FC236}">
                <a16:creationId xmlns:a16="http://schemas.microsoft.com/office/drawing/2014/main" id="{BEDF5DF0-DF9D-4B0B-BCAE-0B39A6BCC6B3}"/>
              </a:ext>
            </a:extLst>
          </p:cNvPr>
          <p:cNvSpPr/>
          <p:nvPr/>
        </p:nvSpPr>
        <p:spPr>
          <a:xfrm>
            <a:off x="1556611" y="5177178"/>
            <a:ext cx="747961" cy="747961"/>
          </a:xfrm>
          <a:prstGeom prst="ellipse">
            <a:avLst/>
          </a:prstGeom>
          <a:solidFill>
            <a:schemeClr val="tx1"/>
          </a:solidFill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ja-JP" altLang="en-US" sz="2800" dirty="0"/>
          </a:p>
        </p:txBody>
      </p:sp>
      <p:sp>
        <p:nvSpPr>
          <p:cNvPr id="32" name="楕円 31">
            <a:extLst>
              <a:ext uri="{FF2B5EF4-FFF2-40B4-BE49-F238E27FC236}">
                <a16:creationId xmlns:a16="http://schemas.microsoft.com/office/drawing/2014/main" id="{66D53847-BA8B-4A78-BFB3-3DB424D5AB75}"/>
              </a:ext>
            </a:extLst>
          </p:cNvPr>
          <p:cNvSpPr/>
          <p:nvPr/>
        </p:nvSpPr>
        <p:spPr>
          <a:xfrm>
            <a:off x="2382470" y="5139267"/>
            <a:ext cx="747961" cy="747961"/>
          </a:xfrm>
          <a:prstGeom prst="ellipse">
            <a:avLst/>
          </a:prstGeom>
          <a:solidFill>
            <a:schemeClr val="tx1"/>
          </a:solidFill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ja-JP" altLang="en-US" sz="2800" dirty="0"/>
          </a:p>
        </p:txBody>
      </p:sp>
      <p:sp>
        <p:nvSpPr>
          <p:cNvPr id="33" name="楕円 32">
            <a:extLst>
              <a:ext uri="{FF2B5EF4-FFF2-40B4-BE49-F238E27FC236}">
                <a16:creationId xmlns:a16="http://schemas.microsoft.com/office/drawing/2014/main" id="{C01BF8BE-1AC4-4056-A185-8C0530CE8834}"/>
              </a:ext>
            </a:extLst>
          </p:cNvPr>
          <p:cNvSpPr/>
          <p:nvPr/>
        </p:nvSpPr>
        <p:spPr>
          <a:xfrm>
            <a:off x="1556611" y="4315482"/>
            <a:ext cx="747961" cy="74796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ja-JP" altLang="en-US" sz="2800" dirty="0">
                <a:solidFill>
                  <a:schemeClr val="tx1"/>
                </a:solidFill>
              </a:rPr>
              <a:t>死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960C0112-D938-49EB-8FF3-9A5A289AC021}"/>
              </a:ext>
            </a:extLst>
          </p:cNvPr>
          <p:cNvSpPr txBox="1"/>
          <p:nvPr/>
        </p:nvSpPr>
        <p:spPr>
          <a:xfrm>
            <a:off x="5839570" y="1432239"/>
            <a:ext cx="6288901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/>
              <a:t>「</a:t>
            </a:r>
            <a:r>
              <a:rPr kumimoji="1" lang="ja-JP" altLang="en-US" sz="2800" b="1" dirty="0">
                <a:solidFill>
                  <a:srgbClr val="FF0000"/>
                </a:solidFill>
              </a:rPr>
              <a:t>シチョウ</a:t>
            </a:r>
            <a:r>
              <a:rPr kumimoji="1" lang="ja-JP" altLang="en-US" sz="2800" b="1" dirty="0"/>
              <a:t>」という形がある</a:t>
            </a:r>
            <a:endParaRPr kumimoji="1" lang="en-US" altLang="ja-JP" sz="2800" b="1" dirty="0"/>
          </a:p>
          <a:p>
            <a:r>
              <a:rPr lang="ja-JP" altLang="en-US" sz="2800" b="1" dirty="0"/>
              <a:t>　白は黒から逃げようとするが</a:t>
            </a:r>
            <a:r>
              <a:rPr lang="en-US" altLang="ja-JP" sz="2800" b="1" dirty="0"/>
              <a:t>…</a:t>
            </a:r>
          </a:p>
          <a:p>
            <a:endParaRPr kumimoji="1" lang="en-US" altLang="ja-JP" sz="2800" b="1" dirty="0"/>
          </a:p>
          <a:p>
            <a:r>
              <a:rPr lang="ja-JP" altLang="en-US" sz="2800" b="1" dirty="0"/>
              <a:t>→黒番が打った時点で，</a:t>
            </a:r>
            <a:endParaRPr lang="en-US" altLang="ja-JP" sz="2800" b="1" dirty="0"/>
          </a:p>
          <a:p>
            <a:r>
              <a:rPr lang="ja-JP" altLang="en-US" sz="2800" b="1" dirty="0"/>
              <a:t>　白が取られる</a:t>
            </a:r>
            <a:r>
              <a:rPr kumimoji="1" lang="ja-JP" altLang="en-US" sz="2800" b="1" dirty="0"/>
              <a:t>ことは確定している形</a:t>
            </a:r>
            <a:endParaRPr kumimoji="1" lang="en-US" altLang="ja-JP" sz="2800" b="1" dirty="0"/>
          </a:p>
          <a:p>
            <a:endParaRPr lang="en-US" altLang="ja-JP" sz="2800" b="1" dirty="0"/>
          </a:p>
          <a:p>
            <a:r>
              <a:rPr lang="ja-JP" altLang="en-US" sz="2800" b="1" dirty="0"/>
              <a:t>つまり，コンピュータに強い囲碁を</a:t>
            </a:r>
            <a:endParaRPr lang="en-US" altLang="ja-JP" sz="2800" b="1" dirty="0"/>
          </a:p>
          <a:p>
            <a:r>
              <a:rPr kumimoji="1" lang="ja-JP" altLang="en-US" sz="2800" b="1" dirty="0"/>
              <a:t>打たせるならば，この状況になった</a:t>
            </a:r>
            <a:endParaRPr kumimoji="1" lang="en-US" altLang="ja-JP" sz="2800" b="1" dirty="0"/>
          </a:p>
          <a:p>
            <a:r>
              <a:rPr lang="ja-JP" altLang="en-US" sz="2800" b="1" dirty="0"/>
              <a:t>時点で</a:t>
            </a:r>
            <a:r>
              <a:rPr kumimoji="1" lang="ja-JP" altLang="en-US" sz="2800" b="1" dirty="0">
                <a:solidFill>
                  <a:srgbClr val="FF0000"/>
                </a:solidFill>
              </a:rPr>
              <a:t>白石を「死んでいる」</a:t>
            </a:r>
            <a:r>
              <a:rPr kumimoji="1" lang="ja-JP" altLang="en-US" sz="2800" b="1" dirty="0"/>
              <a:t>とすべき</a:t>
            </a:r>
          </a:p>
        </p:txBody>
      </p:sp>
      <p:sp>
        <p:nvSpPr>
          <p:cNvPr id="35" name="楕円 34">
            <a:extLst>
              <a:ext uri="{FF2B5EF4-FFF2-40B4-BE49-F238E27FC236}">
                <a16:creationId xmlns:a16="http://schemas.microsoft.com/office/drawing/2014/main" id="{0629FC38-6DA6-49C7-8320-A218A12A680E}"/>
              </a:ext>
            </a:extLst>
          </p:cNvPr>
          <p:cNvSpPr/>
          <p:nvPr/>
        </p:nvSpPr>
        <p:spPr>
          <a:xfrm>
            <a:off x="1556610" y="3491698"/>
            <a:ext cx="747961" cy="747961"/>
          </a:xfrm>
          <a:prstGeom prst="ellipse">
            <a:avLst/>
          </a:prstGeom>
          <a:solidFill>
            <a:schemeClr val="tx1"/>
          </a:solidFill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altLang="ja-JP" sz="2800" dirty="0"/>
              <a:t>1</a:t>
            </a:r>
            <a:endParaRPr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9266078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9B3D655D-864F-4D88-BEBC-65CD34C48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E94F4-EF8A-4D55-BCB7-267F3E9086ED}" type="slidenum">
              <a:rPr kumimoji="1" lang="ja-JP" altLang="en-US" smtClean="0"/>
              <a:t>18</a:t>
            </a:fld>
            <a:endParaRPr kumimoji="1" lang="ja-JP" altLang="en-US"/>
          </a:p>
        </p:txBody>
      </p:sp>
      <p:sp>
        <p:nvSpPr>
          <p:cNvPr id="3" name="タイトル 1">
            <a:extLst>
              <a:ext uri="{FF2B5EF4-FFF2-40B4-BE49-F238E27FC236}">
                <a16:creationId xmlns:a16="http://schemas.microsoft.com/office/drawing/2014/main" id="{59836FC0-91EA-456D-B133-4F192EFA87E4}"/>
              </a:ext>
            </a:extLst>
          </p:cNvPr>
          <p:cNvSpPr txBox="1">
            <a:spLocks/>
          </p:cNvSpPr>
          <p:nvPr/>
        </p:nvSpPr>
        <p:spPr>
          <a:xfrm>
            <a:off x="681681" y="230660"/>
            <a:ext cx="10515600" cy="87514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ja-JP" altLang="en-US" sz="4800" b="1" dirty="0"/>
              <a:t>囲碁のルール</a:t>
            </a:r>
            <a:r>
              <a:rPr lang="ja-JP" altLang="en-US" sz="4800" b="1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　</a:t>
            </a:r>
            <a:r>
              <a:rPr lang="en-US" altLang="ja-JP" sz="2400" b="1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―</a:t>
            </a:r>
            <a:r>
              <a:rPr lang="ja-JP" altLang="en-US" sz="2400" b="1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「シチョウ」とは</a:t>
            </a:r>
            <a:r>
              <a:rPr lang="en-US" altLang="ja-JP" sz="2400" b="1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―</a:t>
            </a:r>
            <a:endParaRPr lang="ja-JP" altLang="en-US" sz="4800" b="1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586D9B0-4876-49F7-93C6-6F8354A64636}"/>
              </a:ext>
            </a:extLst>
          </p:cNvPr>
          <p:cNvSpPr/>
          <p:nvPr/>
        </p:nvSpPr>
        <p:spPr>
          <a:xfrm>
            <a:off x="1123284" y="2256023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EE0E696A-F211-491F-A4F0-D16C3E443F6E}"/>
              </a:ext>
            </a:extLst>
          </p:cNvPr>
          <p:cNvSpPr/>
          <p:nvPr/>
        </p:nvSpPr>
        <p:spPr>
          <a:xfrm>
            <a:off x="1930591" y="2256023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DF888FAC-8D28-4591-9852-21FAD2064208}"/>
              </a:ext>
            </a:extLst>
          </p:cNvPr>
          <p:cNvSpPr/>
          <p:nvPr/>
        </p:nvSpPr>
        <p:spPr>
          <a:xfrm>
            <a:off x="2737898" y="2256023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F4C1EE3-BF87-44C6-A2C9-303FF7C7EDAC}"/>
              </a:ext>
            </a:extLst>
          </p:cNvPr>
          <p:cNvSpPr/>
          <p:nvPr/>
        </p:nvSpPr>
        <p:spPr>
          <a:xfrm>
            <a:off x="3545205" y="2256023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57A5E72F-2CC9-4316-A306-73729D29F290}"/>
              </a:ext>
            </a:extLst>
          </p:cNvPr>
          <p:cNvSpPr/>
          <p:nvPr/>
        </p:nvSpPr>
        <p:spPr>
          <a:xfrm>
            <a:off x="4352512" y="2256023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6E6FD7C9-7CDA-4FFB-AA32-27FDC78866C1}"/>
              </a:ext>
            </a:extLst>
          </p:cNvPr>
          <p:cNvSpPr/>
          <p:nvPr/>
        </p:nvSpPr>
        <p:spPr>
          <a:xfrm>
            <a:off x="1123284" y="3079807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A49511FD-ACE1-4B8A-B413-F044F64A3F49}"/>
              </a:ext>
            </a:extLst>
          </p:cNvPr>
          <p:cNvSpPr/>
          <p:nvPr/>
        </p:nvSpPr>
        <p:spPr>
          <a:xfrm>
            <a:off x="1930591" y="3079807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28B8935E-178B-45E4-9359-DED9B97CFE91}"/>
              </a:ext>
            </a:extLst>
          </p:cNvPr>
          <p:cNvSpPr/>
          <p:nvPr/>
        </p:nvSpPr>
        <p:spPr>
          <a:xfrm>
            <a:off x="2737898" y="3079807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727D2BE0-AF0F-45A2-9423-2AC15A81D1DC}"/>
              </a:ext>
            </a:extLst>
          </p:cNvPr>
          <p:cNvSpPr/>
          <p:nvPr/>
        </p:nvSpPr>
        <p:spPr>
          <a:xfrm>
            <a:off x="3545205" y="3079807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66E88B5A-4511-403B-9A8F-7252BEE86A34}"/>
              </a:ext>
            </a:extLst>
          </p:cNvPr>
          <p:cNvSpPr/>
          <p:nvPr/>
        </p:nvSpPr>
        <p:spPr>
          <a:xfrm>
            <a:off x="4352512" y="3079807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2D1F579B-26BA-4811-AE93-24F27B6A7EEA}"/>
              </a:ext>
            </a:extLst>
          </p:cNvPr>
          <p:cNvSpPr/>
          <p:nvPr/>
        </p:nvSpPr>
        <p:spPr>
          <a:xfrm>
            <a:off x="1123284" y="3903591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B676E183-44A9-4389-8638-956E15C63B0A}"/>
              </a:ext>
            </a:extLst>
          </p:cNvPr>
          <p:cNvSpPr/>
          <p:nvPr/>
        </p:nvSpPr>
        <p:spPr>
          <a:xfrm>
            <a:off x="1930591" y="3903591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A7224B0C-6643-43DB-8EE3-FD18A2321318}"/>
              </a:ext>
            </a:extLst>
          </p:cNvPr>
          <p:cNvSpPr/>
          <p:nvPr/>
        </p:nvSpPr>
        <p:spPr>
          <a:xfrm>
            <a:off x="2737898" y="3903591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9B7B161C-78D8-45EE-8D11-7F3B05DDCF8E}"/>
              </a:ext>
            </a:extLst>
          </p:cNvPr>
          <p:cNvSpPr/>
          <p:nvPr/>
        </p:nvSpPr>
        <p:spPr>
          <a:xfrm>
            <a:off x="3545205" y="3903591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B2719C7F-55B4-4E3C-95CB-952B0B65C22E}"/>
              </a:ext>
            </a:extLst>
          </p:cNvPr>
          <p:cNvSpPr/>
          <p:nvPr/>
        </p:nvSpPr>
        <p:spPr>
          <a:xfrm>
            <a:off x="4352512" y="3903591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7B12637F-65E6-4403-B4DE-40C78AFFE940}"/>
              </a:ext>
            </a:extLst>
          </p:cNvPr>
          <p:cNvSpPr/>
          <p:nvPr/>
        </p:nvSpPr>
        <p:spPr>
          <a:xfrm>
            <a:off x="1123284" y="1432239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02B2486E-5090-40E8-91D2-4C193703C6D8}"/>
              </a:ext>
            </a:extLst>
          </p:cNvPr>
          <p:cNvSpPr/>
          <p:nvPr/>
        </p:nvSpPr>
        <p:spPr>
          <a:xfrm>
            <a:off x="1930591" y="1432239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83F697FF-FB57-41E7-9A0F-5AE22BC7B2FE}"/>
              </a:ext>
            </a:extLst>
          </p:cNvPr>
          <p:cNvSpPr/>
          <p:nvPr/>
        </p:nvSpPr>
        <p:spPr>
          <a:xfrm>
            <a:off x="2737898" y="1432239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109F1871-C34F-4813-8420-6109E74AD773}"/>
              </a:ext>
            </a:extLst>
          </p:cNvPr>
          <p:cNvSpPr/>
          <p:nvPr/>
        </p:nvSpPr>
        <p:spPr>
          <a:xfrm>
            <a:off x="3545205" y="1432239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15728866-8025-41EE-8207-E20E2E4854A2}"/>
              </a:ext>
            </a:extLst>
          </p:cNvPr>
          <p:cNvSpPr/>
          <p:nvPr/>
        </p:nvSpPr>
        <p:spPr>
          <a:xfrm>
            <a:off x="4352512" y="1432239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CAD9743B-8F13-48CC-BFC3-4EC8B64256A6}"/>
              </a:ext>
            </a:extLst>
          </p:cNvPr>
          <p:cNvSpPr/>
          <p:nvPr/>
        </p:nvSpPr>
        <p:spPr>
          <a:xfrm>
            <a:off x="1123284" y="4727375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7EC80848-16A5-469B-A0EF-ABF6C47553BE}"/>
              </a:ext>
            </a:extLst>
          </p:cNvPr>
          <p:cNvSpPr/>
          <p:nvPr/>
        </p:nvSpPr>
        <p:spPr>
          <a:xfrm>
            <a:off x="1930591" y="4727375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01E9644A-CC9A-4F47-8E64-8D6E09811642}"/>
              </a:ext>
            </a:extLst>
          </p:cNvPr>
          <p:cNvSpPr/>
          <p:nvPr/>
        </p:nvSpPr>
        <p:spPr>
          <a:xfrm>
            <a:off x="2737898" y="4727375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6FB00888-E3AB-4248-8789-EDA8B51B0E1F}"/>
              </a:ext>
            </a:extLst>
          </p:cNvPr>
          <p:cNvSpPr/>
          <p:nvPr/>
        </p:nvSpPr>
        <p:spPr>
          <a:xfrm>
            <a:off x="3545205" y="4727375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788D8997-A464-412F-B9E1-26C26A736C66}"/>
              </a:ext>
            </a:extLst>
          </p:cNvPr>
          <p:cNvSpPr/>
          <p:nvPr/>
        </p:nvSpPr>
        <p:spPr>
          <a:xfrm>
            <a:off x="4352512" y="4727375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楕円 28">
            <a:extLst>
              <a:ext uri="{FF2B5EF4-FFF2-40B4-BE49-F238E27FC236}">
                <a16:creationId xmlns:a16="http://schemas.microsoft.com/office/drawing/2014/main" id="{BEEA7AA2-E3C7-48B3-A072-CA1CA651B51E}"/>
              </a:ext>
            </a:extLst>
          </p:cNvPr>
          <p:cNvSpPr/>
          <p:nvPr/>
        </p:nvSpPr>
        <p:spPr>
          <a:xfrm>
            <a:off x="749303" y="4315483"/>
            <a:ext cx="747961" cy="747961"/>
          </a:xfrm>
          <a:prstGeom prst="ellipse">
            <a:avLst/>
          </a:prstGeom>
          <a:solidFill>
            <a:schemeClr val="tx1"/>
          </a:solidFill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ja-JP" altLang="en-US" sz="2800" dirty="0"/>
          </a:p>
        </p:txBody>
      </p:sp>
      <p:sp>
        <p:nvSpPr>
          <p:cNvPr id="31" name="楕円 30">
            <a:extLst>
              <a:ext uri="{FF2B5EF4-FFF2-40B4-BE49-F238E27FC236}">
                <a16:creationId xmlns:a16="http://schemas.microsoft.com/office/drawing/2014/main" id="{BEDF5DF0-DF9D-4B0B-BCAE-0B39A6BCC6B3}"/>
              </a:ext>
            </a:extLst>
          </p:cNvPr>
          <p:cNvSpPr/>
          <p:nvPr/>
        </p:nvSpPr>
        <p:spPr>
          <a:xfrm>
            <a:off x="1556611" y="5177178"/>
            <a:ext cx="747961" cy="747961"/>
          </a:xfrm>
          <a:prstGeom prst="ellipse">
            <a:avLst/>
          </a:prstGeom>
          <a:solidFill>
            <a:schemeClr val="tx1"/>
          </a:solidFill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ja-JP" altLang="en-US" sz="2800" dirty="0"/>
          </a:p>
        </p:txBody>
      </p:sp>
      <p:sp>
        <p:nvSpPr>
          <p:cNvPr id="32" name="楕円 31">
            <a:extLst>
              <a:ext uri="{FF2B5EF4-FFF2-40B4-BE49-F238E27FC236}">
                <a16:creationId xmlns:a16="http://schemas.microsoft.com/office/drawing/2014/main" id="{66D53847-BA8B-4A78-BFB3-3DB424D5AB75}"/>
              </a:ext>
            </a:extLst>
          </p:cNvPr>
          <p:cNvSpPr/>
          <p:nvPr/>
        </p:nvSpPr>
        <p:spPr>
          <a:xfrm>
            <a:off x="2382470" y="5139267"/>
            <a:ext cx="747961" cy="747961"/>
          </a:xfrm>
          <a:prstGeom prst="ellipse">
            <a:avLst/>
          </a:prstGeom>
          <a:solidFill>
            <a:schemeClr val="tx1"/>
          </a:solidFill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ja-JP" altLang="en-US" sz="2800" dirty="0"/>
          </a:p>
        </p:txBody>
      </p:sp>
      <p:sp>
        <p:nvSpPr>
          <p:cNvPr id="33" name="楕円 32">
            <a:extLst>
              <a:ext uri="{FF2B5EF4-FFF2-40B4-BE49-F238E27FC236}">
                <a16:creationId xmlns:a16="http://schemas.microsoft.com/office/drawing/2014/main" id="{C01BF8BE-1AC4-4056-A185-8C0530CE8834}"/>
              </a:ext>
            </a:extLst>
          </p:cNvPr>
          <p:cNvSpPr/>
          <p:nvPr/>
        </p:nvSpPr>
        <p:spPr>
          <a:xfrm>
            <a:off x="1556611" y="4315482"/>
            <a:ext cx="747961" cy="74796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ja-JP" altLang="en-US" sz="2800" dirty="0">
                <a:solidFill>
                  <a:schemeClr val="tx1"/>
                </a:solidFill>
              </a:rPr>
              <a:t>死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960C0112-D938-49EB-8FF3-9A5A289AC021}"/>
              </a:ext>
            </a:extLst>
          </p:cNvPr>
          <p:cNvSpPr txBox="1"/>
          <p:nvPr/>
        </p:nvSpPr>
        <p:spPr>
          <a:xfrm>
            <a:off x="5839570" y="1432239"/>
            <a:ext cx="6288901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b="1" dirty="0"/>
              <a:t>つまり，コンピュータに強い囲碁を</a:t>
            </a:r>
            <a:endParaRPr lang="en-US" altLang="ja-JP" sz="2800" b="1" dirty="0"/>
          </a:p>
          <a:p>
            <a:r>
              <a:rPr kumimoji="1" lang="ja-JP" altLang="en-US" sz="2800" b="1" dirty="0"/>
              <a:t>打たせるならば，この状況になった</a:t>
            </a:r>
            <a:endParaRPr kumimoji="1" lang="en-US" altLang="ja-JP" sz="2800" b="1" dirty="0"/>
          </a:p>
          <a:p>
            <a:r>
              <a:rPr lang="ja-JP" altLang="en-US" sz="2800" b="1" dirty="0"/>
              <a:t>時点で</a:t>
            </a:r>
            <a:r>
              <a:rPr kumimoji="1" lang="ja-JP" altLang="en-US" sz="2800" b="1" dirty="0">
                <a:solidFill>
                  <a:srgbClr val="FF0000"/>
                </a:solidFill>
              </a:rPr>
              <a:t>白石を「死んでいる」</a:t>
            </a:r>
            <a:r>
              <a:rPr kumimoji="1" lang="ja-JP" altLang="en-US" sz="2800" b="1" dirty="0"/>
              <a:t>とすべき</a:t>
            </a:r>
            <a:endParaRPr kumimoji="1" lang="en-US" altLang="ja-JP" sz="2800" b="1" dirty="0"/>
          </a:p>
          <a:p>
            <a:endParaRPr lang="en-US" altLang="ja-JP" sz="2800" b="1" dirty="0"/>
          </a:p>
          <a:p>
            <a:endParaRPr kumimoji="1" lang="en-US" altLang="ja-JP" sz="2800" b="1" dirty="0"/>
          </a:p>
          <a:p>
            <a:endParaRPr lang="en-US" altLang="ja-JP" sz="2800" b="1" dirty="0"/>
          </a:p>
          <a:p>
            <a:r>
              <a:rPr lang="ja-JP" altLang="en-US" sz="2800" b="1" dirty="0"/>
              <a:t>今回は，「モンテカルロ法」を用いた</a:t>
            </a:r>
            <a:endParaRPr lang="en-US" altLang="ja-JP" sz="2800" b="1" dirty="0"/>
          </a:p>
          <a:p>
            <a:r>
              <a:rPr kumimoji="1" lang="ja-JP" altLang="en-US" sz="2800" b="1" dirty="0"/>
              <a:t>強い囲碁コンピュータプレイヤを</a:t>
            </a:r>
            <a:endParaRPr kumimoji="1" lang="en-US" altLang="ja-JP" sz="2800" b="1" dirty="0"/>
          </a:p>
          <a:p>
            <a:r>
              <a:rPr lang="ja-JP" altLang="en-US" sz="2800" b="1" dirty="0"/>
              <a:t>作ることができないか検討する</a:t>
            </a:r>
            <a:endParaRPr kumimoji="1" lang="en-US" altLang="ja-JP" sz="2800" b="1" dirty="0"/>
          </a:p>
        </p:txBody>
      </p:sp>
      <p:sp>
        <p:nvSpPr>
          <p:cNvPr id="35" name="楕円 34">
            <a:extLst>
              <a:ext uri="{FF2B5EF4-FFF2-40B4-BE49-F238E27FC236}">
                <a16:creationId xmlns:a16="http://schemas.microsoft.com/office/drawing/2014/main" id="{0629FC38-6DA6-49C7-8320-A218A12A680E}"/>
              </a:ext>
            </a:extLst>
          </p:cNvPr>
          <p:cNvSpPr/>
          <p:nvPr/>
        </p:nvSpPr>
        <p:spPr>
          <a:xfrm>
            <a:off x="1556610" y="3491698"/>
            <a:ext cx="747961" cy="747961"/>
          </a:xfrm>
          <a:prstGeom prst="ellipse">
            <a:avLst/>
          </a:prstGeom>
          <a:solidFill>
            <a:schemeClr val="tx1"/>
          </a:solidFill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altLang="ja-JP" sz="2800" dirty="0"/>
              <a:t>1</a:t>
            </a:r>
            <a:endParaRPr lang="ja-JP" altLang="en-US" sz="2800" dirty="0"/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0B0E23DE-D254-44BE-A72A-DACA58BD66BD}"/>
              </a:ext>
            </a:extLst>
          </p:cNvPr>
          <p:cNvSpPr/>
          <p:nvPr/>
        </p:nvSpPr>
        <p:spPr>
          <a:xfrm>
            <a:off x="5839570" y="3903591"/>
            <a:ext cx="6198705" cy="1647568"/>
          </a:xfrm>
          <a:prstGeom prst="rect">
            <a:avLst/>
          </a:prstGeom>
          <a:noFill/>
          <a:ln w="57150"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15969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図表 3"/>
          <p:cNvGraphicFramePr/>
          <p:nvPr>
            <p:extLst>
              <p:ext uri="{D42A27DB-BD31-4B8C-83A1-F6EECF244321}">
                <p14:modId xmlns:p14="http://schemas.microsoft.com/office/powerpoint/2010/main" val="3960514996"/>
              </p:ext>
            </p:extLst>
          </p:nvPr>
        </p:nvGraphicFramePr>
        <p:xfrm>
          <a:off x="881449" y="1903163"/>
          <a:ext cx="10643286" cy="48875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5" name="楕円 14"/>
          <p:cNvSpPr/>
          <p:nvPr/>
        </p:nvSpPr>
        <p:spPr>
          <a:xfrm>
            <a:off x="3263757" y="182915"/>
            <a:ext cx="2076688" cy="2076688"/>
          </a:xfrm>
          <a:prstGeom prst="ellipse">
            <a:avLst/>
          </a:prstGeom>
          <a:solidFill>
            <a:schemeClr val="tx1"/>
          </a:solidFill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>
              <a:lnSpc>
                <a:spcPct val="150000"/>
              </a:lnSpc>
            </a:pPr>
            <a:r>
              <a:rPr lang="ja-JP" altLang="en-US" sz="4800" b="1" dirty="0"/>
              <a:t>探索</a:t>
            </a:r>
          </a:p>
        </p:txBody>
      </p:sp>
      <p:sp>
        <p:nvSpPr>
          <p:cNvPr id="16" name="楕円 15"/>
          <p:cNvSpPr/>
          <p:nvPr/>
        </p:nvSpPr>
        <p:spPr>
          <a:xfrm>
            <a:off x="2076002" y="182915"/>
            <a:ext cx="1187755" cy="118775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>
              <a:lnSpc>
                <a:spcPct val="150000"/>
              </a:lnSpc>
            </a:pPr>
            <a:r>
              <a:rPr lang="ja-JP" altLang="en-US" sz="2500" b="1" dirty="0"/>
              <a:t>囲碁</a:t>
            </a:r>
          </a:p>
        </p:txBody>
      </p:sp>
      <p:sp>
        <p:nvSpPr>
          <p:cNvPr id="17" name="楕円 16"/>
          <p:cNvSpPr/>
          <p:nvPr/>
        </p:nvSpPr>
        <p:spPr>
          <a:xfrm>
            <a:off x="881449" y="182915"/>
            <a:ext cx="1187755" cy="118775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>
              <a:lnSpc>
                <a:spcPct val="150000"/>
              </a:lnSpc>
            </a:pPr>
            <a:r>
              <a:rPr lang="ja-JP" altLang="en-US" sz="2500" b="1" dirty="0"/>
              <a:t>目次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E94F4-EF8A-4D55-BCB7-267F3E9086ED}" type="slidenum">
              <a:rPr kumimoji="1" lang="ja-JP" altLang="en-US" smtClean="0"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2566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C3AC8389-A21F-4825-BE2A-B4D34326B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E94F4-EF8A-4D55-BCB7-267F3E9086ED}" type="slidenum">
              <a:rPr kumimoji="1" lang="ja-JP" altLang="en-US" smtClean="0"/>
              <a:t>2</a:t>
            </a:fld>
            <a:endParaRPr kumimoji="1" lang="ja-JP" altLang="en-US"/>
          </a:p>
        </p:txBody>
      </p:sp>
      <p:sp>
        <p:nvSpPr>
          <p:cNvPr id="3" name="タイトル 1">
            <a:extLst>
              <a:ext uri="{FF2B5EF4-FFF2-40B4-BE49-F238E27FC236}">
                <a16:creationId xmlns:a16="http://schemas.microsoft.com/office/drawing/2014/main" id="{38B113BA-E9BD-4B08-B0A7-E6A31BEC96A0}"/>
              </a:ext>
            </a:extLst>
          </p:cNvPr>
          <p:cNvSpPr txBox="1">
            <a:spLocks/>
          </p:cNvSpPr>
          <p:nvPr/>
        </p:nvSpPr>
        <p:spPr>
          <a:xfrm>
            <a:off x="681680" y="230660"/>
            <a:ext cx="11147153" cy="87514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ja-JP" altLang="en-US" sz="4800" b="1" dirty="0"/>
              <a:t>本日の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C542A55-F3AD-4C5D-9AE7-364F026BF3A0}"/>
              </a:ext>
            </a:extLst>
          </p:cNvPr>
          <p:cNvSpPr txBox="1"/>
          <p:nvPr/>
        </p:nvSpPr>
        <p:spPr>
          <a:xfrm>
            <a:off x="803081" y="1296063"/>
            <a:ext cx="1055071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3600" dirty="0"/>
              <a:t>囲碁</a:t>
            </a:r>
            <a:endParaRPr kumimoji="1" lang="en-US" altLang="ja-JP" sz="3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ja-JP" altLang="en-US" sz="3600" dirty="0"/>
              <a:t>囲碁の基本ルール                                </a:t>
            </a:r>
            <a:r>
              <a:rPr lang="en-US" altLang="ja-JP" sz="3600" dirty="0" err="1"/>
              <a:t>p03-p06</a:t>
            </a:r>
            <a:endParaRPr lang="en-US" altLang="ja-JP" sz="3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ja-JP" altLang="en-US" sz="3600" dirty="0"/>
              <a:t>石の生き死に                                       </a:t>
            </a:r>
            <a:r>
              <a:rPr lang="en-US" altLang="ja-JP" sz="3600" dirty="0" err="1"/>
              <a:t>p07-p14</a:t>
            </a:r>
            <a:endParaRPr lang="en-US" altLang="ja-JP" sz="3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ja-JP" altLang="en-US" sz="3600" dirty="0"/>
              <a:t>「シチョウ」について                         </a:t>
            </a:r>
            <a:r>
              <a:rPr lang="en-US" altLang="ja-JP" sz="3600" dirty="0" err="1"/>
              <a:t>p15-p18</a:t>
            </a:r>
            <a:endParaRPr kumimoji="1" lang="en-US" altLang="ja-JP" sz="3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3600" dirty="0"/>
              <a:t>原始モンテカルロ囲碁</a:t>
            </a:r>
            <a:endParaRPr kumimoji="1" lang="en-US" altLang="ja-JP" sz="3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ja-JP" altLang="en-US" sz="3600" dirty="0"/>
              <a:t>モンテカルロ法と円周率の推定           </a:t>
            </a:r>
            <a:r>
              <a:rPr lang="en-US" altLang="ja-JP" sz="3600" dirty="0" err="1"/>
              <a:t>p20-p22</a:t>
            </a:r>
            <a:endParaRPr lang="en-US" altLang="ja-JP" sz="3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ja-JP" altLang="en-US" sz="3600" dirty="0"/>
              <a:t>原始モンテカルロ囲碁の思考              </a:t>
            </a:r>
            <a:r>
              <a:rPr kumimoji="1" lang="en-US" altLang="ja-JP" sz="3600" dirty="0" err="1"/>
              <a:t>p23-p25</a:t>
            </a:r>
            <a:endParaRPr kumimoji="1" lang="en-US" altLang="ja-JP" sz="3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ja-JP" altLang="en-US" sz="3600" dirty="0"/>
              <a:t>モンテカルロ法の課題                         </a:t>
            </a:r>
            <a:r>
              <a:rPr lang="en-US" altLang="ja-JP" sz="3600" dirty="0" err="1"/>
              <a:t>p26-p30</a:t>
            </a:r>
            <a:endParaRPr lang="en-US" altLang="ja-JP" sz="3600" dirty="0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7ADA77E1-A64E-462E-8F71-E452B664B53A}"/>
              </a:ext>
            </a:extLst>
          </p:cNvPr>
          <p:cNvSpPr/>
          <p:nvPr/>
        </p:nvSpPr>
        <p:spPr>
          <a:xfrm>
            <a:off x="2593517" y="-331201"/>
            <a:ext cx="2076688" cy="2076688"/>
          </a:xfrm>
          <a:prstGeom prst="ellipse">
            <a:avLst/>
          </a:prstGeom>
          <a:solidFill>
            <a:schemeClr val="tx1"/>
          </a:solidFill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>
              <a:lnSpc>
                <a:spcPct val="150000"/>
              </a:lnSpc>
            </a:pPr>
            <a:r>
              <a:rPr lang="ja-JP" altLang="en-US" sz="4800" b="1" dirty="0"/>
              <a:t>目次</a:t>
            </a:r>
          </a:p>
        </p:txBody>
      </p:sp>
    </p:spTree>
    <p:extLst>
      <p:ext uri="{BB962C8B-B14F-4D97-AF65-F5344CB8AC3E}">
        <p14:creationId xmlns:p14="http://schemas.microsoft.com/office/powerpoint/2010/main" val="39862422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0375924C-77AA-4AC2-9E19-F13B64B73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E94F4-EF8A-4D55-BCB7-267F3E9086ED}" type="slidenum">
              <a:rPr kumimoji="1" lang="ja-JP" altLang="en-US" smtClean="0"/>
              <a:t>20</a:t>
            </a:fld>
            <a:endParaRPr kumimoji="1" lang="ja-JP" altLang="en-US" dirty="0"/>
          </a:p>
        </p:txBody>
      </p:sp>
      <p:sp>
        <p:nvSpPr>
          <p:cNvPr id="3" name="タイトル 1">
            <a:extLst>
              <a:ext uri="{FF2B5EF4-FFF2-40B4-BE49-F238E27FC236}">
                <a16:creationId xmlns:a16="http://schemas.microsoft.com/office/drawing/2014/main" id="{F181A8E7-DA34-4E1D-90E6-2223FF7BE818}"/>
              </a:ext>
            </a:extLst>
          </p:cNvPr>
          <p:cNvSpPr txBox="1">
            <a:spLocks/>
          </p:cNvSpPr>
          <p:nvPr/>
        </p:nvSpPr>
        <p:spPr>
          <a:xfrm>
            <a:off x="681681" y="230660"/>
            <a:ext cx="10515600" cy="87514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ja-JP" altLang="en-US" sz="4800" b="1" dirty="0">
                <a:solidFill>
                  <a:srgbClr val="FF0000"/>
                </a:solidFill>
              </a:rPr>
              <a:t>モンテカルロ法</a:t>
            </a:r>
            <a:r>
              <a:rPr lang="en-US" altLang="ja-JP" sz="4800" b="1" dirty="0"/>
              <a:t>(</a:t>
            </a:r>
            <a:r>
              <a:rPr lang="en-US" altLang="ja-JP" sz="4800" b="1" dirty="0">
                <a:solidFill>
                  <a:srgbClr val="FF0000"/>
                </a:solidFill>
              </a:rPr>
              <a:t>M</a:t>
            </a:r>
            <a:r>
              <a:rPr lang="en-US" altLang="ja-JP" sz="4800" b="1" dirty="0"/>
              <a:t>onte </a:t>
            </a:r>
            <a:r>
              <a:rPr lang="en-US" altLang="ja-JP" sz="4800" b="1" dirty="0">
                <a:solidFill>
                  <a:srgbClr val="FF0000"/>
                </a:solidFill>
              </a:rPr>
              <a:t>C</a:t>
            </a:r>
            <a:r>
              <a:rPr lang="en-US" altLang="ja-JP" sz="4800" b="1" dirty="0"/>
              <a:t>arlo method)</a:t>
            </a:r>
            <a:endParaRPr lang="ja-JP" altLang="en-US" sz="4800" b="1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051BAF6-4816-417F-AD66-53094879F3C2}"/>
              </a:ext>
            </a:extLst>
          </p:cNvPr>
          <p:cNvSpPr txBox="1"/>
          <p:nvPr/>
        </p:nvSpPr>
        <p:spPr>
          <a:xfrm>
            <a:off x="681681" y="1443841"/>
            <a:ext cx="10956846" cy="4462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800" b="1" dirty="0"/>
              <a:t> 評価関数</a:t>
            </a:r>
            <a:endParaRPr lang="en-US" altLang="ja-JP" sz="2800" b="1" dirty="0"/>
          </a:p>
          <a:p>
            <a:r>
              <a:rPr lang="ja-JP" altLang="en-US" sz="2800" b="1" dirty="0"/>
              <a:t>　　ある瞬間の局面における優越を測る基準となる関数</a:t>
            </a:r>
            <a:endParaRPr lang="en-US" altLang="ja-JP" sz="2800" b="1" dirty="0"/>
          </a:p>
          <a:p>
            <a:r>
              <a:rPr lang="ja-JP" altLang="en-US" sz="2800" b="1" dirty="0"/>
              <a:t>　　将棋では，駒そのものの価値，利き等が手掛かり</a:t>
            </a:r>
            <a:endParaRPr lang="en-US" altLang="ja-JP" sz="2800" b="1" dirty="0"/>
          </a:p>
          <a:p>
            <a:r>
              <a:rPr lang="ja-JP" altLang="en-US" sz="2800" b="1" dirty="0"/>
              <a:t>　　しかし，</a:t>
            </a:r>
            <a:r>
              <a:rPr lang="ja-JP" altLang="en-US" sz="2800" b="1" dirty="0">
                <a:solidFill>
                  <a:srgbClr val="FF0000"/>
                </a:solidFill>
              </a:rPr>
              <a:t>囲碁では，全ての駒</a:t>
            </a:r>
            <a:r>
              <a:rPr lang="en-US" altLang="ja-JP" sz="2800" b="1" dirty="0">
                <a:solidFill>
                  <a:srgbClr val="FF0000"/>
                </a:solidFill>
              </a:rPr>
              <a:t>(</a:t>
            </a:r>
            <a:r>
              <a:rPr lang="ja-JP" altLang="en-US" sz="2800" b="1" dirty="0">
                <a:solidFill>
                  <a:srgbClr val="FF0000"/>
                </a:solidFill>
              </a:rPr>
              <a:t>石</a:t>
            </a:r>
            <a:r>
              <a:rPr lang="en-US" altLang="ja-JP" sz="2800" b="1" dirty="0">
                <a:solidFill>
                  <a:srgbClr val="FF0000"/>
                </a:solidFill>
              </a:rPr>
              <a:t>)</a:t>
            </a:r>
            <a:r>
              <a:rPr lang="ja-JP" altLang="en-US" sz="2800" b="1" dirty="0">
                <a:solidFill>
                  <a:srgbClr val="FF0000"/>
                </a:solidFill>
              </a:rPr>
              <a:t>の価値は同じ</a:t>
            </a:r>
            <a:r>
              <a:rPr lang="ja-JP" altLang="en-US" sz="2800" b="1"/>
              <a:t>で位置情報のみ</a:t>
            </a:r>
            <a:endParaRPr lang="en-US" altLang="ja-JP" sz="2800" b="1" dirty="0"/>
          </a:p>
          <a:p>
            <a:endParaRPr lang="en-US" altLang="ja-JP" sz="2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sz="2800" b="1" dirty="0"/>
              <a:t> モンテカルロ法</a:t>
            </a:r>
            <a:endParaRPr kumimoji="1" lang="en-US" altLang="ja-JP" sz="2800" b="1" dirty="0"/>
          </a:p>
          <a:p>
            <a:r>
              <a:rPr lang="ja-JP" altLang="en-US" sz="2800" b="1" dirty="0"/>
              <a:t>　　囲碁に関し，終局した時点に限れば</a:t>
            </a:r>
            <a:r>
              <a:rPr kumimoji="1" lang="ja-JP" altLang="en-US" sz="2800" b="1" dirty="0"/>
              <a:t>，どちらが勝ったかは明白</a:t>
            </a:r>
            <a:endParaRPr kumimoji="1" lang="en-US" altLang="ja-JP" sz="2800" b="1" dirty="0"/>
          </a:p>
          <a:p>
            <a:r>
              <a:rPr lang="ja-JP" altLang="en-US" sz="2800" b="1" dirty="0"/>
              <a:t>　　終局時を基準とした，</a:t>
            </a:r>
            <a:r>
              <a:rPr lang="ja-JP" altLang="en-US" sz="2800" b="1" dirty="0">
                <a:solidFill>
                  <a:srgbClr val="FF0000"/>
                </a:solidFill>
              </a:rPr>
              <a:t>評価関数に頼らない手法</a:t>
            </a:r>
            <a:r>
              <a:rPr lang="ja-JP" altLang="en-US" sz="2800" b="1" dirty="0"/>
              <a:t>が模索</a:t>
            </a:r>
            <a:endParaRPr lang="en-US" altLang="ja-JP" sz="2800" b="1" dirty="0"/>
          </a:p>
          <a:p>
            <a:r>
              <a:rPr kumimoji="1" lang="ja-JP" altLang="en-US" sz="2800" b="1" dirty="0"/>
              <a:t>　　　</a:t>
            </a:r>
            <a:endParaRPr kumimoji="1" lang="en-US" altLang="ja-JP" sz="2800" b="1" dirty="0"/>
          </a:p>
          <a:p>
            <a:r>
              <a:rPr lang="ja-JP" altLang="en-US" sz="2800" b="1" dirty="0"/>
              <a:t>　　　</a:t>
            </a:r>
            <a:r>
              <a:rPr kumimoji="1" lang="ja-JP" altLang="en-US" sz="3200" b="1" dirty="0"/>
              <a:t>→</a:t>
            </a:r>
            <a:r>
              <a:rPr kumimoji="1" lang="ja-JP" altLang="en-US" sz="3200" b="1" dirty="0">
                <a:solidFill>
                  <a:srgbClr val="FF0000"/>
                </a:solidFill>
              </a:rPr>
              <a:t>モンテカルロ法</a:t>
            </a:r>
            <a:r>
              <a:rPr kumimoji="1" lang="ja-JP" altLang="en-US" sz="3200" b="1" dirty="0"/>
              <a:t>の誕生</a:t>
            </a:r>
            <a:endParaRPr kumimoji="1" lang="en-US" altLang="ja-JP" sz="2800" b="1" dirty="0"/>
          </a:p>
        </p:txBody>
      </p:sp>
    </p:spTree>
    <p:extLst>
      <p:ext uri="{BB962C8B-B14F-4D97-AF65-F5344CB8AC3E}">
        <p14:creationId xmlns:p14="http://schemas.microsoft.com/office/powerpoint/2010/main" val="20642602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666F8C40-F08A-4FDA-AF0A-A1F187015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E94F4-EF8A-4D55-BCB7-267F3E9086ED}" type="slidenum">
              <a:rPr kumimoji="1" lang="ja-JP" altLang="en-US" smtClean="0"/>
              <a:t>21</a:t>
            </a:fld>
            <a:endParaRPr kumimoji="1" lang="ja-JP" altLang="en-US"/>
          </a:p>
        </p:txBody>
      </p:sp>
      <p:sp>
        <p:nvSpPr>
          <p:cNvPr id="3" name="タイトル 1">
            <a:extLst>
              <a:ext uri="{FF2B5EF4-FFF2-40B4-BE49-F238E27FC236}">
                <a16:creationId xmlns:a16="http://schemas.microsoft.com/office/drawing/2014/main" id="{1E69E6EE-5CA5-4A95-8CE0-103B9D8D3421}"/>
              </a:ext>
            </a:extLst>
          </p:cNvPr>
          <p:cNvSpPr txBox="1">
            <a:spLocks/>
          </p:cNvSpPr>
          <p:nvPr/>
        </p:nvSpPr>
        <p:spPr>
          <a:xfrm>
            <a:off x="681681" y="230660"/>
            <a:ext cx="10515600" cy="87514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ja-JP" altLang="en-US" sz="4800" b="1" dirty="0">
                <a:solidFill>
                  <a:srgbClr val="FF0000"/>
                </a:solidFill>
              </a:rPr>
              <a:t>モンテカルロ法</a:t>
            </a:r>
            <a:r>
              <a:rPr lang="en-US" altLang="ja-JP" sz="4800" b="1" dirty="0"/>
              <a:t>(</a:t>
            </a:r>
            <a:r>
              <a:rPr lang="en-US" altLang="ja-JP" sz="4800" b="1" dirty="0">
                <a:solidFill>
                  <a:srgbClr val="FF0000"/>
                </a:solidFill>
              </a:rPr>
              <a:t>M</a:t>
            </a:r>
            <a:r>
              <a:rPr lang="en-US" altLang="ja-JP" sz="4800" b="1" dirty="0"/>
              <a:t>onte </a:t>
            </a:r>
            <a:r>
              <a:rPr lang="en-US" altLang="ja-JP" sz="4800" b="1" dirty="0">
                <a:solidFill>
                  <a:srgbClr val="FF0000"/>
                </a:solidFill>
              </a:rPr>
              <a:t>C</a:t>
            </a:r>
            <a:r>
              <a:rPr lang="en-US" altLang="ja-JP" sz="4800" b="1" dirty="0"/>
              <a:t>arlo method)</a:t>
            </a:r>
            <a:endParaRPr lang="ja-JP" altLang="en-US" sz="4800" b="1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E1FDC8D-C234-4441-B8A2-5362A0117EEB}"/>
              </a:ext>
            </a:extLst>
          </p:cNvPr>
          <p:cNvSpPr txBox="1"/>
          <p:nvPr/>
        </p:nvSpPr>
        <p:spPr>
          <a:xfrm>
            <a:off x="681681" y="1443841"/>
            <a:ext cx="11521103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800" b="1" dirty="0"/>
              <a:t> ジョン＝フォン＝ノイマンにより提唱，</a:t>
            </a:r>
            <a:endParaRPr lang="en-US" altLang="ja-JP" sz="2800" b="1" dirty="0"/>
          </a:p>
          <a:p>
            <a:r>
              <a:rPr lang="ja-JP" altLang="en-US" sz="2800" b="1" dirty="0"/>
              <a:t>　  カジノの町として有名な</a:t>
            </a:r>
            <a:r>
              <a:rPr kumimoji="1" lang="ja-JP" altLang="en-US" sz="2800" b="1" dirty="0"/>
              <a:t>モナコの「モンテカルロ」に由来</a:t>
            </a:r>
            <a:endParaRPr kumimoji="1" lang="en-US" altLang="ja-JP" sz="2800" b="1" dirty="0"/>
          </a:p>
          <a:p>
            <a:r>
              <a:rPr lang="ja-JP" altLang="en-US" sz="2800" b="1" dirty="0"/>
              <a:t>　  </a:t>
            </a:r>
            <a:r>
              <a:rPr kumimoji="1" lang="en-US" altLang="ja-JP" sz="2400" dirty="0"/>
              <a:t>(</a:t>
            </a:r>
            <a:r>
              <a:rPr kumimoji="1" lang="ja-JP" altLang="en-US" sz="2400" dirty="0"/>
              <a:t>類似のランダムアルゴリズムに，「ラスベガス法」というものもある</a:t>
            </a:r>
            <a:r>
              <a:rPr kumimoji="1" lang="en-US" altLang="ja-JP" sz="2400" dirty="0"/>
              <a:t>)</a:t>
            </a:r>
          </a:p>
          <a:p>
            <a:endParaRPr lang="en-US" altLang="ja-JP" sz="2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sz="2800" b="1" dirty="0"/>
              <a:t> モンテカルロ法は，</a:t>
            </a:r>
            <a:r>
              <a:rPr kumimoji="1" lang="ja-JP" altLang="en-US" sz="2800" b="1" dirty="0">
                <a:solidFill>
                  <a:srgbClr val="FF0000"/>
                </a:solidFill>
              </a:rPr>
              <a:t>乱数を用いたシミュレーションの結果を利用</a:t>
            </a:r>
            <a:r>
              <a:rPr kumimoji="1" lang="ja-JP" altLang="en-US" sz="2800" b="1" dirty="0"/>
              <a:t>，</a:t>
            </a:r>
            <a:endParaRPr kumimoji="1" lang="en-US" altLang="ja-JP" sz="2800" b="1" dirty="0"/>
          </a:p>
          <a:p>
            <a:r>
              <a:rPr lang="ja-JP" altLang="en-US" sz="2800" b="1" dirty="0"/>
              <a:t>　  ゲームにおいては勝敗等を推測するアルゴリズム</a:t>
            </a:r>
            <a:endParaRPr lang="en-US" altLang="ja-JP" sz="2800" b="1" dirty="0"/>
          </a:p>
          <a:p>
            <a:endParaRPr kumimoji="1" lang="en-US" altLang="ja-JP" sz="2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800" b="1" dirty="0"/>
              <a:t>モンテカルロ木探索</a:t>
            </a:r>
            <a:r>
              <a:rPr lang="en-US" altLang="ja-JP" sz="2800" b="1" dirty="0"/>
              <a:t>(MCTS)(</a:t>
            </a:r>
            <a:r>
              <a:rPr lang="ja-JP" altLang="en-US" sz="2800" b="1" dirty="0"/>
              <a:t>次回</a:t>
            </a:r>
            <a:r>
              <a:rPr lang="en-US" altLang="ja-JP" sz="2800" b="1" dirty="0"/>
              <a:t>)</a:t>
            </a:r>
            <a:r>
              <a:rPr lang="ja-JP" altLang="en-US" sz="2800" b="1" dirty="0"/>
              <a:t>は，</a:t>
            </a:r>
            <a:endParaRPr lang="en-US" altLang="ja-JP" sz="2800" b="1" dirty="0"/>
          </a:p>
          <a:p>
            <a:r>
              <a:rPr lang="ja-JP" altLang="en-US" sz="2800" b="1" dirty="0"/>
              <a:t>　 この</a:t>
            </a:r>
            <a:r>
              <a:rPr lang="ja-JP" altLang="en-US" sz="2800" b="1" dirty="0">
                <a:solidFill>
                  <a:srgbClr val="FF0000"/>
                </a:solidFill>
              </a:rPr>
              <a:t>モンテカルロ法</a:t>
            </a:r>
            <a:r>
              <a:rPr lang="ja-JP" altLang="en-US" sz="2800" b="1" dirty="0"/>
              <a:t>を応用した探索アルゴリズム</a:t>
            </a:r>
            <a:endParaRPr kumimoji="1" lang="en-US" altLang="ja-JP" sz="2800" b="1" dirty="0"/>
          </a:p>
        </p:txBody>
      </p:sp>
    </p:spTree>
    <p:extLst>
      <p:ext uri="{BB962C8B-B14F-4D97-AF65-F5344CB8AC3E}">
        <p14:creationId xmlns:p14="http://schemas.microsoft.com/office/powerpoint/2010/main" val="40363080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8DE3EB78-994C-49CB-8C47-23B281173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E94F4-EF8A-4D55-BCB7-267F3E9086ED}" type="slidenum">
              <a:rPr kumimoji="1" lang="ja-JP" altLang="en-US" smtClean="0"/>
              <a:t>22</a:t>
            </a:fld>
            <a:endParaRPr kumimoji="1" lang="ja-JP" altLang="en-US"/>
          </a:p>
        </p:txBody>
      </p:sp>
      <p:sp>
        <p:nvSpPr>
          <p:cNvPr id="3" name="タイトル 1">
            <a:extLst>
              <a:ext uri="{FF2B5EF4-FFF2-40B4-BE49-F238E27FC236}">
                <a16:creationId xmlns:a16="http://schemas.microsoft.com/office/drawing/2014/main" id="{A1779B92-481C-44D5-8D35-51E47F30C4EA}"/>
              </a:ext>
            </a:extLst>
          </p:cNvPr>
          <p:cNvSpPr txBox="1">
            <a:spLocks/>
          </p:cNvSpPr>
          <p:nvPr/>
        </p:nvSpPr>
        <p:spPr>
          <a:xfrm>
            <a:off x="681681" y="230660"/>
            <a:ext cx="10515600" cy="87514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4800" b="1" dirty="0"/>
              <a:t>Crude Monte Carlo</a:t>
            </a:r>
            <a:r>
              <a:rPr lang="ja-JP" altLang="en-US" sz="4800" b="1" dirty="0"/>
              <a:t>法　</a:t>
            </a:r>
            <a:r>
              <a:rPr lang="en-US" altLang="ja-JP" sz="2600" b="1" dirty="0"/>
              <a:t>―</a:t>
            </a:r>
            <a:r>
              <a:rPr lang="ja-JP" altLang="en-US" sz="2600" b="1" dirty="0">
                <a:latin typeface="+mn-ea"/>
                <a:ea typeface="+mn-ea"/>
              </a:rPr>
              <a:t>乱数を用いた円周率の推測</a:t>
            </a:r>
            <a:r>
              <a:rPr lang="en-US" altLang="ja-JP" sz="2600" b="1" dirty="0">
                <a:latin typeface="+mn-ea"/>
                <a:ea typeface="+mn-ea"/>
              </a:rPr>
              <a:t>―</a:t>
            </a:r>
            <a:endParaRPr lang="ja-JP" altLang="en-US" sz="4800" b="1" dirty="0">
              <a:latin typeface="+mn-ea"/>
              <a:ea typeface="+mn-ea"/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41B2F80-7431-4B32-87C6-13020709E5F2}"/>
              </a:ext>
            </a:extLst>
          </p:cNvPr>
          <p:cNvSpPr/>
          <p:nvPr/>
        </p:nvSpPr>
        <p:spPr>
          <a:xfrm>
            <a:off x="858741" y="1359673"/>
            <a:ext cx="4564049" cy="456404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4FEDCF69-10EF-47EE-BF40-F5BEDF4D0BE5}"/>
              </a:ext>
            </a:extLst>
          </p:cNvPr>
          <p:cNvSpPr/>
          <p:nvPr/>
        </p:nvSpPr>
        <p:spPr>
          <a:xfrm>
            <a:off x="858741" y="1359672"/>
            <a:ext cx="4564049" cy="456404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右中かっこ 5">
            <a:extLst>
              <a:ext uri="{FF2B5EF4-FFF2-40B4-BE49-F238E27FC236}">
                <a16:creationId xmlns:a16="http://schemas.microsoft.com/office/drawing/2014/main" id="{9CC81FF6-7C41-4AA9-824E-448529FC8E2D}"/>
              </a:ext>
            </a:extLst>
          </p:cNvPr>
          <p:cNvSpPr/>
          <p:nvPr/>
        </p:nvSpPr>
        <p:spPr>
          <a:xfrm>
            <a:off x="5573721" y="1359672"/>
            <a:ext cx="731520" cy="4564049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右中かっこ 6">
            <a:extLst>
              <a:ext uri="{FF2B5EF4-FFF2-40B4-BE49-F238E27FC236}">
                <a16:creationId xmlns:a16="http://schemas.microsoft.com/office/drawing/2014/main" id="{87167499-04D8-4A19-A3CF-43541F10859A}"/>
              </a:ext>
            </a:extLst>
          </p:cNvPr>
          <p:cNvSpPr/>
          <p:nvPr/>
        </p:nvSpPr>
        <p:spPr>
          <a:xfrm rot="5400000">
            <a:off x="2775005" y="4073691"/>
            <a:ext cx="731520" cy="4564049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B052AFD-F6ED-46BB-9C94-EA3F50E7283C}"/>
              </a:ext>
            </a:extLst>
          </p:cNvPr>
          <p:cNvSpPr txBox="1"/>
          <p:nvPr/>
        </p:nvSpPr>
        <p:spPr>
          <a:xfrm>
            <a:off x="5987774" y="3180031"/>
            <a:ext cx="4683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/>
              <a:t>2r</a:t>
            </a:r>
            <a:endParaRPr kumimoji="1" lang="ja-JP" altLang="en-US" sz="24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4D63A28-4E30-4FD0-8883-E0FB1548AAFF}"/>
              </a:ext>
            </a:extLst>
          </p:cNvPr>
          <p:cNvSpPr txBox="1"/>
          <p:nvPr/>
        </p:nvSpPr>
        <p:spPr>
          <a:xfrm>
            <a:off x="3140765" y="6326044"/>
            <a:ext cx="4683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/>
              <a:t>2r</a:t>
            </a:r>
            <a:endParaRPr kumimoji="1" lang="ja-JP" altLang="en-US" sz="24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52BAF15-B3EC-4C9C-BFAA-4B250FB2EA80}"/>
              </a:ext>
            </a:extLst>
          </p:cNvPr>
          <p:cNvSpPr txBox="1"/>
          <p:nvPr/>
        </p:nvSpPr>
        <p:spPr>
          <a:xfrm>
            <a:off x="6456172" y="1437313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b="1" dirty="0"/>
              <a:t>正円の面積を求める</a:t>
            </a:r>
            <a:endParaRPr kumimoji="1" lang="en-US" altLang="ja-JP" sz="2800" b="1" dirty="0"/>
          </a:p>
        </p:txBody>
      </p:sp>
      <p:graphicFrame>
        <p:nvGraphicFramePr>
          <p:cNvPr id="11" name="図表 10">
            <a:extLst>
              <a:ext uri="{FF2B5EF4-FFF2-40B4-BE49-F238E27FC236}">
                <a16:creationId xmlns:a16="http://schemas.microsoft.com/office/drawing/2014/main" id="{4DF33F00-BB96-4A1E-A039-AA35FBF3B88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26497365"/>
              </p:ext>
            </p:extLst>
          </p:nvPr>
        </p:nvGraphicFramePr>
        <p:xfrm>
          <a:off x="6719293" y="1943842"/>
          <a:ext cx="5120199" cy="40461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772373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452BAF15-B3EC-4C9C-BFAA-4B250FB2EA80}"/>
                  </a:ext>
                </a:extLst>
              </p:cNvPr>
              <p:cNvSpPr txBox="1"/>
              <p:nvPr/>
            </p:nvSpPr>
            <p:spPr>
              <a:xfrm>
                <a:off x="6456172" y="1437313"/>
                <a:ext cx="5351145" cy="3718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2800" b="1" dirty="0"/>
                  <a:t>正円の面積を求める</a:t>
                </a:r>
                <a:endParaRPr lang="en-US" altLang="ja-JP" sz="2800" b="1" dirty="0"/>
              </a:p>
              <a:p>
                <a:endParaRPr kumimoji="1" lang="en-US" altLang="ja-JP" sz="2800" b="1" dirty="0"/>
              </a:p>
              <a:p>
                <a:r>
                  <a:rPr kumimoji="1" lang="ja-JP" altLang="en-US" sz="2800" b="1" dirty="0"/>
                  <a:t>打った点の数</a:t>
                </a:r>
                <a:r>
                  <a:rPr kumimoji="1" lang="en-US" altLang="ja-JP" sz="28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m</a:t>
                </a:r>
                <a:r>
                  <a:rPr kumimoji="1" lang="ja-JP" altLang="en-US" sz="2800" b="1" dirty="0"/>
                  <a:t>　円中の点の数</a:t>
                </a:r>
                <a:r>
                  <a:rPr kumimoji="1" lang="en-US" altLang="ja-JP" sz="28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n</a:t>
                </a:r>
              </a:p>
              <a:p>
                <a:endParaRPr lang="en-US" altLang="ja-JP" sz="2800" b="1" dirty="0"/>
              </a:p>
              <a:p>
                <a:endParaRPr kumimoji="1" lang="en-US" altLang="ja-JP" sz="2800" b="1" dirty="0"/>
              </a:p>
              <a:p>
                <a:endParaRPr lang="en-US" altLang="ja-JP" sz="2800" b="1" dirty="0"/>
              </a:p>
              <a:p>
                <a:r>
                  <a:rPr kumimoji="1" lang="ja-JP" altLang="en-US" sz="2800" b="1" dirty="0"/>
                  <a:t>暫定の円周率</a:t>
                </a:r>
                <a14:m>
                  <m:oMath xmlns:m="http://schemas.openxmlformats.org/officeDocument/2006/math">
                    <m:r>
                      <a:rPr lang="ja-JP" altLang="en-US" sz="2800" b="1" i="1">
                        <a:latin typeface="Cambria Math" panose="02040503050406030204" pitchFamily="18" charset="0"/>
                      </a:rPr>
                      <m:t>𝝅</m:t>
                    </m:r>
                    <m:r>
                      <a:rPr lang="ja-JP" altLang="en-US" sz="2800" b="1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ja-JP" altLang="en-US" sz="28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ja-JP" altLang="en-US" sz="2800" b="1" i="1">
                            <a:latin typeface="Cambria Math" panose="02040503050406030204" pitchFamily="18" charset="0"/>
                          </a:rPr>
                          <m:t>𝟒</m:t>
                        </m:r>
                        <m:r>
                          <a:rPr lang="ja-JP" altLang="en-US" sz="2800" b="1" i="1">
                            <a:latin typeface="Cambria Math" panose="02040503050406030204" pitchFamily="18" charset="0"/>
                          </a:rPr>
                          <m:t>𝒏</m:t>
                        </m:r>
                      </m:num>
                      <m:den>
                        <m:r>
                          <a:rPr lang="ja-JP" altLang="en-US" sz="2800" b="1" i="1">
                            <a:latin typeface="Cambria Math" panose="02040503050406030204" pitchFamily="18" charset="0"/>
                          </a:rPr>
                          <m:t>𝒎</m:t>
                        </m:r>
                      </m:den>
                    </m:f>
                  </m:oMath>
                </a14:m>
                <a:endParaRPr lang="ja-JP" altLang="en-US" sz="2800" b="1" dirty="0"/>
              </a:p>
              <a:p>
                <a:endParaRPr kumimoji="1" lang="en-US" altLang="ja-JP" sz="2800" b="1" dirty="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452BAF15-B3EC-4C9C-BFAA-4B250FB2EA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6172" y="1437313"/>
                <a:ext cx="5351145" cy="3718326"/>
              </a:xfrm>
              <a:prstGeom prst="rect">
                <a:avLst/>
              </a:prstGeom>
              <a:blipFill>
                <a:blip r:embed="rId2"/>
                <a:stretch>
                  <a:fillRect l="-2278" t="-1803" r="-11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3883244B-FC8D-40F8-8AF1-89E74BA74A44}"/>
              </a:ext>
            </a:extLst>
          </p:cNvPr>
          <p:cNvSpPr/>
          <p:nvPr/>
        </p:nvSpPr>
        <p:spPr>
          <a:xfrm>
            <a:off x="10389974" y="2904449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D6FC0468-B307-4926-B882-E8D099CE023A}"/>
              </a:ext>
            </a:extLst>
          </p:cNvPr>
          <p:cNvSpPr/>
          <p:nvPr/>
        </p:nvSpPr>
        <p:spPr>
          <a:xfrm>
            <a:off x="7464834" y="2904449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76467543-9B03-4CED-9CB9-25FC1A8D47E0}"/>
              </a:ext>
            </a:extLst>
          </p:cNvPr>
          <p:cNvSpPr/>
          <p:nvPr/>
        </p:nvSpPr>
        <p:spPr>
          <a:xfrm>
            <a:off x="7464834" y="4877367"/>
            <a:ext cx="3732446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3200" dirty="0">
              <a:solidFill>
                <a:schemeClr val="tx1"/>
              </a:solidFill>
            </a:endParaRP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8DE3EB78-994C-49CB-8C47-23B281173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E94F4-EF8A-4D55-BCB7-267F3E9086ED}" type="slidenum">
              <a:rPr kumimoji="1" lang="ja-JP" altLang="en-US" smtClean="0"/>
              <a:t>23</a:t>
            </a:fld>
            <a:endParaRPr kumimoji="1" lang="ja-JP" altLang="en-US" dirty="0"/>
          </a:p>
        </p:txBody>
      </p:sp>
      <p:sp>
        <p:nvSpPr>
          <p:cNvPr id="3" name="タイトル 1">
            <a:extLst>
              <a:ext uri="{FF2B5EF4-FFF2-40B4-BE49-F238E27FC236}">
                <a16:creationId xmlns:a16="http://schemas.microsoft.com/office/drawing/2014/main" id="{A1779B92-481C-44D5-8D35-51E47F30C4EA}"/>
              </a:ext>
            </a:extLst>
          </p:cNvPr>
          <p:cNvSpPr txBox="1">
            <a:spLocks/>
          </p:cNvSpPr>
          <p:nvPr/>
        </p:nvSpPr>
        <p:spPr>
          <a:xfrm>
            <a:off x="681681" y="230660"/>
            <a:ext cx="10515600" cy="87514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4800" b="1" dirty="0"/>
              <a:t>Crude Monte Carlo</a:t>
            </a:r>
            <a:r>
              <a:rPr lang="ja-JP" altLang="en-US" sz="4800" b="1" dirty="0"/>
              <a:t>法　</a:t>
            </a:r>
            <a:r>
              <a:rPr lang="en-US" altLang="ja-JP" sz="2600" b="1" dirty="0"/>
              <a:t>―</a:t>
            </a:r>
            <a:r>
              <a:rPr lang="ja-JP" altLang="en-US" sz="2600" b="1" dirty="0">
                <a:latin typeface="+mn-ea"/>
                <a:ea typeface="+mn-ea"/>
              </a:rPr>
              <a:t>乱数を用いた円周率の推測</a:t>
            </a:r>
            <a:r>
              <a:rPr lang="en-US" altLang="ja-JP" sz="2600" b="1" dirty="0">
                <a:latin typeface="+mn-ea"/>
                <a:ea typeface="+mn-ea"/>
              </a:rPr>
              <a:t>―</a:t>
            </a:r>
            <a:endParaRPr lang="ja-JP" altLang="en-US" sz="4800" b="1" dirty="0">
              <a:latin typeface="+mn-ea"/>
              <a:ea typeface="+mn-ea"/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41B2F80-7431-4B32-87C6-13020709E5F2}"/>
              </a:ext>
            </a:extLst>
          </p:cNvPr>
          <p:cNvSpPr/>
          <p:nvPr/>
        </p:nvSpPr>
        <p:spPr>
          <a:xfrm>
            <a:off x="858741" y="1359673"/>
            <a:ext cx="4564049" cy="456404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4FEDCF69-10EF-47EE-BF40-F5BEDF4D0BE5}"/>
              </a:ext>
            </a:extLst>
          </p:cNvPr>
          <p:cNvSpPr/>
          <p:nvPr/>
        </p:nvSpPr>
        <p:spPr>
          <a:xfrm>
            <a:off x="858741" y="1359672"/>
            <a:ext cx="4564049" cy="456404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右中かっこ 5">
            <a:extLst>
              <a:ext uri="{FF2B5EF4-FFF2-40B4-BE49-F238E27FC236}">
                <a16:creationId xmlns:a16="http://schemas.microsoft.com/office/drawing/2014/main" id="{9CC81FF6-7C41-4AA9-824E-448529FC8E2D}"/>
              </a:ext>
            </a:extLst>
          </p:cNvPr>
          <p:cNvSpPr/>
          <p:nvPr/>
        </p:nvSpPr>
        <p:spPr>
          <a:xfrm>
            <a:off x="5573721" y="1359672"/>
            <a:ext cx="731520" cy="4564049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右中かっこ 6">
            <a:extLst>
              <a:ext uri="{FF2B5EF4-FFF2-40B4-BE49-F238E27FC236}">
                <a16:creationId xmlns:a16="http://schemas.microsoft.com/office/drawing/2014/main" id="{87167499-04D8-4A19-A3CF-43541F10859A}"/>
              </a:ext>
            </a:extLst>
          </p:cNvPr>
          <p:cNvSpPr/>
          <p:nvPr/>
        </p:nvSpPr>
        <p:spPr>
          <a:xfrm rot="5400000">
            <a:off x="2775005" y="4073691"/>
            <a:ext cx="731520" cy="4564049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B052AFD-F6ED-46BB-9C94-EA3F50E7283C}"/>
              </a:ext>
            </a:extLst>
          </p:cNvPr>
          <p:cNvSpPr txBox="1"/>
          <p:nvPr/>
        </p:nvSpPr>
        <p:spPr>
          <a:xfrm>
            <a:off x="5987774" y="3180031"/>
            <a:ext cx="4683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/>
              <a:t>2r</a:t>
            </a:r>
            <a:endParaRPr kumimoji="1" lang="ja-JP" altLang="en-US" sz="24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4D63A28-4E30-4FD0-8883-E0FB1548AAFF}"/>
              </a:ext>
            </a:extLst>
          </p:cNvPr>
          <p:cNvSpPr txBox="1"/>
          <p:nvPr/>
        </p:nvSpPr>
        <p:spPr>
          <a:xfrm>
            <a:off x="3140765" y="6326044"/>
            <a:ext cx="4683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/>
              <a:t>2r</a:t>
            </a:r>
            <a:endParaRPr kumimoji="1" lang="ja-JP" altLang="en-US" sz="2400" dirty="0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1E772BEB-2826-4D8B-A2A3-D8799A7CA491}"/>
              </a:ext>
            </a:extLst>
          </p:cNvPr>
          <p:cNvSpPr/>
          <p:nvPr/>
        </p:nvSpPr>
        <p:spPr>
          <a:xfrm>
            <a:off x="7464834" y="2910609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chemeClr val="tx1"/>
                </a:solidFill>
              </a:rPr>
              <a:t>1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A6C345D7-346A-40F6-B162-348030EB0AB2}"/>
              </a:ext>
            </a:extLst>
          </p:cNvPr>
          <p:cNvSpPr/>
          <p:nvPr/>
        </p:nvSpPr>
        <p:spPr>
          <a:xfrm>
            <a:off x="10389974" y="2911181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>
                <a:solidFill>
                  <a:schemeClr val="tx1"/>
                </a:solidFill>
              </a:rPr>
              <a:t>1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1DD05F27-48FC-4E1C-ACAD-B49CA992D440}"/>
              </a:ext>
            </a:extLst>
          </p:cNvPr>
          <p:cNvSpPr/>
          <p:nvPr/>
        </p:nvSpPr>
        <p:spPr>
          <a:xfrm>
            <a:off x="7464834" y="4877367"/>
            <a:ext cx="3732446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tx1"/>
                </a:solidFill>
              </a:rPr>
              <a:t>4.00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84A69DE6-0A77-4C69-9AC9-CEFA2F138A49}"/>
              </a:ext>
            </a:extLst>
          </p:cNvPr>
          <p:cNvSpPr/>
          <p:nvPr/>
        </p:nvSpPr>
        <p:spPr>
          <a:xfrm>
            <a:off x="1874297" y="2089779"/>
            <a:ext cx="367971" cy="36797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F248AE4F-1CF5-46F9-87D7-CAE5EAA5A9F2}"/>
              </a:ext>
            </a:extLst>
          </p:cNvPr>
          <p:cNvSpPr/>
          <p:nvPr/>
        </p:nvSpPr>
        <p:spPr>
          <a:xfrm>
            <a:off x="4666530" y="1591757"/>
            <a:ext cx="367971" cy="36797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EA5AE446-0B8E-4277-A6FD-10B8D9703066}"/>
              </a:ext>
            </a:extLst>
          </p:cNvPr>
          <p:cNvSpPr/>
          <p:nvPr/>
        </p:nvSpPr>
        <p:spPr>
          <a:xfrm>
            <a:off x="7456655" y="2910609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chemeClr val="tx1"/>
                </a:solidFill>
              </a:rPr>
              <a:t>2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0D067D6F-0A88-4E69-87FB-3656DDBD1C9B}"/>
              </a:ext>
            </a:extLst>
          </p:cNvPr>
          <p:cNvSpPr/>
          <p:nvPr/>
        </p:nvSpPr>
        <p:spPr>
          <a:xfrm>
            <a:off x="10389974" y="2917913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chemeClr val="tx1"/>
                </a:solidFill>
              </a:rPr>
              <a:t>1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36F25FAD-22FA-472D-B89B-667119265DE9}"/>
              </a:ext>
            </a:extLst>
          </p:cNvPr>
          <p:cNvSpPr/>
          <p:nvPr/>
        </p:nvSpPr>
        <p:spPr>
          <a:xfrm>
            <a:off x="7464834" y="4877367"/>
            <a:ext cx="3732446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chemeClr val="tx1"/>
                </a:solidFill>
              </a:rPr>
              <a:t>2.00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25" name="楕円 24">
            <a:extLst>
              <a:ext uri="{FF2B5EF4-FFF2-40B4-BE49-F238E27FC236}">
                <a16:creationId xmlns:a16="http://schemas.microsoft.com/office/drawing/2014/main" id="{BF1309A9-380B-4341-89FC-8FAF5CAE9517}"/>
              </a:ext>
            </a:extLst>
          </p:cNvPr>
          <p:cNvSpPr/>
          <p:nvPr/>
        </p:nvSpPr>
        <p:spPr>
          <a:xfrm>
            <a:off x="3940154" y="3854196"/>
            <a:ext cx="367971" cy="36797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EE1697C3-3F61-49C9-BBCE-BC39D9EE3616}"/>
              </a:ext>
            </a:extLst>
          </p:cNvPr>
          <p:cNvSpPr/>
          <p:nvPr/>
        </p:nvSpPr>
        <p:spPr>
          <a:xfrm>
            <a:off x="7448476" y="2902623"/>
            <a:ext cx="807307" cy="8247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chemeClr val="tx1"/>
                </a:solidFill>
              </a:rPr>
              <a:t>3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44D8DBB4-3CCD-4FA3-A535-2690006E47A8}"/>
              </a:ext>
            </a:extLst>
          </p:cNvPr>
          <p:cNvSpPr/>
          <p:nvPr/>
        </p:nvSpPr>
        <p:spPr>
          <a:xfrm>
            <a:off x="10391874" y="2909226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chemeClr val="tx1"/>
                </a:solidFill>
              </a:rPr>
              <a:t>82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F837FFA1-6A6C-4EC6-85A1-DE5C6B37B530}"/>
              </a:ext>
            </a:extLst>
          </p:cNvPr>
          <p:cNvSpPr/>
          <p:nvPr/>
        </p:nvSpPr>
        <p:spPr>
          <a:xfrm>
            <a:off x="7456655" y="4880492"/>
            <a:ext cx="3720121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chemeClr val="tx1"/>
                </a:solidFill>
              </a:rPr>
              <a:t>2.67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29" name="楕円 28">
            <a:extLst>
              <a:ext uri="{FF2B5EF4-FFF2-40B4-BE49-F238E27FC236}">
                <a16:creationId xmlns:a16="http://schemas.microsoft.com/office/drawing/2014/main" id="{1D22C1B1-710A-42E6-BA8C-540255A103BA}"/>
              </a:ext>
            </a:extLst>
          </p:cNvPr>
          <p:cNvSpPr/>
          <p:nvPr/>
        </p:nvSpPr>
        <p:spPr>
          <a:xfrm>
            <a:off x="2415295" y="3154123"/>
            <a:ext cx="367971" cy="36797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30" name="楕円 29">
            <a:extLst>
              <a:ext uri="{FF2B5EF4-FFF2-40B4-BE49-F238E27FC236}">
                <a16:creationId xmlns:a16="http://schemas.microsoft.com/office/drawing/2014/main" id="{61EFAF9C-EB18-4E6F-BA43-C7B5DCAE7F4F}"/>
              </a:ext>
            </a:extLst>
          </p:cNvPr>
          <p:cNvSpPr/>
          <p:nvPr/>
        </p:nvSpPr>
        <p:spPr>
          <a:xfrm>
            <a:off x="2242268" y="3962481"/>
            <a:ext cx="367971" cy="36797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31" name="楕円 30">
            <a:extLst>
              <a:ext uri="{FF2B5EF4-FFF2-40B4-BE49-F238E27FC236}">
                <a16:creationId xmlns:a16="http://schemas.microsoft.com/office/drawing/2014/main" id="{4C1F1E52-4D5D-4CA4-BB00-652F9E273274}"/>
              </a:ext>
            </a:extLst>
          </p:cNvPr>
          <p:cNvSpPr/>
          <p:nvPr/>
        </p:nvSpPr>
        <p:spPr>
          <a:xfrm>
            <a:off x="2904966" y="2623613"/>
            <a:ext cx="367971" cy="36797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32" name="楕円 31">
            <a:extLst>
              <a:ext uri="{FF2B5EF4-FFF2-40B4-BE49-F238E27FC236}">
                <a16:creationId xmlns:a16="http://schemas.microsoft.com/office/drawing/2014/main" id="{172136F7-C399-40AE-8AC7-56ACF478B056}"/>
              </a:ext>
            </a:extLst>
          </p:cNvPr>
          <p:cNvSpPr/>
          <p:nvPr/>
        </p:nvSpPr>
        <p:spPr>
          <a:xfrm>
            <a:off x="3088951" y="4214083"/>
            <a:ext cx="367971" cy="36797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33" name="楕円 32">
            <a:extLst>
              <a:ext uri="{FF2B5EF4-FFF2-40B4-BE49-F238E27FC236}">
                <a16:creationId xmlns:a16="http://schemas.microsoft.com/office/drawing/2014/main" id="{F67D1AF2-36DD-472B-AD1F-93E0C18AE610}"/>
              </a:ext>
            </a:extLst>
          </p:cNvPr>
          <p:cNvSpPr/>
          <p:nvPr/>
        </p:nvSpPr>
        <p:spPr>
          <a:xfrm>
            <a:off x="3374964" y="2421815"/>
            <a:ext cx="367971" cy="36797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34" name="楕円 33">
            <a:extLst>
              <a:ext uri="{FF2B5EF4-FFF2-40B4-BE49-F238E27FC236}">
                <a16:creationId xmlns:a16="http://schemas.microsoft.com/office/drawing/2014/main" id="{782F81FA-DA42-4E27-B88B-4BA6188CA967}"/>
              </a:ext>
            </a:extLst>
          </p:cNvPr>
          <p:cNvSpPr/>
          <p:nvPr/>
        </p:nvSpPr>
        <p:spPr>
          <a:xfrm>
            <a:off x="998548" y="1721808"/>
            <a:ext cx="367971" cy="36797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35" name="楕円 34">
            <a:extLst>
              <a:ext uri="{FF2B5EF4-FFF2-40B4-BE49-F238E27FC236}">
                <a16:creationId xmlns:a16="http://schemas.microsoft.com/office/drawing/2014/main" id="{380D071A-1322-456C-8842-7DFADA779248}"/>
              </a:ext>
            </a:extLst>
          </p:cNvPr>
          <p:cNvSpPr/>
          <p:nvPr/>
        </p:nvSpPr>
        <p:spPr>
          <a:xfrm>
            <a:off x="1285715" y="5404881"/>
            <a:ext cx="367971" cy="36797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36" name="楕円 35">
            <a:extLst>
              <a:ext uri="{FF2B5EF4-FFF2-40B4-BE49-F238E27FC236}">
                <a16:creationId xmlns:a16="http://schemas.microsoft.com/office/drawing/2014/main" id="{830A4ED8-3C43-438F-BE88-985BDD2D5A44}"/>
              </a:ext>
            </a:extLst>
          </p:cNvPr>
          <p:cNvSpPr/>
          <p:nvPr/>
        </p:nvSpPr>
        <p:spPr>
          <a:xfrm>
            <a:off x="1000258" y="5003793"/>
            <a:ext cx="367971" cy="36797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37" name="楕円 36">
            <a:extLst>
              <a:ext uri="{FF2B5EF4-FFF2-40B4-BE49-F238E27FC236}">
                <a16:creationId xmlns:a16="http://schemas.microsoft.com/office/drawing/2014/main" id="{F417F2C0-E4EC-4D18-8350-7259EBFCF9CF}"/>
              </a:ext>
            </a:extLst>
          </p:cNvPr>
          <p:cNvSpPr/>
          <p:nvPr/>
        </p:nvSpPr>
        <p:spPr>
          <a:xfrm>
            <a:off x="4809939" y="5232266"/>
            <a:ext cx="367971" cy="36797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38" name="楕円 37">
            <a:extLst>
              <a:ext uri="{FF2B5EF4-FFF2-40B4-BE49-F238E27FC236}">
                <a16:creationId xmlns:a16="http://schemas.microsoft.com/office/drawing/2014/main" id="{D0DDCA8D-8326-4A38-A91B-731BDF786504}"/>
              </a:ext>
            </a:extLst>
          </p:cNvPr>
          <p:cNvSpPr/>
          <p:nvPr/>
        </p:nvSpPr>
        <p:spPr>
          <a:xfrm>
            <a:off x="2841378" y="5028826"/>
            <a:ext cx="367971" cy="36797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39" name="楕円 38">
            <a:extLst>
              <a:ext uri="{FF2B5EF4-FFF2-40B4-BE49-F238E27FC236}">
                <a16:creationId xmlns:a16="http://schemas.microsoft.com/office/drawing/2014/main" id="{9150E036-D1D6-4B92-A81D-9AF6E9D21BA1}"/>
              </a:ext>
            </a:extLst>
          </p:cNvPr>
          <p:cNvSpPr/>
          <p:nvPr/>
        </p:nvSpPr>
        <p:spPr>
          <a:xfrm>
            <a:off x="2322476" y="5003792"/>
            <a:ext cx="367971" cy="36797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40" name="楕円 39">
            <a:extLst>
              <a:ext uri="{FF2B5EF4-FFF2-40B4-BE49-F238E27FC236}">
                <a16:creationId xmlns:a16="http://schemas.microsoft.com/office/drawing/2014/main" id="{76F12157-0D87-42AC-AAB6-35690A19A8C8}"/>
              </a:ext>
            </a:extLst>
          </p:cNvPr>
          <p:cNvSpPr/>
          <p:nvPr/>
        </p:nvSpPr>
        <p:spPr>
          <a:xfrm>
            <a:off x="4693936" y="4714287"/>
            <a:ext cx="367971" cy="36797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41" name="楕円 40">
            <a:extLst>
              <a:ext uri="{FF2B5EF4-FFF2-40B4-BE49-F238E27FC236}">
                <a16:creationId xmlns:a16="http://schemas.microsoft.com/office/drawing/2014/main" id="{58E45D1F-6D8E-47F8-80A9-511B67A33A7C}"/>
              </a:ext>
            </a:extLst>
          </p:cNvPr>
          <p:cNvSpPr/>
          <p:nvPr/>
        </p:nvSpPr>
        <p:spPr>
          <a:xfrm>
            <a:off x="3354215" y="3659836"/>
            <a:ext cx="367971" cy="36797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42" name="楕円 41">
            <a:extLst>
              <a:ext uri="{FF2B5EF4-FFF2-40B4-BE49-F238E27FC236}">
                <a16:creationId xmlns:a16="http://schemas.microsoft.com/office/drawing/2014/main" id="{EEA2B04E-8661-47B9-A451-982AFCEBBA66}"/>
              </a:ext>
            </a:extLst>
          </p:cNvPr>
          <p:cNvSpPr/>
          <p:nvPr/>
        </p:nvSpPr>
        <p:spPr>
          <a:xfrm>
            <a:off x="3575537" y="2947018"/>
            <a:ext cx="367971" cy="36797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43" name="楕円 42">
            <a:extLst>
              <a:ext uri="{FF2B5EF4-FFF2-40B4-BE49-F238E27FC236}">
                <a16:creationId xmlns:a16="http://schemas.microsoft.com/office/drawing/2014/main" id="{CEA3348F-0BEC-4D4C-A5F8-732AADADBFD1}"/>
              </a:ext>
            </a:extLst>
          </p:cNvPr>
          <p:cNvSpPr/>
          <p:nvPr/>
        </p:nvSpPr>
        <p:spPr>
          <a:xfrm>
            <a:off x="4079867" y="2947018"/>
            <a:ext cx="367971" cy="36797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44" name="楕円 43">
            <a:extLst>
              <a:ext uri="{FF2B5EF4-FFF2-40B4-BE49-F238E27FC236}">
                <a16:creationId xmlns:a16="http://schemas.microsoft.com/office/drawing/2014/main" id="{64771AF1-4E69-461C-B501-3D6AEF3167FA}"/>
              </a:ext>
            </a:extLst>
          </p:cNvPr>
          <p:cNvSpPr/>
          <p:nvPr/>
        </p:nvSpPr>
        <p:spPr>
          <a:xfrm>
            <a:off x="1341263" y="3383673"/>
            <a:ext cx="367971" cy="36797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45" name="楕円 44">
            <a:extLst>
              <a:ext uri="{FF2B5EF4-FFF2-40B4-BE49-F238E27FC236}">
                <a16:creationId xmlns:a16="http://schemas.microsoft.com/office/drawing/2014/main" id="{A04905AE-1591-4340-9E8A-77CE469E6DB6}"/>
              </a:ext>
            </a:extLst>
          </p:cNvPr>
          <p:cNvSpPr/>
          <p:nvPr/>
        </p:nvSpPr>
        <p:spPr>
          <a:xfrm>
            <a:off x="1525248" y="4297764"/>
            <a:ext cx="367971" cy="36797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46" name="楕円 45">
            <a:extLst>
              <a:ext uri="{FF2B5EF4-FFF2-40B4-BE49-F238E27FC236}">
                <a16:creationId xmlns:a16="http://schemas.microsoft.com/office/drawing/2014/main" id="{37E60D4D-1046-40B0-B050-BFD092D3AED6}"/>
              </a:ext>
            </a:extLst>
          </p:cNvPr>
          <p:cNvSpPr/>
          <p:nvPr/>
        </p:nvSpPr>
        <p:spPr>
          <a:xfrm>
            <a:off x="1855099" y="2603938"/>
            <a:ext cx="367971" cy="36797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47" name="楕円 46">
            <a:extLst>
              <a:ext uri="{FF2B5EF4-FFF2-40B4-BE49-F238E27FC236}">
                <a16:creationId xmlns:a16="http://schemas.microsoft.com/office/drawing/2014/main" id="{7A5E4299-1E35-4FAC-A76D-54DDA4550824}"/>
              </a:ext>
            </a:extLst>
          </p:cNvPr>
          <p:cNvSpPr/>
          <p:nvPr/>
        </p:nvSpPr>
        <p:spPr>
          <a:xfrm>
            <a:off x="2738407" y="1905793"/>
            <a:ext cx="367971" cy="36797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48" name="楕円 47">
            <a:extLst>
              <a:ext uri="{FF2B5EF4-FFF2-40B4-BE49-F238E27FC236}">
                <a16:creationId xmlns:a16="http://schemas.microsoft.com/office/drawing/2014/main" id="{A9444254-7FC7-477E-8C84-E5D19EA24943}"/>
              </a:ext>
            </a:extLst>
          </p:cNvPr>
          <p:cNvSpPr/>
          <p:nvPr/>
        </p:nvSpPr>
        <p:spPr>
          <a:xfrm>
            <a:off x="4672799" y="2331127"/>
            <a:ext cx="367971" cy="36797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49" name="楕円 48">
            <a:extLst>
              <a:ext uri="{FF2B5EF4-FFF2-40B4-BE49-F238E27FC236}">
                <a16:creationId xmlns:a16="http://schemas.microsoft.com/office/drawing/2014/main" id="{217366D1-55FE-4B37-AF82-249A1D1DBC58}"/>
              </a:ext>
            </a:extLst>
          </p:cNvPr>
          <p:cNvSpPr/>
          <p:nvPr/>
        </p:nvSpPr>
        <p:spPr>
          <a:xfrm>
            <a:off x="4333664" y="5436824"/>
            <a:ext cx="367971" cy="36797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50" name="楕円 49">
            <a:extLst>
              <a:ext uri="{FF2B5EF4-FFF2-40B4-BE49-F238E27FC236}">
                <a16:creationId xmlns:a16="http://schemas.microsoft.com/office/drawing/2014/main" id="{D21797F7-084E-4A14-9204-36576B9DCC2D}"/>
              </a:ext>
            </a:extLst>
          </p:cNvPr>
          <p:cNvSpPr/>
          <p:nvPr/>
        </p:nvSpPr>
        <p:spPr>
          <a:xfrm>
            <a:off x="4993274" y="5464350"/>
            <a:ext cx="367971" cy="36797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51" name="楕円 50">
            <a:extLst>
              <a:ext uri="{FF2B5EF4-FFF2-40B4-BE49-F238E27FC236}">
                <a16:creationId xmlns:a16="http://schemas.microsoft.com/office/drawing/2014/main" id="{1CCBDDB2-D321-46BF-9FC0-F0D7393CE6E8}"/>
              </a:ext>
            </a:extLst>
          </p:cNvPr>
          <p:cNvSpPr/>
          <p:nvPr/>
        </p:nvSpPr>
        <p:spPr>
          <a:xfrm>
            <a:off x="3911541" y="5333180"/>
            <a:ext cx="367971" cy="36797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52" name="楕円 51">
            <a:extLst>
              <a:ext uri="{FF2B5EF4-FFF2-40B4-BE49-F238E27FC236}">
                <a16:creationId xmlns:a16="http://schemas.microsoft.com/office/drawing/2014/main" id="{4E7FFAC8-0B7E-4F27-B888-F57D8E8BDA22}"/>
              </a:ext>
            </a:extLst>
          </p:cNvPr>
          <p:cNvSpPr/>
          <p:nvPr/>
        </p:nvSpPr>
        <p:spPr>
          <a:xfrm>
            <a:off x="2415294" y="4635820"/>
            <a:ext cx="367971" cy="36797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53" name="楕円 52">
            <a:extLst>
              <a:ext uri="{FF2B5EF4-FFF2-40B4-BE49-F238E27FC236}">
                <a16:creationId xmlns:a16="http://schemas.microsoft.com/office/drawing/2014/main" id="{989C1A59-F92B-458C-B373-0A6A5AF7EACA}"/>
              </a:ext>
            </a:extLst>
          </p:cNvPr>
          <p:cNvSpPr/>
          <p:nvPr/>
        </p:nvSpPr>
        <p:spPr>
          <a:xfrm>
            <a:off x="3334809" y="4384759"/>
            <a:ext cx="367971" cy="36797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54" name="楕円 53">
            <a:extLst>
              <a:ext uri="{FF2B5EF4-FFF2-40B4-BE49-F238E27FC236}">
                <a16:creationId xmlns:a16="http://schemas.microsoft.com/office/drawing/2014/main" id="{57552AC9-DBFB-47FD-BEC1-66284D01350C}"/>
              </a:ext>
            </a:extLst>
          </p:cNvPr>
          <p:cNvSpPr/>
          <p:nvPr/>
        </p:nvSpPr>
        <p:spPr>
          <a:xfrm>
            <a:off x="3610515" y="3373726"/>
            <a:ext cx="367971" cy="36797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55" name="楕円 54">
            <a:extLst>
              <a:ext uri="{FF2B5EF4-FFF2-40B4-BE49-F238E27FC236}">
                <a16:creationId xmlns:a16="http://schemas.microsoft.com/office/drawing/2014/main" id="{24684883-9782-47F4-A55C-D85092EBF43C}"/>
              </a:ext>
            </a:extLst>
          </p:cNvPr>
          <p:cNvSpPr/>
          <p:nvPr/>
        </p:nvSpPr>
        <p:spPr>
          <a:xfrm>
            <a:off x="5036397" y="3373726"/>
            <a:ext cx="367971" cy="36797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56" name="楕円 55">
            <a:extLst>
              <a:ext uri="{FF2B5EF4-FFF2-40B4-BE49-F238E27FC236}">
                <a16:creationId xmlns:a16="http://schemas.microsoft.com/office/drawing/2014/main" id="{7D0BCFCF-F788-4F2B-9A20-756181478F00}"/>
              </a:ext>
            </a:extLst>
          </p:cNvPr>
          <p:cNvSpPr/>
          <p:nvPr/>
        </p:nvSpPr>
        <p:spPr>
          <a:xfrm>
            <a:off x="4026931" y="1321648"/>
            <a:ext cx="367971" cy="36797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57" name="楕円 56">
            <a:extLst>
              <a:ext uri="{FF2B5EF4-FFF2-40B4-BE49-F238E27FC236}">
                <a16:creationId xmlns:a16="http://schemas.microsoft.com/office/drawing/2014/main" id="{4C7FD8C3-D2BB-4D0F-9436-656359250AB8}"/>
              </a:ext>
            </a:extLst>
          </p:cNvPr>
          <p:cNvSpPr/>
          <p:nvPr/>
        </p:nvSpPr>
        <p:spPr>
          <a:xfrm>
            <a:off x="2008079" y="1797386"/>
            <a:ext cx="367971" cy="36797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59" name="楕円 58">
            <a:extLst>
              <a:ext uri="{FF2B5EF4-FFF2-40B4-BE49-F238E27FC236}">
                <a16:creationId xmlns:a16="http://schemas.microsoft.com/office/drawing/2014/main" id="{B951BBE2-6F2C-452E-A8FC-8D6FD1BFA1C9}"/>
              </a:ext>
            </a:extLst>
          </p:cNvPr>
          <p:cNvSpPr/>
          <p:nvPr/>
        </p:nvSpPr>
        <p:spPr>
          <a:xfrm>
            <a:off x="3672651" y="1590281"/>
            <a:ext cx="367971" cy="36797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60" name="楕円 59">
            <a:extLst>
              <a:ext uri="{FF2B5EF4-FFF2-40B4-BE49-F238E27FC236}">
                <a16:creationId xmlns:a16="http://schemas.microsoft.com/office/drawing/2014/main" id="{7171462A-38A4-4F0A-84E4-64ADC5A18B87}"/>
              </a:ext>
            </a:extLst>
          </p:cNvPr>
          <p:cNvSpPr/>
          <p:nvPr/>
        </p:nvSpPr>
        <p:spPr>
          <a:xfrm>
            <a:off x="2927593" y="2911112"/>
            <a:ext cx="367971" cy="36797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61" name="楕円 60">
            <a:extLst>
              <a:ext uri="{FF2B5EF4-FFF2-40B4-BE49-F238E27FC236}">
                <a16:creationId xmlns:a16="http://schemas.microsoft.com/office/drawing/2014/main" id="{633D537F-A6B8-47B7-AA32-A2951D11EBD6}"/>
              </a:ext>
            </a:extLst>
          </p:cNvPr>
          <p:cNvSpPr/>
          <p:nvPr/>
        </p:nvSpPr>
        <p:spPr>
          <a:xfrm>
            <a:off x="3083247" y="1902011"/>
            <a:ext cx="367971" cy="36797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62" name="楕円 61">
            <a:extLst>
              <a:ext uri="{FF2B5EF4-FFF2-40B4-BE49-F238E27FC236}">
                <a16:creationId xmlns:a16="http://schemas.microsoft.com/office/drawing/2014/main" id="{B5679F2E-6B21-4AE5-826E-71B6A9B3BED8}"/>
              </a:ext>
            </a:extLst>
          </p:cNvPr>
          <p:cNvSpPr/>
          <p:nvPr/>
        </p:nvSpPr>
        <p:spPr>
          <a:xfrm>
            <a:off x="5038467" y="2169149"/>
            <a:ext cx="367971" cy="36797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63" name="楕円 62">
            <a:extLst>
              <a:ext uri="{FF2B5EF4-FFF2-40B4-BE49-F238E27FC236}">
                <a16:creationId xmlns:a16="http://schemas.microsoft.com/office/drawing/2014/main" id="{B7171EB6-F711-4793-9EAC-B951F0E478E1}"/>
              </a:ext>
            </a:extLst>
          </p:cNvPr>
          <p:cNvSpPr/>
          <p:nvPr/>
        </p:nvSpPr>
        <p:spPr>
          <a:xfrm>
            <a:off x="3817806" y="2044841"/>
            <a:ext cx="367971" cy="36797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64" name="楕円 63">
            <a:extLst>
              <a:ext uri="{FF2B5EF4-FFF2-40B4-BE49-F238E27FC236}">
                <a16:creationId xmlns:a16="http://schemas.microsoft.com/office/drawing/2014/main" id="{76DFD42B-72A4-4CF8-BDB4-6BDECD46A18B}"/>
              </a:ext>
            </a:extLst>
          </p:cNvPr>
          <p:cNvSpPr/>
          <p:nvPr/>
        </p:nvSpPr>
        <p:spPr>
          <a:xfrm>
            <a:off x="804337" y="1334647"/>
            <a:ext cx="367971" cy="36797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65" name="楕円 64">
            <a:extLst>
              <a:ext uri="{FF2B5EF4-FFF2-40B4-BE49-F238E27FC236}">
                <a16:creationId xmlns:a16="http://schemas.microsoft.com/office/drawing/2014/main" id="{8DF54E96-8D43-4BF7-83B7-80BBF4A55C67}"/>
              </a:ext>
            </a:extLst>
          </p:cNvPr>
          <p:cNvSpPr/>
          <p:nvPr/>
        </p:nvSpPr>
        <p:spPr>
          <a:xfrm>
            <a:off x="2709667" y="2291162"/>
            <a:ext cx="367971" cy="36797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66" name="楕円 65">
            <a:extLst>
              <a:ext uri="{FF2B5EF4-FFF2-40B4-BE49-F238E27FC236}">
                <a16:creationId xmlns:a16="http://schemas.microsoft.com/office/drawing/2014/main" id="{735FE77E-5061-4E4D-A1AA-B00E6782EF8E}"/>
              </a:ext>
            </a:extLst>
          </p:cNvPr>
          <p:cNvSpPr/>
          <p:nvPr/>
        </p:nvSpPr>
        <p:spPr>
          <a:xfrm>
            <a:off x="3840433" y="2332340"/>
            <a:ext cx="367971" cy="36797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67" name="楕円 66">
            <a:extLst>
              <a:ext uri="{FF2B5EF4-FFF2-40B4-BE49-F238E27FC236}">
                <a16:creationId xmlns:a16="http://schemas.microsoft.com/office/drawing/2014/main" id="{ED97989E-2546-440F-BF01-636D6C7935A8}"/>
              </a:ext>
            </a:extLst>
          </p:cNvPr>
          <p:cNvSpPr/>
          <p:nvPr/>
        </p:nvSpPr>
        <p:spPr>
          <a:xfrm>
            <a:off x="3970196" y="4679029"/>
            <a:ext cx="367971" cy="36797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68" name="楕円 67">
            <a:extLst>
              <a:ext uri="{FF2B5EF4-FFF2-40B4-BE49-F238E27FC236}">
                <a16:creationId xmlns:a16="http://schemas.microsoft.com/office/drawing/2014/main" id="{E2C0BB31-E56C-427D-ABC3-1F79708840D2}"/>
              </a:ext>
            </a:extLst>
          </p:cNvPr>
          <p:cNvSpPr/>
          <p:nvPr/>
        </p:nvSpPr>
        <p:spPr>
          <a:xfrm>
            <a:off x="4695848" y="3966211"/>
            <a:ext cx="367971" cy="36797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69" name="楕円 68">
            <a:extLst>
              <a:ext uri="{FF2B5EF4-FFF2-40B4-BE49-F238E27FC236}">
                <a16:creationId xmlns:a16="http://schemas.microsoft.com/office/drawing/2014/main" id="{C5DBED23-C0B8-4BA3-82C1-CBBEBDDA72B6}"/>
              </a:ext>
            </a:extLst>
          </p:cNvPr>
          <p:cNvSpPr/>
          <p:nvPr/>
        </p:nvSpPr>
        <p:spPr>
          <a:xfrm>
            <a:off x="4226496" y="4392919"/>
            <a:ext cx="367971" cy="36797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70" name="楕円 69">
            <a:extLst>
              <a:ext uri="{FF2B5EF4-FFF2-40B4-BE49-F238E27FC236}">
                <a16:creationId xmlns:a16="http://schemas.microsoft.com/office/drawing/2014/main" id="{B02F89CF-4F2B-4854-BA7C-B5DB5B07D12F}"/>
              </a:ext>
            </a:extLst>
          </p:cNvPr>
          <p:cNvSpPr/>
          <p:nvPr/>
        </p:nvSpPr>
        <p:spPr>
          <a:xfrm>
            <a:off x="3543574" y="3930305"/>
            <a:ext cx="367971" cy="36797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71" name="楕円 70">
            <a:extLst>
              <a:ext uri="{FF2B5EF4-FFF2-40B4-BE49-F238E27FC236}">
                <a16:creationId xmlns:a16="http://schemas.microsoft.com/office/drawing/2014/main" id="{50C0BDFE-D86D-442E-854B-879D110BCFF6}"/>
              </a:ext>
            </a:extLst>
          </p:cNvPr>
          <p:cNvSpPr/>
          <p:nvPr/>
        </p:nvSpPr>
        <p:spPr>
          <a:xfrm>
            <a:off x="1802605" y="5596681"/>
            <a:ext cx="367971" cy="36797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72" name="楕円 71">
            <a:extLst>
              <a:ext uri="{FF2B5EF4-FFF2-40B4-BE49-F238E27FC236}">
                <a16:creationId xmlns:a16="http://schemas.microsoft.com/office/drawing/2014/main" id="{7A521D03-5F34-4F7F-8699-29EC1F6AA7B4}"/>
              </a:ext>
            </a:extLst>
          </p:cNvPr>
          <p:cNvSpPr/>
          <p:nvPr/>
        </p:nvSpPr>
        <p:spPr>
          <a:xfrm>
            <a:off x="3160162" y="5454601"/>
            <a:ext cx="367971" cy="36797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73" name="楕円 72">
            <a:extLst>
              <a:ext uri="{FF2B5EF4-FFF2-40B4-BE49-F238E27FC236}">
                <a16:creationId xmlns:a16="http://schemas.microsoft.com/office/drawing/2014/main" id="{D9E9B891-BFC9-4EBE-80F6-0C21BDCBD682}"/>
              </a:ext>
            </a:extLst>
          </p:cNvPr>
          <p:cNvSpPr/>
          <p:nvPr/>
        </p:nvSpPr>
        <p:spPr>
          <a:xfrm>
            <a:off x="2320628" y="5278234"/>
            <a:ext cx="367971" cy="36797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74" name="楕円 73">
            <a:extLst>
              <a:ext uri="{FF2B5EF4-FFF2-40B4-BE49-F238E27FC236}">
                <a16:creationId xmlns:a16="http://schemas.microsoft.com/office/drawing/2014/main" id="{5F7B112D-9E0A-42FE-A6EF-37AFD94C97FE}"/>
              </a:ext>
            </a:extLst>
          </p:cNvPr>
          <p:cNvSpPr/>
          <p:nvPr/>
        </p:nvSpPr>
        <p:spPr>
          <a:xfrm>
            <a:off x="1637706" y="4815620"/>
            <a:ext cx="367971" cy="36797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79" name="楕円 78">
            <a:extLst>
              <a:ext uri="{FF2B5EF4-FFF2-40B4-BE49-F238E27FC236}">
                <a16:creationId xmlns:a16="http://schemas.microsoft.com/office/drawing/2014/main" id="{0AB05EF9-A1EB-44C1-A978-4B44BD7655A8}"/>
              </a:ext>
            </a:extLst>
          </p:cNvPr>
          <p:cNvSpPr/>
          <p:nvPr/>
        </p:nvSpPr>
        <p:spPr>
          <a:xfrm>
            <a:off x="859796" y="5387576"/>
            <a:ext cx="367971" cy="36797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80" name="楕円 79">
            <a:extLst>
              <a:ext uri="{FF2B5EF4-FFF2-40B4-BE49-F238E27FC236}">
                <a16:creationId xmlns:a16="http://schemas.microsoft.com/office/drawing/2014/main" id="{F0AAE287-1D4F-4B0B-8ECB-4DB1161354EC}"/>
              </a:ext>
            </a:extLst>
          </p:cNvPr>
          <p:cNvSpPr/>
          <p:nvPr/>
        </p:nvSpPr>
        <p:spPr>
          <a:xfrm>
            <a:off x="1390699" y="1667461"/>
            <a:ext cx="367971" cy="36797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81" name="楕円 80">
            <a:extLst>
              <a:ext uri="{FF2B5EF4-FFF2-40B4-BE49-F238E27FC236}">
                <a16:creationId xmlns:a16="http://schemas.microsoft.com/office/drawing/2014/main" id="{9EBDD4CD-2B76-45CE-B7A7-6C477F8543C3}"/>
              </a:ext>
            </a:extLst>
          </p:cNvPr>
          <p:cNvSpPr/>
          <p:nvPr/>
        </p:nvSpPr>
        <p:spPr>
          <a:xfrm>
            <a:off x="1652021" y="3652054"/>
            <a:ext cx="367971" cy="36797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82" name="楕円 81">
            <a:extLst>
              <a:ext uri="{FF2B5EF4-FFF2-40B4-BE49-F238E27FC236}">
                <a16:creationId xmlns:a16="http://schemas.microsoft.com/office/drawing/2014/main" id="{FBA746A2-0817-4F96-8F34-16CE3A33A21A}"/>
              </a:ext>
            </a:extLst>
          </p:cNvPr>
          <p:cNvSpPr/>
          <p:nvPr/>
        </p:nvSpPr>
        <p:spPr>
          <a:xfrm>
            <a:off x="969099" y="3189440"/>
            <a:ext cx="367971" cy="36797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83" name="楕円 82">
            <a:extLst>
              <a:ext uri="{FF2B5EF4-FFF2-40B4-BE49-F238E27FC236}">
                <a16:creationId xmlns:a16="http://schemas.microsoft.com/office/drawing/2014/main" id="{87F4D15B-1D86-4E3A-8916-910A3BED0E2F}"/>
              </a:ext>
            </a:extLst>
          </p:cNvPr>
          <p:cNvSpPr/>
          <p:nvPr/>
        </p:nvSpPr>
        <p:spPr>
          <a:xfrm>
            <a:off x="1249596" y="2916173"/>
            <a:ext cx="367971" cy="36797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84" name="楕円 83">
            <a:extLst>
              <a:ext uri="{FF2B5EF4-FFF2-40B4-BE49-F238E27FC236}">
                <a16:creationId xmlns:a16="http://schemas.microsoft.com/office/drawing/2014/main" id="{C3A7D86C-A082-41CE-ABDF-266A7B079A64}"/>
              </a:ext>
            </a:extLst>
          </p:cNvPr>
          <p:cNvSpPr/>
          <p:nvPr/>
        </p:nvSpPr>
        <p:spPr>
          <a:xfrm>
            <a:off x="2277544" y="2339508"/>
            <a:ext cx="367971" cy="36797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85" name="楕円 84">
            <a:extLst>
              <a:ext uri="{FF2B5EF4-FFF2-40B4-BE49-F238E27FC236}">
                <a16:creationId xmlns:a16="http://schemas.microsoft.com/office/drawing/2014/main" id="{2AA62520-135B-4370-BB9F-5E6163DADFBD}"/>
              </a:ext>
            </a:extLst>
          </p:cNvPr>
          <p:cNvSpPr/>
          <p:nvPr/>
        </p:nvSpPr>
        <p:spPr>
          <a:xfrm>
            <a:off x="1505896" y="2630063"/>
            <a:ext cx="367971" cy="36797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86" name="楕円 85">
            <a:extLst>
              <a:ext uri="{FF2B5EF4-FFF2-40B4-BE49-F238E27FC236}">
                <a16:creationId xmlns:a16="http://schemas.microsoft.com/office/drawing/2014/main" id="{5CAA683D-62A1-42E8-B380-C5EEA26307AF}"/>
              </a:ext>
            </a:extLst>
          </p:cNvPr>
          <p:cNvSpPr/>
          <p:nvPr/>
        </p:nvSpPr>
        <p:spPr>
          <a:xfrm>
            <a:off x="822974" y="2167449"/>
            <a:ext cx="367971" cy="36797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87" name="楕円 86">
            <a:extLst>
              <a:ext uri="{FF2B5EF4-FFF2-40B4-BE49-F238E27FC236}">
                <a16:creationId xmlns:a16="http://schemas.microsoft.com/office/drawing/2014/main" id="{CB51F2D8-339A-4DFD-96B8-5CFA9AD6B3F0}"/>
              </a:ext>
            </a:extLst>
          </p:cNvPr>
          <p:cNvSpPr/>
          <p:nvPr/>
        </p:nvSpPr>
        <p:spPr>
          <a:xfrm>
            <a:off x="2390522" y="2664973"/>
            <a:ext cx="367971" cy="36797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88" name="楕円 87">
            <a:extLst>
              <a:ext uri="{FF2B5EF4-FFF2-40B4-BE49-F238E27FC236}">
                <a16:creationId xmlns:a16="http://schemas.microsoft.com/office/drawing/2014/main" id="{8A9EF68C-D1D7-417D-9363-953FF8D5C441}"/>
              </a:ext>
            </a:extLst>
          </p:cNvPr>
          <p:cNvSpPr/>
          <p:nvPr/>
        </p:nvSpPr>
        <p:spPr>
          <a:xfrm>
            <a:off x="2979755" y="1368368"/>
            <a:ext cx="367971" cy="36797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89" name="楕円 88">
            <a:extLst>
              <a:ext uri="{FF2B5EF4-FFF2-40B4-BE49-F238E27FC236}">
                <a16:creationId xmlns:a16="http://schemas.microsoft.com/office/drawing/2014/main" id="{F9C6781A-479A-4A5B-9D2D-3B2B3B02BDB1}"/>
              </a:ext>
            </a:extLst>
          </p:cNvPr>
          <p:cNvSpPr/>
          <p:nvPr/>
        </p:nvSpPr>
        <p:spPr>
          <a:xfrm>
            <a:off x="2510985" y="1561057"/>
            <a:ext cx="367971" cy="36797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90" name="楕円 89">
            <a:extLst>
              <a:ext uri="{FF2B5EF4-FFF2-40B4-BE49-F238E27FC236}">
                <a16:creationId xmlns:a16="http://schemas.microsoft.com/office/drawing/2014/main" id="{2A5985E2-524D-4F8C-AE0F-3D818A331FF2}"/>
              </a:ext>
            </a:extLst>
          </p:cNvPr>
          <p:cNvSpPr/>
          <p:nvPr/>
        </p:nvSpPr>
        <p:spPr>
          <a:xfrm>
            <a:off x="1827481" y="1332462"/>
            <a:ext cx="367971" cy="36797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91" name="楕円 90">
            <a:extLst>
              <a:ext uri="{FF2B5EF4-FFF2-40B4-BE49-F238E27FC236}">
                <a16:creationId xmlns:a16="http://schemas.microsoft.com/office/drawing/2014/main" id="{1B5D904B-E734-4926-8E28-EF4C97D4C885}"/>
              </a:ext>
            </a:extLst>
          </p:cNvPr>
          <p:cNvSpPr/>
          <p:nvPr/>
        </p:nvSpPr>
        <p:spPr>
          <a:xfrm>
            <a:off x="1951384" y="3880619"/>
            <a:ext cx="367971" cy="36797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92" name="楕円 91">
            <a:extLst>
              <a:ext uri="{FF2B5EF4-FFF2-40B4-BE49-F238E27FC236}">
                <a16:creationId xmlns:a16="http://schemas.microsoft.com/office/drawing/2014/main" id="{D4DB9DD8-3E4E-4D2B-BF78-18002D648584}"/>
              </a:ext>
            </a:extLst>
          </p:cNvPr>
          <p:cNvSpPr/>
          <p:nvPr/>
        </p:nvSpPr>
        <p:spPr>
          <a:xfrm>
            <a:off x="3464030" y="1874704"/>
            <a:ext cx="367971" cy="36797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93" name="楕円 92">
            <a:extLst>
              <a:ext uri="{FF2B5EF4-FFF2-40B4-BE49-F238E27FC236}">
                <a16:creationId xmlns:a16="http://schemas.microsoft.com/office/drawing/2014/main" id="{97A0F2F4-5A08-4F0E-AC61-6882A836CA84}"/>
              </a:ext>
            </a:extLst>
          </p:cNvPr>
          <p:cNvSpPr/>
          <p:nvPr/>
        </p:nvSpPr>
        <p:spPr>
          <a:xfrm>
            <a:off x="2207684" y="3594509"/>
            <a:ext cx="367971" cy="36797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94" name="楕円 93">
            <a:extLst>
              <a:ext uri="{FF2B5EF4-FFF2-40B4-BE49-F238E27FC236}">
                <a16:creationId xmlns:a16="http://schemas.microsoft.com/office/drawing/2014/main" id="{8E392E9B-534D-4618-A06D-2AD6E7FF74E9}"/>
              </a:ext>
            </a:extLst>
          </p:cNvPr>
          <p:cNvSpPr/>
          <p:nvPr/>
        </p:nvSpPr>
        <p:spPr>
          <a:xfrm>
            <a:off x="1524762" y="3131895"/>
            <a:ext cx="367971" cy="36797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95" name="楕円 94">
            <a:extLst>
              <a:ext uri="{FF2B5EF4-FFF2-40B4-BE49-F238E27FC236}">
                <a16:creationId xmlns:a16="http://schemas.microsoft.com/office/drawing/2014/main" id="{C9F83EA1-099C-4B54-B2DC-AB9A767FF825}"/>
              </a:ext>
            </a:extLst>
          </p:cNvPr>
          <p:cNvSpPr/>
          <p:nvPr/>
        </p:nvSpPr>
        <p:spPr>
          <a:xfrm>
            <a:off x="3614427" y="5458512"/>
            <a:ext cx="367971" cy="36797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96" name="楕円 95">
            <a:extLst>
              <a:ext uri="{FF2B5EF4-FFF2-40B4-BE49-F238E27FC236}">
                <a16:creationId xmlns:a16="http://schemas.microsoft.com/office/drawing/2014/main" id="{36D28574-A5BC-4DF8-8F01-66BF1CAB2AC8}"/>
              </a:ext>
            </a:extLst>
          </p:cNvPr>
          <p:cNvSpPr/>
          <p:nvPr/>
        </p:nvSpPr>
        <p:spPr>
          <a:xfrm>
            <a:off x="4340079" y="4745694"/>
            <a:ext cx="367971" cy="36797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97" name="楕円 96">
            <a:extLst>
              <a:ext uri="{FF2B5EF4-FFF2-40B4-BE49-F238E27FC236}">
                <a16:creationId xmlns:a16="http://schemas.microsoft.com/office/drawing/2014/main" id="{E0B57D47-F379-4DCF-8E10-9F7F9D9C1A6B}"/>
              </a:ext>
            </a:extLst>
          </p:cNvPr>
          <p:cNvSpPr/>
          <p:nvPr/>
        </p:nvSpPr>
        <p:spPr>
          <a:xfrm>
            <a:off x="3773013" y="5124008"/>
            <a:ext cx="367971" cy="36797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98" name="楕円 97">
            <a:extLst>
              <a:ext uri="{FF2B5EF4-FFF2-40B4-BE49-F238E27FC236}">
                <a16:creationId xmlns:a16="http://schemas.microsoft.com/office/drawing/2014/main" id="{079F90B1-BEF7-4E35-AF84-8F6B22D0B444}"/>
              </a:ext>
            </a:extLst>
          </p:cNvPr>
          <p:cNvSpPr/>
          <p:nvPr/>
        </p:nvSpPr>
        <p:spPr>
          <a:xfrm>
            <a:off x="3187805" y="4709788"/>
            <a:ext cx="367971" cy="36797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99" name="楕円 98">
            <a:extLst>
              <a:ext uri="{FF2B5EF4-FFF2-40B4-BE49-F238E27FC236}">
                <a16:creationId xmlns:a16="http://schemas.microsoft.com/office/drawing/2014/main" id="{EF542458-E104-4CD6-AA1B-21BC0CEE5A2F}"/>
              </a:ext>
            </a:extLst>
          </p:cNvPr>
          <p:cNvSpPr/>
          <p:nvPr/>
        </p:nvSpPr>
        <p:spPr>
          <a:xfrm>
            <a:off x="4217398" y="2352559"/>
            <a:ext cx="367971" cy="36797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100" name="楕円 99">
            <a:extLst>
              <a:ext uri="{FF2B5EF4-FFF2-40B4-BE49-F238E27FC236}">
                <a16:creationId xmlns:a16="http://schemas.microsoft.com/office/drawing/2014/main" id="{79336E64-30E9-49FD-A830-24157A285304}"/>
              </a:ext>
            </a:extLst>
          </p:cNvPr>
          <p:cNvSpPr/>
          <p:nvPr/>
        </p:nvSpPr>
        <p:spPr>
          <a:xfrm>
            <a:off x="4943050" y="1639741"/>
            <a:ext cx="367971" cy="36797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101" name="楕円 100">
            <a:extLst>
              <a:ext uri="{FF2B5EF4-FFF2-40B4-BE49-F238E27FC236}">
                <a16:creationId xmlns:a16="http://schemas.microsoft.com/office/drawing/2014/main" id="{A5A6D2B2-1054-4D64-ADA6-A4EBBDEB9825}"/>
              </a:ext>
            </a:extLst>
          </p:cNvPr>
          <p:cNvSpPr/>
          <p:nvPr/>
        </p:nvSpPr>
        <p:spPr>
          <a:xfrm>
            <a:off x="4473698" y="2066449"/>
            <a:ext cx="367971" cy="36797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102" name="楕円 101">
            <a:extLst>
              <a:ext uri="{FF2B5EF4-FFF2-40B4-BE49-F238E27FC236}">
                <a16:creationId xmlns:a16="http://schemas.microsoft.com/office/drawing/2014/main" id="{7975515A-8DE5-41E2-8DC9-0DC78785BE9D}"/>
              </a:ext>
            </a:extLst>
          </p:cNvPr>
          <p:cNvSpPr/>
          <p:nvPr/>
        </p:nvSpPr>
        <p:spPr>
          <a:xfrm>
            <a:off x="5118183" y="4709788"/>
            <a:ext cx="367971" cy="36797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103" name="正方形/長方形 102">
            <a:extLst>
              <a:ext uri="{FF2B5EF4-FFF2-40B4-BE49-F238E27FC236}">
                <a16:creationId xmlns:a16="http://schemas.microsoft.com/office/drawing/2014/main" id="{29EE5535-2C0C-450B-BBFA-E83DB515E455}"/>
              </a:ext>
            </a:extLst>
          </p:cNvPr>
          <p:cNvSpPr/>
          <p:nvPr/>
        </p:nvSpPr>
        <p:spPr>
          <a:xfrm>
            <a:off x="7454677" y="2902623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chemeClr val="tx1"/>
                </a:solidFill>
              </a:rPr>
              <a:t>100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104" name="正方形/長方形 103">
            <a:extLst>
              <a:ext uri="{FF2B5EF4-FFF2-40B4-BE49-F238E27FC236}">
                <a16:creationId xmlns:a16="http://schemas.microsoft.com/office/drawing/2014/main" id="{1AE80070-9BD6-487F-931E-4D8556F5B5FE}"/>
              </a:ext>
            </a:extLst>
          </p:cNvPr>
          <p:cNvSpPr/>
          <p:nvPr/>
        </p:nvSpPr>
        <p:spPr>
          <a:xfrm>
            <a:off x="7466907" y="4876131"/>
            <a:ext cx="3718048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rgbClr val="FF0000"/>
                </a:solidFill>
              </a:rPr>
              <a:t>3.28</a:t>
            </a:r>
            <a:endParaRPr kumimoji="1" lang="ja-JP" altLang="en-US" sz="2800" dirty="0">
              <a:solidFill>
                <a:srgbClr val="FF0000"/>
              </a:solidFill>
            </a:endParaRPr>
          </a:p>
        </p:txBody>
      </p:sp>
      <p:sp>
        <p:nvSpPr>
          <p:cNvPr id="105" name="正方形/長方形 104">
            <a:extLst>
              <a:ext uri="{FF2B5EF4-FFF2-40B4-BE49-F238E27FC236}">
                <a16:creationId xmlns:a16="http://schemas.microsoft.com/office/drawing/2014/main" id="{B5D6A309-29C9-42F7-B8AE-5974F735D479}"/>
              </a:ext>
            </a:extLst>
          </p:cNvPr>
          <p:cNvSpPr/>
          <p:nvPr/>
        </p:nvSpPr>
        <p:spPr>
          <a:xfrm>
            <a:off x="10389449" y="2908647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chemeClr val="tx1"/>
                </a:solidFill>
              </a:rPr>
              <a:t>2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106" name="正方形/長方形 105">
            <a:extLst>
              <a:ext uri="{FF2B5EF4-FFF2-40B4-BE49-F238E27FC236}">
                <a16:creationId xmlns:a16="http://schemas.microsoft.com/office/drawing/2014/main" id="{FA30C45F-23E9-B74F-B14C-1AE91CFD0F5A}"/>
              </a:ext>
            </a:extLst>
          </p:cNvPr>
          <p:cNvSpPr/>
          <p:nvPr/>
        </p:nvSpPr>
        <p:spPr>
          <a:xfrm>
            <a:off x="10387549" y="2902623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chemeClr val="tx1"/>
                </a:solidFill>
              </a:rPr>
              <a:t>82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7022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9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7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DD3AE076-546F-4974-AFF4-9B62E04FF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E94F4-EF8A-4D55-BCB7-267F3E9086ED}" type="slidenum">
              <a:rPr kumimoji="1" lang="ja-JP" altLang="en-US" smtClean="0"/>
              <a:t>24</a:t>
            </a:fld>
            <a:endParaRPr kumimoji="1" lang="ja-JP" altLang="en-US" dirty="0"/>
          </a:p>
        </p:txBody>
      </p:sp>
      <p:sp>
        <p:nvSpPr>
          <p:cNvPr id="3" name="タイトル 1">
            <a:extLst>
              <a:ext uri="{FF2B5EF4-FFF2-40B4-BE49-F238E27FC236}">
                <a16:creationId xmlns:a16="http://schemas.microsoft.com/office/drawing/2014/main" id="{8FB941EA-7C81-4968-B6FF-55A08247491B}"/>
              </a:ext>
            </a:extLst>
          </p:cNvPr>
          <p:cNvSpPr txBox="1">
            <a:spLocks/>
          </p:cNvSpPr>
          <p:nvPr/>
        </p:nvSpPr>
        <p:spPr>
          <a:xfrm>
            <a:off x="681681" y="230660"/>
            <a:ext cx="10515600" cy="87514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ja-JP" altLang="en-US" sz="4800" b="1" dirty="0"/>
              <a:t>原始モンテカルロ囲碁</a:t>
            </a:r>
            <a:r>
              <a:rPr lang="en-US" altLang="ja-JP" sz="2800" b="1" dirty="0"/>
              <a:t>(</a:t>
            </a:r>
            <a:r>
              <a:rPr lang="ja-JP" altLang="en-US" sz="2800" b="1" dirty="0"/>
              <a:t>と著者が名付けた方法</a:t>
            </a:r>
            <a:r>
              <a:rPr lang="en-US" altLang="ja-JP" sz="2800" b="1" dirty="0"/>
              <a:t>)</a:t>
            </a:r>
            <a:endParaRPr lang="ja-JP" altLang="en-US" sz="4800" b="1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85CD7DD8-F6B1-4B1D-9986-CCDCA06505DC}"/>
              </a:ext>
            </a:extLst>
          </p:cNvPr>
          <p:cNvSpPr/>
          <p:nvPr/>
        </p:nvSpPr>
        <p:spPr>
          <a:xfrm>
            <a:off x="944074" y="2557509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E253D266-74C7-47BE-8105-FCC02A7624BC}"/>
              </a:ext>
            </a:extLst>
          </p:cNvPr>
          <p:cNvSpPr/>
          <p:nvPr/>
        </p:nvSpPr>
        <p:spPr>
          <a:xfrm>
            <a:off x="1751381" y="2557509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2FB3C2FB-B67F-4C03-8830-3AB20A2E1FD3}"/>
              </a:ext>
            </a:extLst>
          </p:cNvPr>
          <p:cNvSpPr/>
          <p:nvPr/>
        </p:nvSpPr>
        <p:spPr>
          <a:xfrm>
            <a:off x="2558688" y="2557509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9CDB98E-551D-4586-B8A9-36BF3B61141F}"/>
              </a:ext>
            </a:extLst>
          </p:cNvPr>
          <p:cNvSpPr/>
          <p:nvPr/>
        </p:nvSpPr>
        <p:spPr>
          <a:xfrm>
            <a:off x="3365995" y="2557509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33F7F859-2370-499B-9F85-EE876CE47AEA}"/>
              </a:ext>
            </a:extLst>
          </p:cNvPr>
          <p:cNvSpPr/>
          <p:nvPr/>
        </p:nvSpPr>
        <p:spPr>
          <a:xfrm>
            <a:off x="4173302" y="2557509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A75E3DAE-79EA-4105-9BA1-E17A9DC0FA09}"/>
              </a:ext>
            </a:extLst>
          </p:cNvPr>
          <p:cNvSpPr/>
          <p:nvPr/>
        </p:nvSpPr>
        <p:spPr>
          <a:xfrm>
            <a:off x="944074" y="3381293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188DC1AE-26B6-4F74-BA38-B1CA4A5E6E14}"/>
              </a:ext>
            </a:extLst>
          </p:cNvPr>
          <p:cNvSpPr/>
          <p:nvPr/>
        </p:nvSpPr>
        <p:spPr>
          <a:xfrm>
            <a:off x="1751381" y="3381293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081AAA71-4C72-45D5-A547-4697FD76FC17}"/>
              </a:ext>
            </a:extLst>
          </p:cNvPr>
          <p:cNvSpPr/>
          <p:nvPr/>
        </p:nvSpPr>
        <p:spPr>
          <a:xfrm>
            <a:off x="2558688" y="3381293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93387C96-E59F-4498-91CF-3186EB8A56DB}"/>
              </a:ext>
            </a:extLst>
          </p:cNvPr>
          <p:cNvSpPr/>
          <p:nvPr/>
        </p:nvSpPr>
        <p:spPr>
          <a:xfrm>
            <a:off x="3365995" y="3381293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AD5C5227-B82C-476B-8323-0C1927044A15}"/>
              </a:ext>
            </a:extLst>
          </p:cNvPr>
          <p:cNvSpPr/>
          <p:nvPr/>
        </p:nvSpPr>
        <p:spPr>
          <a:xfrm>
            <a:off x="4173302" y="3381293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88FEA16F-D0E0-4290-8A4C-1E45D37B1288}"/>
              </a:ext>
            </a:extLst>
          </p:cNvPr>
          <p:cNvSpPr/>
          <p:nvPr/>
        </p:nvSpPr>
        <p:spPr>
          <a:xfrm>
            <a:off x="944074" y="4205077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5043C66B-72CD-4F30-B93D-4CF3B6CF454E}"/>
              </a:ext>
            </a:extLst>
          </p:cNvPr>
          <p:cNvSpPr/>
          <p:nvPr/>
        </p:nvSpPr>
        <p:spPr>
          <a:xfrm>
            <a:off x="1751381" y="4205077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F62FCD39-0A54-4347-A4BE-A227AAC98A96}"/>
              </a:ext>
            </a:extLst>
          </p:cNvPr>
          <p:cNvSpPr/>
          <p:nvPr/>
        </p:nvSpPr>
        <p:spPr>
          <a:xfrm>
            <a:off x="2558688" y="4205077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2437A3A5-E97A-40EF-A8B1-6BF246305C93}"/>
              </a:ext>
            </a:extLst>
          </p:cNvPr>
          <p:cNvSpPr/>
          <p:nvPr/>
        </p:nvSpPr>
        <p:spPr>
          <a:xfrm>
            <a:off x="3365995" y="4205077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55ED5451-17C3-4682-838C-53C57CFDBD93}"/>
              </a:ext>
            </a:extLst>
          </p:cNvPr>
          <p:cNvSpPr/>
          <p:nvPr/>
        </p:nvSpPr>
        <p:spPr>
          <a:xfrm>
            <a:off x="4173302" y="4205077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C1BE8AF4-A8A9-4BA7-9104-98EBB12AFE48}"/>
              </a:ext>
            </a:extLst>
          </p:cNvPr>
          <p:cNvSpPr/>
          <p:nvPr/>
        </p:nvSpPr>
        <p:spPr>
          <a:xfrm>
            <a:off x="944074" y="1733725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450D75FB-4E94-4119-B889-1AF1782FA1E3}"/>
              </a:ext>
            </a:extLst>
          </p:cNvPr>
          <p:cNvSpPr/>
          <p:nvPr/>
        </p:nvSpPr>
        <p:spPr>
          <a:xfrm>
            <a:off x="1751381" y="1733725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8DA8463F-F639-4C73-A17A-BDB6A2199B5D}"/>
              </a:ext>
            </a:extLst>
          </p:cNvPr>
          <p:cNvSpPr/>
          <p:nvPr/>
        </p:nvSpPr>
        <p:spPr>
          <a:xfrm>
            <a:off x="2558688" y="1733725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95F17BB5-2BEF-4517-8E5D-F5651D5F21D1}"/>
              </a:ext>
            </a:extLst>
          </p:cNvPr>
          <p:cNvSpPr/>
          <p:nvPr/>
        </p:nvSpPr>
        <p:spPr>
          <a:xfrm>
            <a:off x="3365995" y="1733725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E6EEDA53-F75C-4E0C-9C14-00F019FF3400}"/>
              </a:ext>
            </a:extLst>
          </p:cNvPr>
          <p:cNvSpPr/>
          <p:nvPr/>
        </p:nvSpPr>
        <p:spPr>
          <a:xfrm>
            <a:off x="4173302" y="1733725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821DE5BB-2B89-48BD-AC52-484054547D10}"/>
              </a:ext>
            </a:extLst>
          </p:cNvPr>
          <p:cNvSpPr/>
          <p:nvPr/>
        </p:nvSpPr>
        <p:spPr>
          <a:xfrm>
            <a:off x="944074" y="5028861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69DF3AEE-A58C-4BB4-A78F-2878A8288A97}"/>
              </a:ext>
            </a:extLst>
          </p:cNvPr>
          <p:cNvSpPr/>
          <p:nvPr/>
        </p:nvSpPr>
        <p:spPr>
          <a:xfrm>
            <a:off x="1751381" y="5028861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836FF587-0CC8-459D-B76F-02370B0BC038}"/>
              </a:ext>
            </a:extLst>
          </p:cNvPr>
          <p:cNvSpPr/>
          <p:nvPr/>
        </p:nvSpPr>
        <p:spPr>
          <a:xfrm>
            <a:off x="2558688" y="5028861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A935AB9A-0C06-4A33-935C-A0A703255E64}"/>
              </a:ext>
            </a:extLst>
          </p:cNvPr>
          <p:cNvSpPr/>
          <p:nvPr/>
        </p:nvSpPr>
        <p:spPr>
          <a:xfrm>
            <a:off x="3365995" y="5028861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2B778ACE-7700-4FA8-BE7C-CC263CC7C681}"/>
              </a:ext>
            </a:extLst>
          </p:cNvPr>
          <p:cNvSpPr/>
          <p:nvPr/>
        </p:nvSpPr>
        <p:spPr>
          <a:xfrm>
            <a:off x="4173302" y="5028861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楕円 28">
            <a:extLst>
              <a:ext uri="{FF2B5EF4-FFF2-40B4-BE49-F238E27FC236}">
                <a16:creationId xmlns:a16="http://schemas.microsoft.com/office/drawing/2014/main" id="{9E09A8FF-1459-4A5B-816B-F851E7E468D7}"/>
              </a:ext>
            </a:extLst>
          </p:cNvPr>
          <p:cNvSpPr/>
          <p:nvPr/>
        </p:nvSpPr>
        <p:spPr>
          <a:xfrm>
            <a:off x="2184707" y="3007312"/>
            <a:ext cx="747961" cy="747961"/>
          </a:xfrm>
          <a:prstGeom prst="ellipse">
            <a:avLst/>
          </a:prstGeom>
          <a:solidFill>
            <a:schemeClr val="tx1"/>
          </a:solidFill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ja-JP" altLang="en-US" sz="2800" dirty="0"/>
          </a:p>
        </p:txBody>
      </p:sp>
      <p:sp>
        <p:nvSpPr>
          <p:cNvPr id="30" name="楕円 29">
            <a:extLst>
              <a:ext uri="{FF2B5EF4-FFF2-40B4-BE49-F238E27FC236}">
                <a16:creationId xmlns:a16="http://schemas.microsoft.com/office/drawing/2014/main" id="{03ED0D4A-F500-4937-8659-314BC85EF114}"/>
              </a:ext>
            </a:extLst>
          </p:cNvPr>
          <p:cNvSpPr/>
          <p:nvPr/>
        </p:nvSpPr>
        <p:spPr>
          <a:xfrm>
            <a:off x="2992014" y="3793185"/>
            <a:ext cx="747961" cy="74796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31" name="楕円 30">
            <a:extLst>
              <a:ext uri="{FF2B5EF4-FFF2-40B4-BE49-F238E27FC236}">
                <a16:creationId xmlns:a16="http://schemas.microsoft.com/office/drawing/2014/main" id="{FABC5AF6-4B7A-40F1-868C-6B1AD8A40295}"/>
              </a:ext>
            </a:extLst>
          </p:cNvPr>
          <p:cNvSpPr/>
          <p:nvPr/>
        </p:nvSpPr>
        <p:spPr>
          <a:xfrm>
            <a:off x="2184706" y="3793185"/>
            <a:ext cx="747961" cy="747961"/>
          </a:xfrm>
          <a:prstGeom prst="ellipse">
            <a:avLst/>
          </a:prstGeom>
          <a:solidFill>
            <a:schemeClr val="tx1"/>
          </a:solidFill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ja-JP" altLang="en-US" sz="2800" dirty="0"/>
          </a:p>
        </p:txBody>
      </p:sp>
      <p:sp>
        <p:nvSpPr>
          <p:cNvPr id="32" name="楕円 31">
            <a:extLst>
              <a:ext uri="{FF2B5EF4-FFF2-40B4-BE49-F238E27FC236}">
                <a16:creationId xmlns:a16="http://schemas.microsoft.com/office/drawing/2014/main" id="{74DFA621-55C8-4D41-9DE4-A42D7BB02A59}"/>
              </a:ext>
            </a:extLst>
          </p:cNvPr>
          <p:cNvSpPr/>
          <p:nvPr/>
        </p:nvSpPr>
        <p:spPr>
          <a:xfrm>
            <a:off x="2184705" y="4654881"/>
            <a:ext cx="747961" cy="74796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35" name="楕円 34">
            <a:extLst>
              <a:ext uri="{FF2B5EF4-FFF2-40B4-BE49-F238E27FC236}">
                <a16:creationId xmlns:a16="http://schemas.microsoft.com/office/drawing/2014/main" id="{CC409FC8-9DE6-458D-ACA1-855186CF272E}"/>
              </a:ext>
            </a:extLst>
          </p:cNvPr>
          <p:cNvSpPr/>
          <p:nvPr/>
        </p:nvSpPr>
        <p:spPr>
          <a:xfrm>
            <a:off x="2992012" y="2183525"/>
            <a:ext cx="747961" cy="747961"/>
          </a:xfrm>
          <a:prstGeom prst="ellipse">
            <a:avLst/>
          </a:prstGeom>
          <a:solidFill>
            <a:schemeClr val="tx1"/>
          </a:solidFill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ja-JP" altLang="en-US" sz="2800" dirty="0"/>
          </a:p>
        </p:txBody>
      </p:sp>
      <p:sp>
        <p:nvSpPr>
          <p:cNvPr id="36" name="楕円 35">
            <a:extLst>
              <a:ext uri="{FF2B5EF4-FFF2-40B4-BE49-F238E27FC236}">
                <a16:creationId xmlns:a16="http://schemas.microsoft.com/office/drawing/2014/main" id="{8475B155-A4D8-40BD-81A6-CE051524A5AB}"/>
              </a:ext>
            </a:extLst>
          </p:cNvPr>
          <p:cNvSpPr/>
          <p:nvPr/>
        </p:nvSpPr>
        <p:spPr>
          <a:xfrm>
            <a:off x="3793807" y="3007310"/>
            <a:ext cx="747961" cy="74796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9CC758BD-7270-4AB5-A1C8-967DE296129A}"/>
              </a:ext>
            </a:extLst>
          </p:cNvPr>
          <p:cNvSpPr txBox="1"/>
          <p:nvPr/>
        </p:nvSpPr>
        <p:spPr>
          <a:xfrm>
            <a:off x="751467" y="1153638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b="1" dirty="0"/>
              <a:t>有利な一手を求める</a:t>
            </a:r>
            <a:endParaRPr kumimoji="1" lang="en-US" altLang="ja-JP" sz="2800" b="1" dirty="0"/>
          </a:p>
        </p:txBody>
      </p:sp>
      <p:sp>
        <p:nvSpPr>
          <p:cNvPr id="73" name="楕円 72">
            <a:extLst>
              <a:ext uri="{FF2B5EF4-FFF2-40B4-BE49-F238E27FC236}">
                <a16:creationId xmlns:a16="http://schemas.microsoft.com/office/drawing/2014/main" id="{910EBD90-D167-438D-952D-36B327BCC966}"/>
              </a:ext>
            </a:extLst>
          </p:cNvPr>
          <p:cNvSpPr/>
          <p:nvPr/>
        </p:nvSpPr>
        <p:spPr>
          <a:xfrm>
            <a:off x="1377395" y="4654880"/>
            <a:ext cx="747961" cy="747961"/>
          </a:xfrm>
          <a:prstGeom prst="ellipse">
            <a:avLst/>
          </a:prstGeom>
          <a:solidFill>
            <a:schemeClr val="tx1"/>
          </a:solidFill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altLang="ja-JP" sz="2800" dirty="0"/>
              <a:t>1</a:t>
            </a:r>
            <a:endParaRPr lang="ja-JP" altLang="en-US" sz="2800" dirty="0"/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37A2D7EF-4021-48D0-997A-860417DD4BCA}"/>
              </a:ext>
            </a:extLst>
          </p:cNvPr>
          <p:cNvSpPr txBox="1"/>
          <p:nvPr/>
        </p:nvSpPr>
        <p:spPr>
          <a:xfrm>
            <a:off x="5423720" y="1153638"/>
            <a:ext cx="48526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/>
              <a:t>原始モンテカルロ囲碁の方針</a:t>
            </a:r>
            <a:endParaRPr kumimoji="1" lang="en-US" altLang="ja-JP" sz="2800" b="1" dirty="0"/>
          </a:p>
        </p:txBody>
      </p:sp>
      <p:graphicFrame>
        <p:nvGraphicFramePr>
          <p:cNvPr id="71" name="図表 70">
            <a:extLst>
              <a:ext uri="{FF2B5EF4-FFF2-40B4-BE49-F238E27FC236}">
                <a16:creationId xmlns:a16="http://schemas.microsoft.com/office/drawing/2014/main" id="{F3F79BF6-3362-4188-AB52-C6958D50F2F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81789081"/>
              </p:ext>
            </p:extLst>
          </p:nvPr>
        </p:nvGraphicFramePr>
        <p:xfrm>
          <a:off x="6719293" y="1943842"/>
          <a:ext cx="5120199" cy="39088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3" name="思考の吹き出し: 雲形 32">
            <a:extLst>
              <a:ext uri="{FF2B5EF4-FFF2-40B4-BE49-F238E27FC236}">
                <a16:creationId xmlns:a16="http://schemas.microsoft.com/office/drawing/2014/main" id="{E7A885CF-ED41-41A2-871A-54A07FFCDE77}"/>
              </a:ext>
            </a:extLst>
          </p:cNvPr>
          <p:cNvSpPr/>
          <p:nvPr/>
        </p:nvSpPr>
        <p:spPr>
          <a:xfrm>
            <a:off x="4980609" y="4698542"/>
            <a:ext cx="2445909" cy="1184744"/>
          </a:xfrm>
          <a:prstGeom prst="cloudCallout">
            <a:avLst>
              <a:gd name="adj1" fmla="val 48215"/>
              <a:gd name="adj2" fmla="val -75755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2400" b="1" dirty="0">
                <a:solidFill>
                  <a:srgbClr val="FF0000"/>
                </a:solidFill>
              </a:rPr>
              <a:t>プレイアウト</a:t>
            </a:r>
          </a:p>
        </p:txBody>
      </p:sp>
    </p:spTree>
    <p:extLst>
      <p:ext uri="{BB962C8B-B14F-4D97-AF65-F5344CB8AC3E}">
        <p14:creationId xmlns:p14="http://schemas.microsoft.com/office/powerpoint/2010/main" val="1912531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グループ化 73">
            <a:extLst>
              <a:ext uri="{FF2B5EF4-FFF2-40B4-BE49-F238E27FC236}">
                <a16:creationId xmlns:a16="http://schemas.microsoft.com/office/drawing/2014/main" id="{C76A8699-033A-44E2-907C-4432700AFA00}"/>
              </a:ext>
            </a:extLst>
          </p:cNvPr>
          <p:cNvGrpSpPr/>
          <p:nvPr/>
        </p:nvGrpSpPr>
        <p:grpSpPr>
          <a:xfrm>
            <a:off x="5182627" y="1551049"/>
            <a:ext cx="5444305" cy="4360055"/>
            <a:chOff x="5182627" y="1551049"/>
            <a:chExt cx="5444305" cy="4360055"/>
          </a:xfrm>
        </p:grpSpPr>
        <p:cxnSp>
          <p:nvCxnSpPr>
            <p:cNvPr id="42" name="直線コネクタ 41">
              <a:extLst>
                <a:ext uri="{FF2B5EF4-FFF2-40B4-BE49-F238E27FC236}">
                  <a16:creationId xmlns:a16="http://schemas.microsoft.com/office/drawing/2014/main" id="{D45D28C9-FF4B-4391-974C-EA194C647CB6}"/>
                </a:ext>
              </a:extLst>
            </p:cNvPr>
            <p:cNvCxnSpPr>
              <a:cxnSpLocks/>
              <a:stCxn id="62" idx="0"/>
            </p:cNvCxnSpPr>
            <p:nvPr/>
          </p:nvCxnSpPr>
          <p:spPr>
            <a:xfrm flipV="1">
              <a:off x="6169841" y="2299010"/>
              <a:ext cx="1734940" cy="116431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直線コネクタ 42">
              <a:extLst>
                <a:ext uri="{FF2B5EF4-FFF2-40B4-BE49-F238E27FC236}">
                  <a16:creationId xmlns:a16="http://schemas.microsoft.com/office/drawing/2014/main" id="{87D2733E-0C01-4F0E-BAC5-4AD4AFAE42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04780" y="2299010"/>
              <a:ext cx="1" cy="115240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直線コネクタ 43">
              <a:extLst>
                <a:ext uri="{FF2B5EF4-FFF2-40B4-BE49-F238E27FC236}">
                  <a16:creationId xmlns:a16="http://schemas.microsoft.com/office/drawing/2014/main" id="{8545F559-3306-45BD-836F-E59A4B0FB16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904781" y="2299010"/>
              <a:ext cx="1726980" cy="115240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直線コネクタ 44">
              <a:extLst>
                <a:ext uri="{FF2B5EF4-FFF2-40B4-BE49-F238E27FC236}">
                  <a16:creationId xmlns:a16="http://schemas.microsoft.com/office/drawing/2014/main" id="{03558C56-136F-45DE-8A55-6F6B1CF55E8C}"/>
                </a:ext>
              </a:extLst>
            </p:cNvPr>
            <p:cNvCxnSpPr>
              <a:cxnSpLocks/>
              <a:stCxn id="50" idx="3"/>
            </p:cNvCxnSpPr>
            <p:nvPr/>
          </p:nvCxnSpPr>
          <p:spPr>
            <a:xfrm flipV="1">
              <a:off x="5493222" y="4211282"/>
              <a:ext cx="684578" cy="116431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直線コネクタ 45">
              <a:extLst>
                <a:ext uri="{FF2B5EF4-FFF2-40B4-BE49-F238E27FC236}">
                  <a16:creationId xmlns:a16="http://schemas.microsoft.com/office/drawing/2014/main" id="{D3E2DB0C-0BC6-4B92-98D4-7946334C11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77799" y="4211282"/>
              <a:ext cx="1" cy="115240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直線コネクタ 46">
              <a:extLst>
                <a:ext uri="{FF2B5EF4-FFF2-40B4-BE49-F238E27FC236}">
                  <a16:creationId xmlns:a16="http://schemas.microsoft.com/office/drawing/2014/main" id="{695D4BE3-2532-460E-82A5-2030774C36FF}"/>
                </a:ext>
              </a:extLst>
            </p:cNvPr>
            <p:cNvCxnSpPr>
              <a:cxnSpLocks/>
              <a:stCxn id="49" idx="3"/>
            </p:cNvCxnSpPr>
            <p:nvPr/>
          </p:nvCxnSpPr>
          <p:spPr>
            <a:xfrm flipH="1" flipV="1">
              <a:off x="6177800" y="4211282"/>
              <a:ext cx="684574" cy="116431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二等辺三角形 47">
              <a:extLst>
                <a:ext uri="{FF2B5EF4-FFF2-40B4-BE49-F238E27FC236}">
                  <a16:creationId xmlns:a16="http://schemas.microsoft.com/office/drawing/2014/main" id="{DAD75CA5-B4B0-40AD-A7F1-CE726196D27C}"/>
                </a:ext>
              </a:extLst>
            </p:cNvPr>
            <p:cNvSpPr/>
            <p:nvPr/>
          </p:nvSpPr>
          <p:spPr>
            <a:xfrm rot="10800000">
              <a:off x="5867203" y="5375593"/>
              <a:ext cx="621190" cy="535509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" name="二等辺三角形 48">
              <a:extLst>
                <a:ext uri="{FF2B5EF4-FFF2-40B4-BE49-F238E27FC236}">
                  <a16:creationId xmlns:a16="http://schemas.microsoft.com/office/drawing/2014/main" id="{B3AA5B7F-5F2F-4C9D-B89D-6121CDAFF688}"/>
                </a:ext>
              </a:extLst>
            </p:cNvPr>
            <p:cNvSpPr/>
            <p:nvPr/>
          </p:nvSpPr>
          <p:spPr>
            <a:xfrm rot="10800000">
              <a:off x="6551779" y="5375594"/>
              <a:ext cx="621190" cy="535509"/>
            </a:xfrm>
            <a:prstGeom prst="triangl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0" name="二等辺三角形 49">
              <a:extLst>
                <a:ext uri="{FF2B5EF4-FFF2-40B4-BE49-F238E27FC236}">
                  <a16:creationId xmlns:a16="http://schemas.microsoft.com/office/drawing/2014/main" id="{71CAC8C8-B8FF-463B-91F7-EBB21560A00B}"/>
                </a:ext>
              </a:extLst>
            </p:cNvPr>
            <p:cNvSpPr/>
            <p:nvPr/>
          </p:nvSpPr>
          <p:spPr>
            <a:xfrm rot="10800000">
              <a:off x="5182627" y="5375594"/>
              <a:ext cx="621190" cy="535509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51" name="直線コネクタ 50">
              <a:extLst>
                <a:ext uri="{FF2B5EF4-FFF2-40B4-BE49-F238E27FC236}">
                  <a16:creationId xmlns:a16="http://schemas.microsoft.com/office/drawing/2014/main" id="{74FE35DA-CB74-4127-984B-0EAD2CFB2630}"/>
                </a:ext>
              </a:extLst>
            </p:cNvPr>
            <p:cNvCxnSpPr>
              <a:cxnSpLocks/>
              <a:stCxn id="56" idx="3"/>
              <a:endCxn id="64" idx="4"/>
            </p:cNvCxnSpPr>
            <p:nvPr/>
          </p:nvCxnSpPr>
          <p:spPr>
            <a:xfrm flipV="1">
              <a:off x="8947185" y="4199369"/>
              <a:ext cx="661035" cy="117622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直線コネクタ 51">
              <a:extLst>
                <a:ext uri="{FF2B5EF4-FFF2-40B4-BE49-F238E27FC236}">
                  <a16:creationId xmlns:a16="http://schemas.microsoft.com/office/drawing/2014/main" id="{B27FEB81-60B3-4536-B7C7-57A262E40292}"/>
                </a:ext>
              </a:extLst>
            </p:cNvPr>
            <p:cNvCxnSpPr>
              <a:cxnSpLocks/>
              <a:endCxn id="64" idx="4"/>
            </p:cNvCxnSpPr>
            <p:nvPr/>
          </p:nvCxnSpPr>
          <p:spPr>
            <a:xfrm flipH="1" flipV="1">
              <a:off x="9608220" y="4199369"/>
              <a:ext cx="23542" cy="1164314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直線コネクタ 52">
              <a:extLst>
                <a:ext uri="{FF2B5EF4-FFF2-40B4-BE49-F238E27FC236}">
                  <a16:creationId xmlns:a16="http://schemas.microsoft.com/office/drawing/2014/main" id="{FC51FCA2-F390-40CB-9BA8-FC45A633BC0C}"/>
                </a:ext>
              </a:extLst>
            </p:cNvPr>
            <p:cNvCxnSpPr>
              <a:cxnSpLocks/>
              <a:stCxn id="55" idx="3"/>
              <a:endCxn id="64" idx="4"/>
            </p:cNvCxnSpPr>
            <p:nvPr/>
          </p:nvCxnSpPr>
          <p:spPr>
            <a:xfrm flipH="1" flipV="1">
              <a:off x="9608220" y="4199369"/>
              <a:ext cx="708117" cy="117622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二等辺三角形 53">
              <a:extLst>
                <a:ext uri="{FF2B5EF4-FFF2-40B4-BE49-F238E27FC236}">
                  <a16:creationId xmlns:a16="http://schemas.microsoft.com/office/drawing/2014/main" id="{457F76C8-540B-425F-968A-B765EF56A74A}"/>
                </a:ext>
              </a:extLst>
            </p:cNvPr>
            <p:cNvSpPr/>
            <p:nvPr/>
          </p:nvSpPr>
          <p:spPr>
            <a:xfrm rot="10800000">
              <a:off x="9321166" y="5375594"/>
              <a:ext cx="621190" cy="535509"/>
            </a:xfrm>
            <a:prstGeom prst="triangl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5" name="二等辺三角形 54">
              <a:extLst>
                <a:ext uri="{FF2B5EF4-FFF2-40B4-BE49-F238E27FC236}">
                  <a16:creationId xmlns:a16="http://schemas.microsoft.com/office/drawing/2014/main" id="{56F4030A-EE92-488C-A689-ED6B182B724B}"/>
                </a:ext>
              </a:extLst>
            </p:cNvPr>
            <p:cNvSpPr/>
            <p:nvPr/>
          </p:nvSpPr>
          <p:spPr>
            <a:xfrm rot="10800000">
              <a:off x="10005742" y="5375595"/>
              <a:ext cx="621190" cy="535509"/>
            </a:xfrm>
            <a:prstGeom prst="triangl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6" name="二等辺三角形 55">
              <a:extLst>
                <a:ext uri="{FF2B5EF4-FFF2-40B4-BE49-F238E27FC236}">
                  <a16:creationId xmlns:a16="http://schemas.microsoft.com/office/drawing/2014/main" id="{3370FF6A-4C35-4B3C-94D5-C118AE4B4873}"/>
                </a:ext>
              </a:extLst>
            </p:cNvPr>
            <p:cNvSpPr/>
            <p:nvPr/>
          </p:nvSpPr>
          <p:spPr>
            <a:xfrm rot="10800000">
              <a:off x="8636590" y="5375595"/>
              <a:ext cx="621190" cy="535509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57" name="直線コネクタ 56">
              <a:extLst>
                <a:ext uri="{FF2B5EF4-FFF2-40B4-BE49-F238E27FC236}">
                  <a16:creationId xmlns:a16="http://schemas.microsoft.com/office/drawing/2014/main" id="{436210AC-6229-48C6-853C-CA38C6FFF9B0}"/>
                </a:ext>
              </a:extLst>
            </p:cNvPr>
            <p:cNvCxnSpPr>
              <a:cxnSpLocks/>
              <a:stCxn id="60" idx="3"/>
            </p:cNvCxnSpPr>
            <p:nvPr/>
          </p:nvCxnSpPr>
          <p:spPr>
            <a:xfrm flipV="1">
              <a:off x="7578033" y="4199371"/>
              <a:ext cx="326747" cy="1176223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直線コネクタ 57">
              <a:extLst>
                <a:ext uri="{FF2B5EF4-FFF2-40B4-BE49-F238E27FC236}">
                  <a16:creationId xmlns:a16="http://schemas.microsoft.com/office/drawing/2014/main" id="{CD9E80AE-861A-42DA-B1D7-34C99688E85A}"/>
                </a:ext>
              </a:extLst>
            </p:cNvPr>
            <p:cNvCxnSpPr>
              <a:cxnSpLocks/>
              <a:stCxn id="59" idx="3"/>
            </p:cNvCxnSpPr>
            <p:nvPr/>
          </p:nvCxnSpPr>
          <p:spPr>
            <a:xfrm flipH="1" flipV="1">
              <a:off x="7904780" y="4199371"/>
              <a:ext cx="377649" cy="1176223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9" name="二等辺三角形 58">
              <a:extLst>
                <a:ext uri="{FF2B5EF4-FFF2-40B4-BE49-F238E27FC236}">
                  <a16:creationId xmlns:a16="http://schemas.microsoft.com/office/drawing/2014/main" id="{23CD225B-6DCB-4321-97F5-24EBC64548E7}"/>
                </a:ext>
              </a:extLst>
            </p:cNvPr>
            <p:cNvSpPr/>
            <p:nvPr/>
          </p:nvSpPr>
          <p:spPr>
            <a:xfrm rot="10800000">
              <a:off x="7971834" y="5375594"/>
              <a:ext cx="621190" cy="535509"/>
            </a:xfrm>
            <a:prstGeom prst="triangl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" name="二等辺三角形 59">
              <a:extLst>
                <a:ext uri="{FF2B5EF4-FFF2-40B4-BE49-F238E27FC236}">
                  <a16:creationId xmlns:a16="http://schemas.microsoft.com/office/drawing/2014/main" id="{A6AEFFE6-F61E-40B6-B320-69C8CC0972EC}"/>
                </a:ext>
              </a:extLst>
            </p:cNvPr>
            <p:cNvSpPr/>
            <p:nvPr/>
          </p:nvSpPr>
          <p:spPr>
            <a:xfrm rot="10800000">
              <a:off x="7267438" y="5375594"/>
              <a:ext cx="621190" cy="535509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" name="楕円 60">
              <a:extLst>
                <a:ext uri="{FF2B5EF4-FFF2-40B4-BE49-F238E27FC236}">
                  <a16:creationId xmlns:a16="http://schemas.microsoft.com/office/drawing/2014/main" id="{7AAA86D4-B24D-4B39-9056-A1FFB673C29D}"/>
                </a:ext>
              </a:extLst>
            </p:cNvPr>
            <p:cNvSpPr/>
            <p:nvPr/>
          </p:nvSpPr>
          <p:spPr>
            <a:xfrm>
              <a:off x="7530798" y="1551049"/>
              <a:ext cx="747961" cy="747961"/>
            </a:xfrm>
            <a:prstGeom prst="ellipse">
              <a:avLst/>
            </a:prstGeom>
            <a:solidFill>
              <a:schemeClr val="tx1"/>
            </a:solidFill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3">
              <a:schemeClr val="dk2">
                <a:hueOff val="0"/>
                <a:satOff val="0"/>
                <a:lumOff val="0"/>
                <a:alphaOff val="0"/>
              </a:schemeClr>
            </a:fillRef>
            <a:effectRef idx="2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altLang="ja-JP" sz="2800" dirty="0"/>
                <a:t>1</a:t>
              </a:r>
              <a:endParaRPr lang="ja-JP" altLang="en-US" sz="2800" dirty="0"/>
            </a:p>
          </p:txBody>
        </p:sp>
        <p:sp>
          <p:nvSpPr>
            <p:cNvPr id="62" name="楕円 61">
              <a:extLst>
                <a:ext uri="{FF2B5EF4-FFF2-40B4-BE49-F238E27FC236}">
                  <a16:creationId xmlns:a16="http://schemas.microsoft.com/office/drawing/2014/main" id="{50C71283-1DFD-4BFD-860D-10B3EC67CCC3}"/>
                </a:ext>
              </a:extLst>
            </p:cNvPr>
            <p:cNvSpPr/>
            <p:nvPr/>
          </p:nvSpPr>
          <p:spPr>
            <a:xfrm>
              <a:off x="5795860" y="3463320"/>
              <a:ext cx="747961" cy="74796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3">
              <a:schemeClr val="dk2">
                <a:hueOff val="0"/>
                <a:satOff val="0"/>
                <a:lumOff val="0"/>
                <a:alphaOff val="0"/>
              </a:schemeClr>
            </a:fillRef>
            <a:effectRef idx="2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altLang="ja-JP" sz="2800" dirty="0">
                  <a:solidFill>
                    <a:schemeClr val="tx1"/>
                  </a:solidFill>
                </a:rPr>
                <a:t>2</a:t>
              </a:r>
              <a:endParaRPr lang="ja-JP" alt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63" name="楕円 62">
              <a:extLst>
                <a:ext uri="{FF2B5EF4-FFF2-40B4-BE49-F238E27FC236}">
                  <a16:creationId xmlns:a16="http://schemas.microsoft.com/office/drawing/2014/main" id="{371B374D-CA14-4D95-9732-B6E0E8A0CD63}"/>
                </a:ext>
              </a:extLst>
            </p:cNvPr>
            <p:cNvSpPr/>
            <p:nvPr/>
          </p:nvSpPr>
          <p:spPr>
            <a:xfrm>
              <a:off x="7517673" y="3451409"/>
              <a:ext cx="747961" cy="74796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3">
              <a:schemeClr val="dk2">
                <a:hueOff val="0"/>
                <a:satOff val="0"/>
                <a:lumOff val="0"/>
                <a:alphaOff val="0"/>
              </a:schemeClr>
            </a:fillRef>
            <a:effectRef idx="2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altLang="ja-JP" sz="2800" dirty="0">
                  <a:solidFill>
                    <a:schemeClr val="tx1"/>
                  </a:solidFill>
                </a:rPr>
                <a:t>2</a:t>
              </a:r>
              <a:endParaRPr lang="ja-JP" alt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64" name="楕円 63">
              <a:extLst>
                <a:ext uri="{FF2B5EF4-FFF2-40B4-BE49-F238E27FC236}">
                  <a16:creationId xmlns:a16="http://schemas.microsoft.com/office/drawing/2014/main" id="{B258B09F-9F24-40ED-BB11-FA70D8351103}"/>
                </a:ext>
              </a:extLst>
            </p:cNvPr>
            <p:cNvSpPr/>
            <p:nvPr/>
          </p:nvSpPr>
          <p:spPr>
            <a:xfrm>
              <a:off x="9234239" y="3451408"/>
              <a:ext cx="747961" cy="74796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3">
              <a:schemeClr val="dk2">
                <a:hueOff val="0"/>
                <a:satOff val="0"/>
                <a:lumOff val="0"/>
                <a:alphaOff val="0"/>
              </a:schemeClr>
            </a:fillRef>
            <a:effectRef idx="2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altLang="ja-JP" sz="2800" dirty="0">
                  <a:solidFill>
                    <a:schemeClr val="tx1"/>
                  </a:solidFill>
                </a:rPr>
                <a:t>2</a:t>
              </a:r>
              <a:endParaRPr lang="ja-JP" altLang="en-US" sz="2800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DD3AE076-546F-4974-AFF4-9B62E04FF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E94F4-EF8A-4D55-BCB7-267F3E9086ED}" type="slidenum">
              <a:rPr kumimoji="1" lang="ja-JP" altLang="en-US" smtClean="0"/>
              <a:t>25</a:t>
            </a:fld>
            <a:endParaRPr kumimoji="1" lang="ja-JP" altLang="en-US" dirty="0"/>
          </a:p>
        </p:txBody>
      </p:sp>
      <p:sp>
        <p:nvSpPr>
          <p:cNvPr id="3" name="タイトル 1">
            <a:extLst>
              <a:ext uri="{FF2B5EF4-FFF2-40B4-BE49-F238E27FC236}">
                <a16:creationId xmlns:a16="http://schemas.microsoft.com/office/drawing/2014/main" id="{8FB941EA-7C81-4968-B6FF-55A08247491B}"/>
              </a:ext>
            </a:extLst>
          </p:cNvPr>
          <p:cNvSpPr txBox="1">
            <a:spLocks/>
          </p:cNvSpPr>
          <p:nvPr/>
        </p:nvSpPr>
        <p:spPr>
          <a:xfrm>
            <a:off x="681681" y="230660"/>
            <a:ext cx="10515600" cy="87514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ja-JP" altLang="en-US" sz="4800" b="1" dirty="0"/>
              <a:t>原始モンテカルロ囲碁</a:t>
            </a:r>
            <a:r>
              <a:rPr lang="en-US" altLang="ja-JP" sz="2800" b="1" dirty="0"/>
              <a:t>(</a:t>
            </a:r>
            <a:r>
              <a:rPr lang="ja-JP" altLang="en-US" sz="2800" b="1" dirty="0"/>
              <a:t>と著者が名付けた方法</a:t>
            </a:r>
            <a:r>
              <a:rPr lang="en-US" altLang="ja-JP" sz="2800" b="1" dirty="0"/>
              <a:t>)</a:t>
            </a:r>
            <a:endParaRPr lang="ja-JP" altLang="en-US" sz="4800" b="1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85CD7DD8-F6B1-4B1D-9986-CCDCA06505DC}"/>
              </a:ext>
            </a:extLst>
          </p:cNvPr>
          <p:cNvSpPr/>
          <p:nvPr/>
        </p:nvSpPr>
        <p:spPr>
          <a:xfrm>
            <a:off x="944074" y="2557509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E253D266-74C7-47BE-8105-FCC02A7624BC}"/>
              </a:ext>
            </a:extLst>
          </p:cNvPr>
          <p:cNvSpPr/>
          <p:nvPr/>
        </p:nvSpPr>
        <p:spPr>
          <a:xfrm>
            <a:off x="1751381" y="2557509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2FB3C2FB-B67F-4C03-8830-3AB20A2E1FD3}"/>
              </a:ext>
            </a:extLst>
          </p:cNvPr>
          <p:cNvSpPr/>
          <p:nvPr/>
        </p:nvSpPr>
        <p:spPr>
          <a:xfrm>
            <a:off x="2558688" y="2557509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9CDB98E-551D-4586-B8A9-36BF3B61141F}"/>
              </a:ext>
            </a:extLst>
          </p:cNvPr>
          <p:cNvSpPr/>
          <p:nvPr/>
        </p:nvSpPr>
        <p:spPr>
          <a:xfrm>
            <a:off x="3365995" y="2557509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33F7F859-2370-499B-9F85-EE876CE47AEA}"/>
              </a:ext>
            </a:extLst>
          </p:cNvPr>
          <p:cNvSpPr/>
          <p:nvPr/>
        </p:nvSpPr>
        <p:spPr>
          <a:xfrm>
            <a:off x="4173302" y="2557509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A75E3DAE-79EA-4105-9BA1-E17A9DC0FA09}"/>
              </a:ext>
            </a:extLst>
          </p:cNvPr>
          <p:cNvSpPr/>
          <p:nvPr/>
        </p:nvSpPr>
        <p:spPr>
          <a:xfrm>
            <a:off x="944074" y="3381293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188DC1AE-26B6-4F74-BA38-B1CA4A5E6E14}"/>
              </a:ext>
            </a:extLst>
          </p:cNvPr>
          <p:cNvSpPr/>
          <p:nvPr/>
        </p:nvSpPr>
        <p:spPr>
          <a:xfrm>
            <a:off x="1751381" y="3381293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081AAA71-4C72-45D5-A547-4697FD76FC17}"/>
              </a:ext>
            </a:extLst>
          </p:cNvPr>
          <p:cNvSpPr/>
          <p:nvPr/>
        </p:nvSpPr>
        <p:spPr>
          <a:xfrm>
            <a:off x="2558688" y="3381293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93387C96-E59F-4498-91CF-3186EB8A56DB}"/>
              </a:ext>
            </a:extLst>
          </p:cNvPr>
          <p:cNvSpPr/>
          <p:nvPr/>
        </p:nvSpPr>
        <p:spPr>
          <a:xfrm>
            <a:off x="3365995" y="3381293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AD5C5227-B82C-476B-8323-0C1927044A15}"/>
              </a:ext>
            </a:extLst>
          </p:cNvPr>
          <p:cNvSpPr/>
          <p:nvPr/>
        </p:nvSpPr>
        <p:spPr>
          <a:xfrm>
            <a:off x="4173302" y="3381293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88FEA16F-D0E0-4290-8A4C-1E45D37B1288}"/>
              </a:ext>
            </a:extLst>
          </p:cNvPr>
          <p:cNvSpPr/>
          <p:nvPr/>
        </p:nvSpPr>
        <p:spPr>
          <a:xfrm>
            <a:off x="944074" y="4205077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5043C66B-72CD-4F30-B93D-4CF3B6CF454E}"/>
              </a:ext>
            </a:extLst>
          </p:cNvPr>
          <p:cNvSpPr/>
          <p:nvPr/>
        </p:nvSpPr>
        <p:spPr>
          <a:xfrm>
            <a:off x="1751381" y="4205077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F62FCD39-0A54-4347-A4BE-A227AAC98A96}"/>
              </a:ext>
            </a:extLst>
          </p:cNvPr>
          <p:cNvSpPr/>
          <p:nvPr/>
        </p:nvSpPr>
        <p:spPr>
          <a:xfrm>
            <a:off x="2558688" y="4205077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2437A3A5-E97A-40EF-A8B1-6BF246305C93}"/>
              </a:ext>
            </a:extLst>
          </p:cNvPr>
          <p:cNvSpPr/>
          <p:nvPr/>
        </p:nvSpPr>
        <p:spPr>
          <a:xfrm>
            <a:off x="3365995" y="4205077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55ED5451-17C3-4682-838C-53C57CFDBD93}"/>
              </a:ext>
            </a:extLst>
          </p:cNvPr>
          <p:cNvSpPr/>
          <p:nvPr/>
        </p:nvSpPr>
        <p:spPr>
          <a:xfrm>
            <a:off x="4173302" y="4205077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C1BE8AF4-A8A9-4BA7-9104-98EBB12AFE48}"/>
              </a:ext>
            </a:extLst>
          </p:cNvPr>
          <p:cNvSpPr/>
          <p:nvPr/>
        </p:nvSpPr>
        <p:spPr>
          <a:xfrm>
            <a:off x="944074" y="1733725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450D75FB-4E94-4119-B889-1AF1782FA1E3}"/>
              </a:ext>
            </a:extLst>
          </p:cNvPr>
          <p:cNvSpPr/>
          <p:nvPr/>
        </p:nvSpPr>
        <p:spPr>
          <a:xfrm>
            <a:off x="1751381" y="1733725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8DA8463F-F639-4C73-A17A-BDB6A2199B5D}"/>
              </a:ext>
            </a:extLst>
          </p:cNvPr>
          <p:cNvSpPr/>
          <p:nvPr/>
        </p:nvSpPr>
        <p:spPr>
          <a:xfrm>
            <a:off x="2558688" y="1733725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95F17BB5-2BEF-4517-8E5D-F5651D5F21D1}"/>
              </a:ext>
            </a:extLst>
          </p:cNvPr>
          <p:cNvSpPr/>
          <p:nvPr/>
        </p:nvSpPr>
        <p:spPr>
          <a:xfrm>
            <a:off x="3365995" y="1733725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E6EEDA53-F75C-4E0C-9C14-00F019FF3400}"/>
              </a:ext>
            </a:extLst>
          </p:cNvPr>
          <p:cNvSpPr/>
          <p:nvPr/>
        </p:nvSpPr>
        <p:spPr>
          <a:xfrm>
            <a:off x="4173302" y="1733725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821DE5BB-2B89-48BD-AC52-484054547D10}"/>
              </a:ext>
            </a:extLst>
          </p:cNvPr>
          <p:cNvSpPr/>
          <p:nvPr/>
        </p:nvSpPr>
        <p:spPr>
          <a:xfrm>
            <a:off x="944074" y="5028861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69DF3AEE-A58C-4BB4-A78F-2878A8288A97}"/>
              </a:ext>
            </a:extLst>
          </p:cNvPr>
          <p:cNvSpPr/>
          <p:nvPr/>
        </p:nvSpPr>
        <p:spPr>
          <a:xfrm>
            <a:off x="1751381" y="5028861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836FF587-0CC8-459D-B76F-02370B0BC038}"/>
              </a:ext>
            </a:extLst>
          </p:cNvPr>
          <p:cNvSpPr/>
          <p:nvPr/>
        </p:nvSpPr>
        <p:spPr>
          <a:xfrm>
            <a:off x="2558688" y="5028861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A935AB9A-0C06-4A33-935C-A0A703255E64}"/>
              </a:ext>
            </a:extLst>
          </p:cNvPr>
          <p:cNvSpPr/>
          <p:nvPr/>
        </p:nvSpPr>
        <p:spPr>
          <a:xfrm>
            <a:off x="3365995" y="5028861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2B778ACE-7700-4FA8-BE7C-CC263CC7C681}"/>
              </a:ext>
            </a:extLst>
          </p:cNvPr>
          <p:cNvSpPr/>
          <p:nvPr/>
        </p:nvSpPr>
        <p:spPr>
          <a:xfrm>
            <a:off x="4173302" y="5028861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楕円 28">
            <a:extLst>
              <a:ext uri="{FF2B5EF4-FFF2-40B4-BE49-F238E27FC236}">
                <a16:creationId xmlns:a16="http://schemas.microsoft.com/office/drawing/2014/main" id="{9E09A8FF-1459-4A5B-816B-F851E7E468D7}"/>
              </a:ext>
            </a:extLst>
          </p:cNvPr>
          <p:cNvSpPr/>
          <p:nvPr/>
        </p:nvSpPr>
        <p:spPr>
          <a:xfrm>
            <a:off x="2184707" y="3007312"/>
            <a:ext cx="747961" cy="747961"/>
          </a:xfrm>
          <a:prstGeom prst="ellipse">
            <a:avLst/>
          </a:prstGeom>
          <a:solidFill>
            <a:schemeClr val="tx1"/>
          </a:solidFill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ja-JP" altLang="en-US" sz="2800" dirty="0"/>
          </a:p>
        </p:txBody>
      </p:sp>
      <p:sp>
        <p:nvSpPr>
          <p:cNvPr id="30" name="楕円 29">
            <a:extLst>
              <a:ext uri="{FF2B5EF4-FFF2-40B4-BE49-F238E27FC236}">
                <a16:creationId xmlns:a16="http://schemas.microsoft.com/office/drawing/2014/main" id="{03ED0D4A-F500-4937-8659-314BC85EF114}"/>
              </a:ext>
            </a:extLst>
          </p:cNvPr>
          <p:cNvSpPr/>
          <p:nvPr/>
        </p:nvSpPr>
        <p:spPr>
          <a:xfrm>
            <a:off x="2992014" y="3793185"/>
            <a:ext cx="747961" cy="74796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31" name="楕円 30">
            <a:extLst>
              <a:ext uri="{FF2B5EF4-FFF2-40B4-BE49-F238E27FC236}">
                <a16:creationId xmlns:a16="http://schemas.microsoft.com/office/drawing/2014/main" id="{FABC5AF6-4B7A-40F1-868C-6B1AD8A40295}"/>
              </a:ext>
            </a:extLst>
          </p:cNvPr>
          <p:cNvSpPr/>
          <p:nvPr/>
        </p:nvSpPr>
        <p:spPr>
          <a:xfrm>
            <a:off x="2184706" y="3793185"/>
            <a:ext cx="747961" cy="747961"/>
          </a:xfrm>
          <a:prstGeom prst="ellipse">
            <a:avLst/>
          </a:prstGeom>
          <a:solidFill>
            <a:schemeClr val="tx1"/>
          </a:solidFill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ja-JP" altLang="en-US" sz="2800" dirty="0"/>
          </a:p>
        </p:txBody>
      </p:sp>
      <p:sp>
        <p:nvSpPr>
          <p:cNvPr id="32" name="楕円 31">
            <a:extLst>
              <a:ext uri="{FF2B5EF4-FFF2-40B4-BE49-F238E27FC236}">
                <a16:creationId xmlns:a16="http://schemas.microsoft.com/office/drawing/2014/main" id="{74DFA621-55C8-4D41-9DE4-A42D7BB02A59}"/>
              </a:ext>
            </a:extLst>
          </p:cNvPr>
          <p:cNvSpPr/>
          <p:nvPr/>
        </p:nvSpPr>
        <p:spPr>
          <a:xfrm>
            <a:off x="2184705" y="4654881"/>
            <a:ext cx="747961" cy="74796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35" name="楕円 34">
            <a:extLst>
              <a:ext uri="{FF2B5EF4-FFF2-40B4-BE49-F238E27FC236}">
                <a16:creationId xmlns:a16="http://schemas.microsoft.com/office/drawing/2014/main" id="{CC409FC8-9DE6-458D-ACA1-855186CF272E}"/>
              </a:ext>
            </a:extLst>
          </p:cNvPr>
          <p:cNvSpPr/>
          <p:nvPr/>
        </p:nvSpPr>
        <p:spPr>
          <a:xfrm>
            <a:off x="2992012" y="2183525"/>
            <a:ext cx="747961" cy="747961"/>
          </a:xfrm>
          <a:prstGeom prst="ellipse">
            <a:avLst/>
          </a:prstGeom>
          <a:solidFill>
            <a:schemeClr val="tx1"/>
          </a:solidFill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ja-JP" altLang="en-US" sz="2800" dirty="0"/>
          </a:p>
        </p:txBody>
      </p:sp>
      <p:sp>
        <p:nvSpPr>
          <p:cNvPr id="36" name="楕円 35">
            <a:extLst>
              <a:ext uri="{FF2B5EF4-FFF2-40B4-BE49-F238E27FC236}">
                <a16:creationId xmlns:a16="http://schemas.microsoft.com/office/drawing/2014/main" id="{8475B155-A4D8-40BD-81A6-CE051524A5AB}"/>
              </a:ext>
            </a:extLst>
          </p:cNvPr>
          <p:cNvSpPr/>
          <p:nvPr/>
        </p:nvSpPr>
        <p:spPr>
          <a:xfrm>
            <a:off x="3793807" y="3007310"/>
            <a:ext cx="747961" cy="74796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9CC758BD-7270-4AB5-A1C8-967DE296129A}"/>
              </a:ext>
            </a:extLst>
          </p:cNvPr>
          <p:cNvSpPr txBox="1"/>
          <p:nvPr/>
        </p:nvSpPr>
        <p:spPr>
          <a:xfrm>
            <a:off x="751467" y="1153638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b="1" dirty="0"/>
              <a:t>プレイアウトの一例</a:t>
            </a:r>
            <a:endParaRPr kumimoji="1" lang="en-US" altLang="ja-JP" sz="2800" b="1" dirty="0"/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3A77C18A-0497-43BF-8047-F3E146E63820}"/>
              </a:ext>
            </a:extLst>
          </p:cNvPr>
          <p:cNvSpPr txBox="1"/>
          <p:nvPr/>
        </p:nvSpPr>
        <p:spPr>
          <a:xfrm>
            <a:off x="9962278" y="1667389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dirty="0"/>
              <a:t>…</a:t>
            </a:r>
            <a:r>
              <a:rPr kumimoji="1" lang="ja-JP" altLang="en-US" sz="2800" b="1" dirty="0"/>
              <a:t>　黒手番</a:t>
            </a:r>
            <a:endParaRPr kumimoji="1" lang="en-US" altLang="ja-JP" sz="2800" b="1" dirty="0"/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CF439326-DC4B-41FE-A3F8-D6585C4D1F6B}"/>
              </a:ext>
            </a:extLst>
          </p:cNvPr>
          <p:cNvSpPr txBox="1"/>
          <p:nvPr/>
        </p:nvSpPr>
        <p:spPr>
          <a:xfrm>
            <a:off x="9962278" y="3575690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dirty="0"/>
              <a:t>…</a:t>
            </a:r>
            <a:r>
              <a:rPr kumimoji="1" lang="ja-JP" altLang="en-US" sz="2800" b="1" dirty="0"/>
              <a:t>　白手番</a:t>
            </a:r>
            <a:endParaRPr kumimoji="1" lang="en-US" altLang="ja-JP" sz="2800" b="1" dirty="0"/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40ED8F55-C2E0-4163-B4DB-AF2BEF8CE32C}"/>
              </a:ext>
            </a:extLst>
          </p:cNvPr>
          <p:cNvSpPr txBox="1"/>
          <p:nvPr/>
        </p:nvSpPr>
        <p:spPr>
          <a:xfrm>
            <a:off x="10680423" y="5306775"/>
            <a:ext cx="126188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ja-JP" altLang="en-US" sz="2800" b="1" dirty="0"/>
              <a:t>終局時</a:t>
            </a:r>
            <a:endParaRPr lang="en-US" altLang="ja-JP" sz="2800" b="1" dirty="0"/>
          </a:p>
          <a:p>
            <a:pPr algn="r"/>
            <a:r>
              <a:rPr lang="ja-JP" altLang="en-US" sz="2800" b="1" dirty="0"/>
              <a:t>勝敗</a:t>
            </a:r>
            <a:endParaRPr kumimoji="1" lang="en-US" altLang="ja-JP" sz="2800" b="1" dirty="0"/>
          </a:p>
        </p:txBody>
      </p:sp>
      <p:sp>
        <p:nvSpPr>
          <p:cNvPr id="73" name="楕円 72">
            <a:extLst>
              <a:ext uri="{FF2B5EF4-FFF2-40B4-BE49-F238E27FC236}">
                <a16:creationId xmlns:a16="http://schemas.microsoft.com/office/drawing/2014/main" id="{910EBD90-D167-438D-952D-36B327BCC966}"/>
              </a:ext>
            </a:extLst>
          </p:cNvPr>
          <p:cNvSpPr/>
          <p:nvPr/>
        </p:nvSpPr>
        <p:spPr>
          <a:xfrm>
            <a:off x="1377395" y="4654880"/>
            <a:ext cx="747961" cy="747961"/>
          </a:xfrm>
          <a:prstGeom prst="ellipse">
            <a:avLst/>
          </a:prstGeom>
          <a:solidFill>
            <a:schemeClr val="tx1"/>
          </a:solidFill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ja-JP" altLang="en-US" sz="2800" dirty="0"/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F0E8C08C-A971-40EA-A9C2-07CCF4F24B0D}"/>
              </a:ext>
            </a:extLst>
          </p:cNvPr>
          <p:cNvSpPr txBox="1"/>
          <p:nvPr/>
        </p:nvSpPr>
        <p:spPr>
          <a:xfrm>
            <a:off x="5038545" y="5927074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/>
              <a:t>勝ち勝ち負け</a:t>
            </a:r>
            <a:endParaRPr kumimoji="1" lang="en-US" altLang="ja-JP" sz="2800" b="1" dirty="0"/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8E1578F0-BF2C-481F-BC38-947840B1BCAA}"/>
              </a:ext>
            </a:extLst>
          </p:cNvPr>
          <p:cNvSpPr txBox="1"/>
          <p:nvPr/>
        </p:nvSpPr>
        <p:spPr>
          <a:xfrm>
            <a:off x="7228548" y="5927074"/>
            <a:ext cx="13644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b="1" dirty="0"/>
              <a:t> </a:t>
            </a:r>
            <a:r>
              <a:rPr kumimoji="1" lang="ja-JP" altLang="en-US" sz="2800" b="1" dirty="0"/>
              <a:t>勝　負</a:t>
            </a:r>
            <a:endParaRPr kumimoji="1" lang="en-US" altLang="ja-JP" sz="2800" b="1" dirty="0"/>
          </a:p>
        </p:txBody>
      </p: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7B1AB8D7-FDC3-458B-9BDC-9896E59813DE}"/>
              </a:ext>
            </a:extLst>
          </p:cNvPr>
          <p:cNvSpPr txBox="1"/>
          <p:nvPr/>
        </p:nvSpPr>
        <p:spPr>
          <a:xfrm>
            <a:off x="8566908" y="5927074"/>
            <a:ext cx="20826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/>
              <a:t> 勝　負　負</a:t>
            </a:r>
            <a:endParaRPr kumimoji="1" lang="en-US" altLang="ja-JP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正方形/長方形 77">
                <a:extLst>
                  <a:ext uri="{FF2B5EF4-FFF2-40B4-BE49-F238E27FC236}">
                    <a16:creationId xmlns:a16="http://schemas.microsoft.com/office/drawing/2014/main" id="{FEA05A2D-6D62-495C-9099-D9E29269CF65}"/>
                  </a:ext>
                </a:extLst>
              </p:cNvPr>
              <p:cNvSpPr/>
              <p:nvPr/>
            </p:nvSpPr>
            <p:spPr>
              <a:xfrm>
                <a:off x="5253633" y="2623565"/>
                <a:ext cx="807307" cy="823784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kumimoji="1" lang="en-US" altLang="ja-JP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kumimoji="1" lang="ja-JP" altLang="en-US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8" name="正方形/長方形 77">
                <a:extLst>
                  <a:ext uri="{FF2B5EF4-FFF2-40B4-BE49-F238E27FC236}">
                    <a16:creationId xmlns:a16="http://schemas.microsoft.com/office/drawing/2014/main" id="{FEA05A2D-6D62-495C-9099-D9E29269CF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3633" y="2623565"/>
                <a:ext cx="807307" cy="82378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正方形/長方形 78">
                <a:extLst>
                  <a:ext uri="{FF2B5EF4-FFF2-40B4-BE49-F238E27FC236}">
                    <a16:creationId xmlns:a16="http://schemas.microsoft.com/office/drawing/2014/main" id="{66391BC4-BB2B-4D9D-9CA2-75F8A7812E5A}"/>
                  </a:ext>
                </a:extLst>
              </p:cNvPr>
              <p:cNvSpPr/>
              <p:nvPr/>
            </p:nvSpPr>
            <p:spPr>
              <a:xfrm>
                <a:off x="6979190" y="2627624"/>
                <a:ext cx="807307" cy="823784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kumimoji="1" lang="ja-JP" altLang="en-US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9" name="正方形/長方形 78">
                <a:extLst>
                  <a:ext uri="{FF2B5EF4-FFF2-40B4-BE49-F238E27FC236}">
                    <a16:creationId xmlns:a16="http://schemas.microsoft.com/office/drawing/2014/main" id="{66391BC4-BB2B-4D9D-9CA2-75F8A7812E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9190" y="2627624"/>
                <a:ext cx="807307" cy="82378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正方形/長方形 79">
                <a:extLst>
                  <a:ext uri="{FF2B5EF4-FFF2-40B4-BE49-F238E27FC236}">
                    <a16:creationId xmlns:a16="http://schemas.microsoft.com/office/drawing/2014/main" id="{7E960AE2-7104-425A-8CF9-1B577D5436F1}"/>
                  </a:ext>
                </a:extLst>
              </p:cNvPr>
              <p:cNvSpPr/>
              <p:nvPr/>
            </p:nvSpPr>
            <p:spPr>
              <a:xfrm>
                <a:off x="8543531" y="2611654"/>
                <a:ext cx="807307" cy="823784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kumimoji="1" lang="ja-JP" altLang="en-US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0" name="正方形/長方形 79">
                <a:extLst>
                  <a:ext uri="{FF2B5EF4-FFF2-40B4-BE49-F238E27FC236}">
                    <a16:creationId xmlns:a16="http://schemas.microsoft.com/office/drawing/2014/main" id="{7E960AE2-7104-425A-8CF9-1B577D5436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3531" y="2611654"/>
                <a:ext cx="807307" cy="82378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B7F7172C-9C76-477D-A947-9CB1AEBA8D57}"/>
              </a:ext>
            </a:extLst>
          </p:cNvPr>
          <p:cNvSpPr txBox="1"/>
          <p:nvPr/>
        </p:nvSpPr>
        <p:spPr>
          <a:xfrm>
            <a:off x="11039496" y="2631250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b="1" dirty="0"/>
              <a:t>勝率</a:t>
            </a:r>
            <a:endParaRPr kumimoji="1" lang="en-US" altLang="ja-JP" sz="2800" b="1" dirty="0"/>
          </a:p>
        </p:txBody>
      </p:sp>
      <p:sp>
        <p:nvSpPr>
          <p:cNvPr id="84" name="楕円 83">
            <a:extLst>
              <a:ext uri="{FF2B5EF4-FFF2-40B4-BE49-F238E27FC236}">
                <a16:creationId xmlns:a16="http://schemas.microsoft.com/office/drawing/2014/main" id="{11BA15F2-1ED0-4AA7-9D59-5C296BAD0BA6}"/>
              </a:ext>
            </a:extLst>
          </p:cNvPr>
          <p:cNvSpPr/>
          <p:nvPr/>
        </p:nvSpPr>
        <p:spPr>
          <a:xfrm>
            <a:off x="3793806" y="4654879"/>
            <a:ext cx="747961" cy="74796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85" name="楕円 84">
            <a:extLst>
              <a:ext uri="{FF2B5EF4-FFF2-40B4-BE49-F238E27FC236}">
                <a16:creationId xmlns:a16="http://schemas.microsoft.com/office/drawing/2014/main" id="{D0323E04-BA14-4B3F-A3B8-94FD443F2223}"/>
              </a:ext>
            </a:extLst>
          </p:cNvPr>
          <p:cNvSpPr/>
          <p:nvPr/>
        </p:nvSpPr>
        <p:spPr>
          <a:xfrm>
            <a:off x="3793805" y="2183525"/>
            <a:ext cx="747961" cy="747961"/>
          </a:xfrm>
          <a:prstGeom prst="ellipse">
            <a:avLst/>
          </a:prstGeom>
          <a:solidFill>
            <a:schemeClr val="tx1"/>
          </a:solidFill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ja-JP" altLang="en-US" sz="2800" dirty="0"/>
          </a:p>
        </p:txBody>
      </p:sp>
      <p:sp>
        <p:nvSpPr>
          <p:cNvPr id="86" name="楕円 85">
            <a:extLst>
              <a:ext uri="{FF2B5EF4-FFF2-40B4-BE49-F238E27FC236}">
                <a16:creationId xmlns:a16="http://schemas.microsoft.com/office/drawing/2014/main" id="{A13E1D54-0F3F-4907-90BF-1CFF91411681}"/>
              </a:ext>
            </a:extLst>
          </p:cNvPr>
          <p:cNvSpPr/>
          <p:nvPr/>
        </p:nvSpPr>
        <p:spPr>
          <a:xfrm>
            <a:off x="1347727" y="2183525"/>
            <a:ext cx="747961" cy="74796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ja-JP" altLang="en-US" sz="2800" dirty="0">
                <a:solidFill>
                  <a:schemeClr val="tx1"/>
                </a:solidFill>
              </a:rPr>
              <a:t>死</a:t>
            </a:r>
          </a:p>
        </p:txBody>
      </p:sp>
      <p:sp>
        <p:nvSpPr>
          <p:cNvPr id="87" name="楕円 86">
            <a:extLst>
              <a:ext uri="{FF2B5EF4-FFF2-40B4-BE49-F238E27FC236}">
                <a16:creationId xmlns:a16="http://schemas.microsoft.com/office/drawing/2014/main" id="{32098B2A-090C-4735-A59B-F93EF8493BC3}"/>
              </a:ext>
            </a:extLst>
          </p:cNvPr>
          <p:cNvSpPr/>
          <p:nvPr/>
        </p:nvSpPr>
        <p:spPr>
          <a:xfrm>
            <a:off x="1377394" y="5478663"/>
            <a:ext cx="747961" cy="747961"/>
          </a:xfrm>
          <a:prstGeom prst="ellipse">
            <a:avLst/>
          </a:prstGeom>
          <a:solidFill>
            <a:schemeClr val="tx1"/>
          </a:solidFill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ja-JP" altLang="en-US" sz="2800" dirty="0"/>
          </a:p>
        </p:txBody>
      </p:sp>
      <p:sp>
        <p:nvSpPr>
          <p:cNvPr id="88" name="楕円 87">
            <a:extLst>
              <a:ext uri="{FF2B5EF4-FFF2-40B4-BE49-F238E27FC236}">
                <a16:creationId xmlns:a16="http://schemas.microsoft.com/office/drawing/2014/main" id="{42A31BA5-BB68-4983-9D89-05C7C1511602}"/>
              </a:ext>
            </a:extLst>
          </p:cNvPr>
          <p:cNvSpPr/>
          <p:nvPr/>
        </p:nvSpPr>
        <p:spPr>
          <a:xfrm>
            <a:off x="569072" y="2183524"/>
            <a:ext cx="747961" cy="74796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ja-JP" altLang="en-US" sz="2800" dirty="0">
                <a:solidFill>
                  <a:schemeClr val="tx1"/>
                </a:solidFill>
              </a:rPr>
              <a:t>死</a:t>
            </a:r>
          </a:p>
        </p:txBody>
      </p:sp>
      <p:sp>
        <p:nvSpPr>
          <p:cNvPr id="89" name="楕円 88">
            <a:extLst>
              <a:ext uri="{FF2B5EF4-FFF2-40B4-BE49-F238E27FC236}">
                <a16:creationId xmlns:a16="http://schemas.microsoft.com/office/drawing/2014/main" id="{F044E854-4312-4539-A925-66A021A486B3}"/>
              </a:ext>
            </a:extLst>
          </p:cNvPr>
          <p:cNvSpPr/>
          <p:nvPr/>
        </p:nvSpPr>
        <p:spPr>
          <a:xfrm>
            <a:off x="2183745" y="5478663"/>
            <a:ext cx="747961" cy="747961"/>
          </a:xfrm>
          <a:prstGeom prst="ellipse">
            <a:avLst/>
          </a:prstGeom>
          <a:solidFill>
            <a:schemeClr val="tx1"/>
          </a:solidFill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ja-JP" altLang="en-US" sz="2800" dirty="0"/>
          </a:p>
        </p:txBody>
      </p:sp>
      <p:sp>
        <p:nvSpPr>
          <p:cNvPr id="90" name="楕円 89">
            <a:extLst>
              <a:ext uri="{FF2B5EF4-FFF2-40B4-BE49-F238E27FC236}">
                <a16:creationId xmlns:a16="http://schemas.microsoft.com/office/drawing/2014/main" id="{095F1694-9DEE-4BE2-A080-D2BB2CB225DA}"/>
              </a:ext>
            </a:extLst>
          </p:cNvPr>
          <p:cNvSpPr/>
          <p:nvPr/>
        </p:nvSpPr>
        <p:spPr>
          <a:xfrm>
            <a:off x="2989396" y="4654879"/>
            <a:ext cx="747961" cy="74796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91" name="楕円 90">
            <a:extLst>
              <a:ext uri="{FF2B5EF4-FFF2-40B4-BE49-F238E27FC236}">
                <a16:creationId xmlns:a16="http://schemas.microsoft.com/office/drawing/2014/main" id="{7E5794EF-06F1-4939-89EC-7FB5C861CCB4}"/>
              </a:ext>
            </a:extLst>
          </p:cNvPr>
          <p:cNvSpPr/>
          <p:nvPr/>
        </p:nvSpPr>
        <p:spPr>
          <a:xfrm>
            <a:off x="4644694" y="1536063"/>
            <a:ext cx="523220" cy="523220"/>
          </a:xfrm>
          <a:prstGeom prst="ellipse">
            <a:avLst/>
          </a:prstGeom>
          <a:solidFill>
            <a:schemeClr val="tx1"/>
          </a:solidFill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ja-JP" altLang="en-US" sz="2800" dirty="0"/>
          </a:p>
        </p:txBody>
      </p:sp>
      <p:sp>
        <p:nvSpPr>
          <p:cNvPr id="93" name="楕円 92">
            <a:extLst>
              <a:ext uri="{FF2B5EF4-FFF2-40B4-BE49-F238E27FC236}">
                <a16:creationId xmlns:a16="http://schemas.microsoft.com/office/drawing/2014/main" id="{1FB6ACBA-5D16-4A39-A3F4-18F1076A6D0E}"/>
              </a:ext>
            </a:extLst>
          </p:cNvPr>
          <p:cNvSpPr/>
          <p:nvPr/>
        </p:nvSpPr>
        <p:spPr>
          <a:xfrm>
            <a:off x="4649461" y="2288407"/>
            <a:ext cx="518453" cy="518453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94" name="楕円 93">
            <a:extLst>
              <a:ext uri="{FF2B5EF4-FFF2-40B4-BE49-F238E27FC236}">
                <a16:creationId xmlns:a16="http://schemas.microsoft.com/office/drawing/2014/main" id="{F65241A7-8DC2-45AB-BE4B-EB7137EF373A}"/>
              </a:ext>
            </a:extLst>
          </p:cNvPr>
          <p:cNvSpPr/>
          <p:nvPr/>
        </p:nvSpPr>
        <p:spPr>
          <a:xfrm>
            <a:off x="570057" y="3007308"/>
            <a:ext cx="747961" cy="747961"/>
          </a:xfrm>
          <a:prstGeom prst="ellipse">
            <a:avLst/>
          </a:prstGeom>
          <a:solidFill>
            <a:schemeClr val="tx1"/>
          </a:solidFill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ja-JP" altLang="en-US" sz="2800" dirty="0"/>
          </a:p>
        </p:txBody>
      </p:sp>
      <p:sp>
        <p:nvSpPr>
          <p:cNvPr id="95" name="楕円 94">
            <a:extLst>
              <a:ext uri="{FF2B5EF4-FFF2-40B4-BE49-F238E27FC236}">
                <a16:creationId xmlns:a16="http://schemas.microsoft.com/office/drawing/2014/main" id="{13FA0C61-F441-4E74-B421-BC5247BA0F8D}"/>
              </a:ext>
            </a:extLst>
          </p:cNvPr>
          <p:cNvSpPr/>
          <p:nvPr/>
        </p:nvSpPr>
        <p:spPr>
          <a:xfrm>
            <a:off x="2996910" y="3000459"/>
            <a:ext cx="747961" cy="747961"/>
          </a:xfrm>
          <a:prstGeom prst="ellipse">
            <a:avLst/>
          </a:prstGeom>
          <a:solidFill>
            <a:schemeClr val="tx1"/>
          </a:solidFill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ja-JP" altLang="en-US" sz="2800" dirty="0"/>
          </a:p>
        </p:txBody>
      </p:sp>
      <p:sp>
        <p:nvSpPr>
          <p:cNvPr id="96" name="楕円 95">
            <a:extLst>
              <a:ext uri="{FF2B5EF4-FFF2-40B4-BE49-F238E27FC236}">
                <a16:creationId xmlns:a16="http://schemas.microsoft.com/office/drawing/2014/main" id="{01687EB2-DB63-40CF-A17C-A640401865CE}"/>
              </a:ext>
            </a:extLst>
          </p:cNvPr>
          <p:cNvSpPr/>
          <p:nvPr/>
        </p:nvSpPr>
        <p:spPr>
          <a:xfrm>
            <a:off x="3793805" y="5512921"/>
            <a:ext cx="747961" cy="74796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97" name="楕円 96">
            <a:extLst>
              <a:ext uri="{FF2B5EF4-FFF2-40B4-BE49-F238E27FC236}">
                <a16:creationId xmlns:a16="http://schemas.microsoft.com/office/drawing/2014/main" id="{7C0FB71D-D5D3-439A-9E6E-EC7906A97AF2}"/>
              </a:ext>
            </a:extLst>
          </p:cNvPr>
          <p:cNvSpPr/>
          <p:nvPr/>
        </p:nvSpPr>
        <p:spPr>
          <a:xfrm>
            <a:off x="1373511" y="3007305"/>
            <a:ext cx="747961" cy="747961"/>
          </a:xfrm>
          <a:prstGeom prst="ellipse">
            <a:avLst/>
          </a:prstGeom>
          <a:solidFill>
            <a:schemeClr val="tx1"/>
          </a:solidFill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ja-JP" altLang="en-US" sz="2800" dirty="0"/>
          </a:p>
        </p:txBody>
      </p:sp>
      <p:sp>
        <p:nvSpPr>
          <p:cNvPr id="98" name="楕円 97">
            <a:extLst>
              <a:ext uri="{FF2B5EF4-FFF2-40B4-BE49-F238E27FC236}">
                <a16:creationId xmlns:a16="http://schemas.microsoft.com/office/drawing/2014/main" id="{1A1B8059-EFB7-4DA2-9736-B87043D02E46}"/>
              </a:ext>
            </a:extLst>
          </p:cNvPr>
          <p:cNvSpPr/>
          <p:nvPr/>
        </p:nvSpPr>
        <p:spPr>
          <a:xfrm>
            <a:off x="2998931" y="5478661"/>
            <a:ext cx="747961" cy="74796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99" name="楕円 98">
            <a:extLst>
              <a:ext uri="{FF2B5EF4-FFF2-40B4-BE49-F238E27FC236}">
                <a16:creationId xmlns:a16="http://schemas.microsoft.com/office/drawing/2014/main" id="{49F238F5-4953-43DC-A8E1-36214BD17CC4}"/>
              </a:ext>
            </a:extLst>
          </p:cNvPr>
          <p:cNvSpPr/>
          <p:nvPr/>
        </p:nvSpPr>
        <p:spPr>
          <a:xfrm>
            <a:off x="570056" y="5478660"/>
            <a:ext cx="747961" cy="747961"/>
          </a:xfrm>
          <a:prstGeom prst="ellipse">
            <a:avLst/>
          </a:prstGeom>
          <a:solidFill>
            <a:schemeClr val="tx1"/>
          </a:solidFill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ja-JP" altLang="en-US" sz="2800" dirty="0"/>
          </a:p>
        </p:txBody>
      </p:sp>
      <p:sp>
        <p:nvSpPr>
          <p:cNvPr id="100" name="楕円 99">
            <a:extLst>
              <a:ext uri="{FF2B5EF4-FFF2-40B4-BE49-F238E27FC236}">
                <a16:creationId xmlns:a16="http://schemas.microsoft.com/office/drawing/2014/main" id="{F78675AE-6B76-4C59-B2AF-16DE83CFB38A}"/>
              </a:ext>
            </a:extLst>
          </p:cNvPr>
          <p:cNvSpPr/>
          <p:nvPr/>
        </p:nvSpPr>
        <p:spPr>
          <a:xfrm>
            <a:off x="4644694" y="3108989"/>
            <a:ext cx="523220" cy="523220"/>
          </a:xfrm>
          <a:prstGeom prst="ellipse">
            <a:avLst/>
          </a:prstGeom>
          <a:solidFill>
            <a:schemeClr val="tx1"/>
          </a:solidFill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ja-JP" altLang="en-US" sz="2000" dirty="0"/>
              <a:t>死</a:t>
            </a:r>
          </a:p>
        </p:txBody>
      </p:sp>
      <p:sp>
        <p:nvSpPr>
          <p:cNvPr id="101" name="楕円 100">
            <a:extLst>
              <a:ext uri="{FF2B5EF4-FFF2-40B4-BE49-F238E27FC236}">
                <a16:creationId xmlns:a16="http://schemas.microsoft.com/office/drawing/2014/main" id="{384F251A-CF25-40DE-9483-93B015A8B4D2}"/>
              </a:ext>
            </a:extLst>
          </p:cNvPr>
          <p:cNvSpPr/>
          <p:nvPr/>
        </p:nvSpPr>
        <p:spPr>
          <a:xfrm>
            <a:off x="4650980" y="4714366"/>
            <a:ext cx="518453" cy="518453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102" name="楕円 101">
            <a:extLst>
              <a:ext uri="{FF2B5EF4-FFF2-40B4-BE49-F238E27FC236}">
                <a16:creationId xmlns:a16="http://schemas.microsoft.com/office/drawing/2014/main" id="{4733B387-A6A1-4107-B458-CDC43283558D}"/>
              </a:ext>
            </a:extLst>
          </p:cNvPr>
          <p:cNvSpPr/>
          <p:nvPr/>
        </p:nvSpPr>
        <p:spPr>
          <a:xfrm>
            <a:off x="3904810" y="1551049"/>
            <a:ext cx="523220" cy="523220"/>
          </a:xfrm>
          <a:prstGeom prst="ellipse">
            <a:avLst/>
          </a:prstGeom>
          <a:solidFill>
            <a:schemeClr val="tx1"/>
          </a:solidFill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ja-JP" altLang="en-US" sz="2800" dirty="0"/>
          </a:p>
        </p:txBody>
      </p:sp>
      <p:sp>
        <p:nvSpPr>
          <p:cNvPr id="103" name="楕円 102">
            <a:extLst>
              <a:ext uri="{FF2B5EF4-FFF2-40B4-BE49-F238E27FC236}">
                <a16:creationId xmlns:a16="http://schemas.microsoft.com/office/drawing/2014/main" id="{D9D05FBC-A0CC-4CD5-B070-878D366C592C}"/>
              </a:ext>
            </a:extLst>
          </p:cNvPr>
          <p:cNvSpPr/>
          <p:nvPr/>
        </p:nvSpPr>
        <p:spPr>
          <a:xfrm>
            <a:off x="2304939" y="1585666"/>
            <a:ext cx="518453" cy="518453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ja-JP" altLang="en-US" sz="2000" dirty="0">
                <a:solidFill>
                  <a:schemeClr val="tx1"/>
                </a:solidFill>
              </a:rPr>
              <a:t>死</a:t>
            </a:r>
          </a:p>
        </p:txBody>
      </p:sp>
      <p:sp>
        <p:nvSpPr>
          <p:cNvPr id="105" name="テキスト ボックス 104">
            <a:extLst>
              <a:ext uri="{FF2B5EF4-FFF2-40B4-BE49-F238E27FC236}">
                <a16:creationId xmlns:a16="http://schemas.microsoft.com/office/drawing/2014/main" id="{A6D3B05D-ED2C-46BD-BACE-6573A1A68C82}"/>
              </a:ext>
            </a:extLst>
          </p:cNvPr>
          <p:cNvSpPr txBox="1"/>
          <p:nvPr/>
        </p:nvSpPr>
        <p:spPr>
          <a:xfrm>
            <a:off x="1048996" y="6308156"/>
            <a:ext cx="382668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800" b="1" dirty="0"/>
              <a:t>勝：黒</a:t>
            </a:r>
            <a:r>
              <a:rPr lang="en-US" altLang="ja-JP" sz="2800" b="1" dirty="0"/>
              <a:t>8</a:t>
            </a:r>
            <a:r>
              <a:rPr kumimoji="1" lang="ja-JP" altLang="en-US" sz="2800" b="1" dirty="0"/>
              <a:t>目　負：白</a:t>
            </a:r>
            <a:r>
              <a:rPr kumimoji="1" lang="en-US" altLang="ja-JP" sz="2800" b="1" dirty="0"/>
              <a:t>1</a:t>
            </a:r>
            <a:r>
              <a:rPr kumimoji="1" lang="ja-JP" altLang="en-US" sz="2800" b="1" dirty="0"/>
              <a:t>目</a:t>
            </a:r>
            <a:endParaRPr kumimoji="1" lang="en-US" altLang="ja-JP" sz="2800" b="1" dirty="0"/>
          </a:p>
        </p:txBody>
      </p:sp>
      <p:sp>
        <p:nvSpPr>
          <p:cNvPr id="106" name="楕円 105">
            <a:extLst>
              <a:ext uri="{FF2B5EF4-FFF2-40B4-BE49-F238E27FC236}">
                <a16:creationId xmlns:a16="http://schemas.microsoft.com/office/drawing/2014/main" id="{88939037-D1A4-419F-90E1-B372195EB688}"/>
              </a:ext>
            </a:extLst>
          </p:cNvPr>
          <p:cNvSpPr/>
          <p:nvPr/>
        </p:nvSpPr>
        <p:spPr>
          <a:xfrm>
            <a:off x="2185248" y="2190382"/>
            <a:ext cx="747961" cy="747961"/>
          </a:xfrm>
          <a:prstGeom prst="ellipse">
            <a:avLst/>
          </a:prstGeom>
          <a:solidFill>
            <a:schemeClr val="tx1"/>
          </a:solidFill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770853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  <p:bldP spid="79" grpId="0" animBg="1"/>
      <p:bldP spid="80" grpId="0" animBg="1"/>
      <p:bldP spid="8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グループ化 73">
            <a:extLst>
              <a:ext uri="{FF2B5EF4-FFF2-40B4-BE49-F238E27FC236}">
                <a16:creationId xmlns:a16="http://schemas.microsoft.com/office/drawing/2014/main" id="{C76A8699-033A-44E2-907C-4432700AFA00}"/>
              </a:ext>
            </a:extLst>
          </p:cNvPr>
          <p:cNvGrpSpPr/>
          <p:nvPr/>
        </p:nvGrpSpPr>
        <p:grpSpPr>
          <a:xfrm>
            <a:off x="5182627" y="1551049"/>
            <a:ext cx="5444305" cy="4360055"/>
            <a:chOff x="5182627" y="1551049"/>
            <a:chExt cx="5444305" cy="4360055"/>
          </a:xfrm>
        </p:grpSpPr>
        <p:cxnSp>
          <p:nvCxnSpPr>
            <p:cNvPr id="42" name="直線コネクタ 41">
              <a:extLst>
                <a:ext uri="{FF2B5EF4-FFF2-40B4-BE49-F238E27FC236}">
                  <a16:creationId xmlns:a16="http://schemas.microsoft.com/office/drawing/2014/main" id="{D45D28C9-FF4B-4391-974C-EA194C647CB6}"/>
                </a:ext>
              </a:extLst>
            </p:cNvPr>
            <p:cNvCxnSpPr>
              <a:cxnSpLocks/>
              <a:stCxn id="62" idx="0"/>
            </p:cNvCxnSpPr>
            <p:nvPr/>
          </p:nvCxnSpPr>
          <p:spPr>
            <a:xfrm flipV="1">
              <a:off x="6169841" y="2299010"/>
              <a:ext cx="1734940" cy="116431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直線コネクタ 42">
              <a:extLst>
                <a:ext uri="{FF2B5EF4-FFF2-40B4-BE49-F238E27FC236}">
                  <a16:creationId xmlns:a16="http://schemas.microsoft.com/office/drawing/2014/main" id="{87D2733E-0C01-4F0E-BAC5-4AD4AFAE42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04780" y="2299010"/>
              <a:ext cx="1" cy="115240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直線コネクタ 43">
              <a:extLst>
                <a:ext uri="{FF2B5EF4-FFF2-40B4-BE49-F238E27FC236}">
                  <a16:creationId xmlns:a16="http://schemas.microsoft.com/office/drawing/2014/main" id="{8545F559-3306-45BD-836F-E59A4B0FB16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904781" y="2299010"/>
              <a:ext cx="1726980" cy="115240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直線コネクタ 44">
              <a:extLst>
                <a:ext uri="{FF2B5EF4-FFF2-40B4-BE49-F238E27FC236}">
                  <a16:creationId xmlns:a16="http://schemas.microsoft.com/office/drawing/2014/main" id="{03558C56-136F-45DE-8A55-6F6B1CF55E8C}"/>
                </a:ext>
              </a:extLst>
            </p:cNvPr>
            <p:cNvCxnSpPr>
              <a:cxnSpLocks/>
              <a:stCxn id="50" idx="3"/>
            </p:cNvCxnSpPr>
            <p:nvPr/>
          </p:nvCxnSpPr>
          <p:spPr>
            <a:xfrm flipV="1">
              <a:off x="5493222" y="4211282"/>
              <a:ext cx="684578" cy="116431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直線コネクタ 45">
              <a:extLst>
                <a:ext uri="{FF2B5EF4-FFF2-40B4-BE49-F238E27FC236}">
                  <a16:creationId xmlns:a16="http://schemas.microsoft.com/office/drawing/2014/main" id="{D3E2DB0C-0BC6-4B92-98D4-7946334C11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77799" y="4211282"/>
              <a:ext cx="1" cy="115240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直線コネクタ 46">
              <a:extLst>
                <a:ext uri="{FF2B5EF4-FFF2-40B4-BE49-F238E27FC236}">
                  <a16:creationId xmlns:a16="http://schemas.microsoft.com/office/drawing/2014/main" id="{695D4BE3-2532-460E-82A5-2030774C36FF}"/>
                </a:ext>
              </a:extLst>
            </p:cNvPr>
            <p:cNvCxnSpPr>
              <a:cxnSpLocks/>
              <a:stCxn id="49" idx="3"/>
            </p:cNvCxnSpPr>
            <p:nvPr/>
          </p:nvCxnSpPr>
          <p:spPr>
            <a:xfrm flipH="1" flipV="1">
              <a:off x="6177800" y="4211282"/>
              <a:ext cx="684574" cy="116431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二等辺三角形 47">
              <a:extLst>
                <a:ext uri="{FF2B5EF4-FFF2-40B4-BE49-F238E27FC236}">
                  <a16:creationId xmlns:a16="http://schemas.microsoft.com/office/drawing/2014/main" id="{DAD75CA5-B4B0-40AD-A7F1-CE726196D27C}"/>
                </a:ext>
              </a:extLst>
            </p:cNvPr>
            <p:cNvSpPr/>
            <p:nvPr/>
          </p:nvSpPr>
          <p:spPr>
            <a:xfrm rot="10800000">
              <a:off x="5867203" y="5375593"/>
              <a:ext cx="621190" cy="535509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" name="二等辺三角形 48">
              <a:extLst>
                <a:ext uri="{FF2B5EF4-FFF2-40B4-BE49-F238E27FC236}">
                  <a16:creationId xmlns:a16="http://schemas.microsoft.com/office/drawing/2014/main" id="{B3AA5B7F-5F2F-4C9D-B89D-6121CDAFF688}"/>
                </a:ext>
              </a:extLst>
            </p:cNvPr>
            <p:cNvSpPr/>
            <p:nvPr/>
          </p:nvSpPr>
          <p:spPr>
            <a:xfrm rot="10800000">
              <a:off x="6551779" y="5375594"/>
              <a:ext cx="621190" cy="535509"/>
            </a:xfrm>
            <a:prstGeom prst="triangl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0" name="二等辺三角形 49">
              <a:extLst>
                <a:ext uri="{FF2B5EF4-FFF2-40B4-BE49-F238E27FC236}">
                  <a16:creationId xmlns:a16="http://schemas.microsoft.com/office/drawing/2014/main" id="{71CAC8C8-B8FF-463B-91F7-EBB21560A00B}"/>
                </a:ext>
              </a:extLst>
            </p:cNvPr>
            <p:cNvSpPr/>
            <p:nvPr/>
          </p:nvSpPr>
          <p:spPr>
            <a:xfrm rot="10800000">
              <a:off x="5182627" y="5375594"/>
              <a:ext cx="621190" cy="535509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51" name="直線コネクタ 50">
              <a:extLst>
                <a:ext uri="{FF2B5EF4-FFF2-40B4-BE49-F238E27FC236}">
                  <a16:creationId xmlns:a16="http://schemas.microsoft.com/office/drawing/2014/main" id="{74FE35DA-CB74-4127-984B-0EAD2CFB2630}"/>
                </a:ext>
              </a:extLst>
            </p:cNvPr>
            <p:cNvCxnSpPr>
              <a:cxnSpLocks/>
              <a:stCxn id="56" idx="3"/>
              <a:endCxn id="64" idx="4"/>
            </p:cNvCxnSpPr>
            <p:nvPr/>
          </p:nvCxnSpPr>
          <p:spPr>
            <a:xfrm flipV="1">
              <a:off x="8947185" y="4199369"/>
              <a:ext cx="661035" cy="117622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直線コネクタ 51">
              <a:extLst>
                <a:ext uri="{FF2B5EF4-FFF2-40B4-BE49-F238E27FC236}">
                  <a16:creationId xmlns:a16="http://schemas.microsoft.com/office/drawing/2014/main" id="{B27FEB81-60B3-4536-B7C7-57A262E40292}"/>
                </a:ext>
              </a:extLst>
            </p:cNvPr>
            <p:cNvCxnSpPr>
              <a:cxnSpLocks/>
              <a:endCxn id="64" idx="4"/>
            </p:cNvCxnSpPr>
            <p:nvPr/>
          </p:nvCxnSpPr>
          <p:spPr>
            <a:xfrm flipH="1" flipV="1">
              <a:off x="9608220" y="4199369"/>
              <a:ext cx="23542" cy="1164314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直線コネクタ 52">
              <a:extLst>
                <a:ext uri="{FF2B5EF4-FFF2-40B4-BE49-F238E27FC236}">
                  <a16:creationId xmlns:a16="http://schemas.microsoft.com/office/drawing/2014/main" id="{FC51FCA2-F390-40CB-9BA8-FC45A633BC0C}"/>
                </a:ext>
              </a:extLst>
            </p:cNvPr>
            <p:cNvCxnSpPr>
              <a:cxnSpLocks/>
              <a:stCxn id="55" idx="3"/>
              <a:endCxn id="64" idx="4"/>
            </p:cNvCxnSpPr>
            <p:nvPr/>
          </p:nvCxnSpPr>
          <p:spPr>
            <a:xfrm flipH="1" flipV="1">
              <a:off x="9608220" y="4199369"/>
              <a:ext cx="708117" cy="117622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二等辺三角形 53">
              <a:extLst>
                <a:ext uri="{FF2B5EF4-FFF2-40B4-BE49-F238E27FC236}">
                  <a16:creationId xmlns:a16="http://schemas.microsoft.com/office/drawing/2014/main" id="{457F76C8-540B-425F-968A-B765EF56A74A}"/>
                </a:ext>
              </a:extLst>
            </p:cNvPr>
            <p:cNvSpPr/>
            <p:nvPr/>
          </p:nvSpPr>
          <p:spPr>
            <a:xfrm rot="10800000">
              <a:off x="9321166" y="5375594"/>
              <a:ext cx="621190" cy="535509"/>
            </a:xfrm>
            <a:prstGeom prst="triangl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5" name="二等辺三角形 54">
              <a:extLst>
                <a:ext uri="{FF2B5EF4-FFF2-40B4-BE49-F238E27FC236}">
                  <a16:creationId xmlns:a16="http://schemas.microsoft.com/office/drawing/2014/main" id="{56F4030A-EE92-488C-A689-ED6B182B724B}"/>
                </a:ext>
              </a:extLst>
            </p:cNvPr>
            <p:cNvSpPr/>
            <p:nvPr/>
          </p:nvSpPr>
          <p:spPr>
            <a:xfrm rot="10800000">
              <a:off x="10005742" y="5375595"/>
              <a:ext cx="621190" cy="535509"/>
            </a:xfrm>
            <a:prstGeom prst="triangl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6" name="二等辺三角形 55">
              <a:extLst>
                <a:ext uri="{FF2B5EF4-FFF2-40B4-BE49-F238E27FC236}">
                  <a16:creationId xmlns:a16="http://schemas.microsoft.com/office/drawing/2014/main" id="{3370FF6A-4C35-4B3C-94D5-C118AE4B4873}"/>
                </a:ext>
              </a:extLst>
            </p:cNvPr>
            <p:cNvSpPr/>
            <p:nvPr/>
          </p:nvSpPr>
          <p:spPr>
            <a:xfrm rot="10800000">
              <a:off x="8636590" y="5375595"/>
              <a:ext cx="621190" cy="535509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57" name="直線コネクタ 56">
              <a:extLst>
                <a:ext uri="{FF2B5EF4-FFF2-40B4-BE49-F238E27FC236}">
                  <a16:creationId xmlns:a16="http://schemas.microsoft.com/office/drawing/2014/main" id="{436210AC-6229-48C6-853C-CA38C6FFF9B0}"/>
                </a:ext>
              </a:extLst>
            </p:cNvPr>
            <p:cNvCxnSpPr>
              <a:cxnSpLocks/>
              <a:stCxn id="60" idx="3"/>
            </p:cNvCxnSpPr>
            <p:nvPr/>
          </p:nvCxnSpPr>
          <p:spPr>
            <a:xfrm flipV="1">
              <a:off x="7578033" y="4199371"/>
              <a:ext cx="326747" cy="1176223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直線コネクタ 57">
              <a:extLst>
                <a:ext uri="{FF2B5EF4-FFF2-40B4-BE49-F238E27FC236}">
                  <a16:creationId xmlns:a16="http://schemas.microsoft.com/office/drawing/2014/main" id="{CD9E80AE-861A-42DA-B1D7-34C99688E85A}"/>
                </a:ext>
              </a:extLst>
            </p:cNvPr>
            <p:cNvCxnSpPr>
              <a:cxnSpLocks/>
              <a:stCxn id="59" idx="3"/>
            </p:cNvCxnSpPr>
            <p:nvPr/>
          </p:nvCxnSpPr>
          <p:spPr>
            <a:xfrm flipH="1" flipV="1">
              <a:off x="7904780" y="4199371"/>
              <a:ext cx="377649" cy="1176223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9" name="二等辺三角形 58">
              <a:extLst>
                <a:ext uri="{FF2B5EF4-FFF2-40B4-BE49-F238E27FC236}">
                  <a16:creationId xmlns:a16="http://schemas.microsoft.com/office/drawing/2014/main" id="{23CD225B-6DCB-4321-97F5-24EBC64548E7}"/>
                </a:ext>
              </a:extLst>
            </p:cNvPr>
            <p:cNvSpPr/>
            <p:nvPr/>
          </p:nvSpPr>
          <p:spPr>
            <a:xfrm rot="10800000">
              <a:off x="7971834" y="5375594"/>
              <a:ext cx="621190" cy="535509"/>
            </a:xfrm>
            <a:prstGeom prst="triangl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" name="二等辺三角形 59">
              <a:extLst>
                <a:ext uri="{FF2B5EF4-FFF2-40B4-BE49-F238E27FC236}">
                  <a16:creationId xmlns:a16="http://schemas.microsoft.com/office/drawing/2014/main" id="{A6AEFFE6-F61E-40B6-B320-69C8CC0972EC}"/>
                </a:ext>
              </a:extLst>
            </p:cNvPr>
            <p:cNvSpPr/>
            <p:nvPr/>
          </p:nvSpPr>
          <p:spPr>
            <a:xfrm rot="10800000">
              <a:off x="7267438" y="5375594"/>
              <a:ext cx="621190" cy="535509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" name="楕円 60">
              <a:extLst>
                <a:ext uri="{FF2B5EF4-FFF2-40B4-BE49-F238E27FC236}">
                  <a16:creationId xmlns:a16="http://schemas.microsoft.com/office/drawing/2014/main" id="{7AAA86D4-B24D-4B39-9056-A1FFB673C29D}"/>
                </a:ext>
              </a:extLst>
            </p:cNvPr>
            <p:cNvSpPr/>
            <p:nvPr/>
          </p:nvSpPr>
          <p:spPr>
            <a:xfrm>
              <a:off x="7530798" y="1551049"/>
              <a:ext cx="747961" cy="747961"/>
            </a:xfrm>
            <a:prstGeom prst="ellipse">
              <a:avLst/>
            </a:prstGeom>
            <a:solidFill>
              <a:schemeClr val="tx1"/>
            </a:solidFill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3">
              <a:schemeClr val="dk2">
                <a:hueOff val="0"/>
                <a:satOff val="0"/>
                <a:lumOff val="0"/>
                <a:alphaOff val="0"/>
              </a:schemeClr>
            </a:fillRef>
            <a:effectRef idx="2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altLang="ja-JP" sz="2800" dirty="0"/>
                <a:t>1</a:t>
              </a:r>
              <a:endParaRPr lang="ja-JP" altLang="en-US" sz="2800" dirty="0"/>
            </a:p>
          </p:txBody>
        </p:sp>
        <p:sp>
          <p:nvSpPr>
            <p:cNvPr id="62" name="楕円 61">
              <a:extLst>
                <a:ext uri="{FF2B5EF4-FFF2-40B4-BE49-F238E27FC236}">
                  <a16:creationId xmlns:a16="http://schemas.microsoft.com/office/drawing/2014/main" id="{50C71283-1DFD-4BFD-860D-10B3EC67CCC3}"/>
                </a:ext>
              </a:extLst>
            </p:cNvPr>
            <p:cNvSpPr/>
            <p:nvPr/>
          </p:nvSpPr>
          <p:spPr>
            <a:xfrm>
              <a:off x="5795860" y="3463320"/>
              <a:ext cx="747961" cy="74796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3">
              <a:schemeClr val="dk2">
                <a:hueOff val="0"/>
                <a:satOff val="0"/>
                <a:lumOff val="0"/>
                <a:alphaOff val="0"/>
              </a:schemeClr>
            </a:fillRef>
            <a:effectRef idx="2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altLang="ja-JP" sz="2800" dirty="0">
                  <a:solidFill>
                    <a:schemeClr val="tx1"/>
                  </a:solidFill>
                </a:rPr>
                <a:t>2</a:t>
              </a:r>
              <a:endParaRPr lang="ja-JP" alt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63" name="楕円 62">
              <a:extLst>
                <a:ext uri="{FF2B5EF4-FFF2-40B4-BE49-F238E27FC236}">
                  <a16:creationId xmlns:a16="http://schemas.microsoft.com/office/drawing/2014/main" id="{371B374D-CA14-4D95-9732-B6E0E8A0CD63}"/>
                </a:ext>
              </a:extLst>
            </p:cNvPr>
            <p:cNvSpPr/>
            <p:nvPr/>
          </p:nvSpPr>
          <p:spPr>
            <a:xfrm>
              <a:off x="7517673" y="3451409"/>
              <a:ext cx="747961" cy="74796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3">
              <a:schemeClr val="dk2">
                <a:hueOff val="0"/>
                <a:satOff val="0"/>
                <a:lumOff val="0"/>
                <a:alphaOff val="0"/>
              </a:schemeClr>
            </a:fillRef>
            <a:effectRef idx="2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altLang="ja-JP" sz="2800" dirty="0">
                  <a:solidFill>
                    <a:schemeClr val="tx1"/>
                  </a:solidFill>
                </a:rPr>
                <a:t>2</a:t>
              </a:r>
              <a:endParaRPr lang="ja-JP" alt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64" name="楕円 63">
              <a:extLst>
                <a:ext uri="{FF2B5EF4-FFF2-40B4-BE49-F238E27FC236}">
                  <a16:creationId xmlns:a16="http://schemas.microsoft.com/office/drawing/2014/main" id="{B258B09F-9F24-40ED-BB11-FA70D8351103}"/>
                </a:ext>
              </a:extLst>
            </p:cNvPr>
            <p:cNvSpPr/>
            <p:nvPr/>
          </p:nvSpPr>
          <p:spPr>
            <a:xfrm>
              <a:off x="9234239" y="3451408"/>
              <a:ext cx="747961" cy="74796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3">
              <a:schemeClr val="dk2">
                <a:hueOff val="0"/>
                <a:satOff val="0"/>
                <a:lumOff val="0"/>
                <a:alphaOff val="0"/>
              </a:schemeClr>
            </a:fillRef>
            <a:effectRef idx="2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altLang="ja-JP" sz="2800" dirty="0">
                  <a:solidFill>
                    <a:schemeClr val="tx1"/>
                  </a:solidFill>
                </a:rPr>
                <a:t>2</a:t>
              </a:r>
              <a:endParaRPr lang="ja-JP" altLang="en-US" sz="2800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DD3AE076-546F-4974-AFF4-9B62E04FF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E94F4-EF8A-4D55-BCB7-267F3E9086ED}" type="slidenum">
              <a:rPr kumimoji="1" lang="ja-JP" altLang="en-US" smtClean="0"/>
              <a:t>26</a:t>
            </a:fld>
            <a:endParaRPr kumimoji="1" lang="ja-JP" altLang="en-US" dirty="0"/>
          </a:p>
        </p:txBody>
      </p:sp>
      <p:sp>
        <p:nvSpPr>
          <p:cNvPr id="3" name="タイトル 1">
            <a:extLst>
              <a:ext uri="{FF2B5EF4-FFF2-40B4-BE49-F238E27FC236}">
                <a16:creationId xmlns:a16="http://schemas.microsoft.com/office/drawing/2014/main" id="{8FB941EA-7C81-4968-B6FF-55A08247491B}"/>
              </a:ext>
            </a:extLst>
          </p:cNvPr>
          <p:cNvSpPr txBox="1">
            <a:spLocks/>
          </p:cNvSpPr>
          <p:nvPr/>
        </p:nvSpPr>
        <p:spPr>
          <a:xfrm>
            <a:off x="681681" y="230660"/>
            <a:ext cx="10515600" cy="87514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ja-JP" altLang="en-US" sz="4800" b="1" dirty="0"/>
              <a:t>原始モンテカルロ囲碁</a:t>
            </a:r>
            <a:r>
              <a:rPr lang="en-US" altLang="ja-JP" sz="2800" b="1" dirty="0"/>
              <a:t>(</a:t>
            </a:r>
            <a:r>
              <a:rPr lang="ja-JP" altLang="en-US" sz="2800" b="1" dirty="0"/>
              <a:t>と著者が名付けた方法</a:t>
            </a:r>
            <a:r>
              <a:rPr lang="en-US" altLang="ja-JP" sz="2800" b="1" dirty="0"/>
              <a:t>)</a:t>
            </a:r>
            <a:endParaRPr lang="ja-JP" altLang="en-US" sz="4800" b="1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85CD7DD8-F6B1-4B1D-9986-CCDCA06505DC}"/>
              </a:ext>
            </a:extLst>
          </p:cNvPr>
          <p:cNvSpPr/>
          <p:nvPr/>
        </p:nvSpPr>
        <p:spPr>
          <a:xfrm>
            <a:off x="944074" y="2557509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E253D266-74C7-47BE-8105-FCC02A7624BC}"/>
              </a:ext>
            </a:extLst>
          </p:cNvPr>
          <p:cNvSpPr/>
          <p:nvPr/>
        </p:nvSpPr>
        <p:spPr>
          <a:xfrm>
            <a:off x="1751381" y="2557509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2FB3C2FB-B67F-4C03-8830-3AB20A2E1FD3}"/>
              </a:ext>
            </a:extLst>
          </p:cNvPr>
          <p:cNvSpPr/>
          <p:nvPr/>
        </p:nvSpPr>
        <p:spPr>
          <a:xfrm>
            <a:off x="2558688" y="2557509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9CDB98E-551D-4586-B8A9-36BF3B61141F}"/>
              </a:ext>
            </a:extLst>
          </p:cNvPr>
          <p:cNvSpPr/>
          <p:nvPr/>
        </p:nvSpPr>
        <p:spPr>
          <a:xfrm>
            <a:off x="3365995" y="2557509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33F7F859-2370-499B-9F85-EE876CE47AEA}"/>
              </a:ext>
            </a:extLst>
          </p:cNvPr>
          <p:cNvSpPr/>
          <p:nvPr/>
        </p:nvSpPr>
        <p:spPr>
          <a:xfrm>
            <a:off x="4173302" y="2557509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A75E3DAE-79EA-4105-9BA1-E17A9DC0FA09}"/>
              </a:ext>
            </a:extLst>
          </p:cNvPr>
          <p:cNvSpPr/>
          <p:nvPr/>
        </p:nvSpPr>
        <p:spPr>
          <a:xfrm>
            <a:off x="944074" y="3381293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188DC1AE-26B6-4F74-BA38-B1CA4A5E6E14}"/>
              </a:ext>
            </a:extLst>
          </p:cNvPr>
          <p:cNvSpPr/>
          <p:nvPr/>
        </p:nvSpPr>
        <p:spPr>
          <a:xfrm>
            <a:off x="1751381" y="3381293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081AAA71-4C72-45D5-A547-4697FD76FC17}"/>
              </a:ext>
            </a:extLst>
          </p:cNvPr>
          <p:cNvSpPr/>
          <p:nvPr/>
        </p:nvSpPr>
        <p:spPr>
          <a:xfrm>
            <a:off x="2558688" y="3381293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93387C96-E59F-4498-91CF-3186EB8A56DB}"/>
              </a:ext>
            </a:extLst>
          </p:cNvPr>
          <p:cNvSpPr/>
          <p:nvPr/>
        </p:nvSpPr>
        <p:spPr>
          <a:xfrm>
            <a:off x="3365995" y="3381293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AD5C5227-B82C-476B-8323-0C1927044A15}"/>
              </a:ext>
            </a:extLst>
          </p:cNvPr>
          <p:cNvSpPr/>
          <p:nvPr/>
        </p:nvSpPr>
        <p:spPr>
          <a:xfrm>
            <a:off x="4173302" y="3381293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88FEA16F-D0E0-4290-8A4C-1E45D37B1288}"/>
              </a:ext>
            </a:extLst>
          </p:cNvPr>
          <p:cNvSpPr/>
          <p:nvPr/>
        </p:nvSpPr>
        <p:spPr>
          <a:xfrm>
            <a:off x="944074" y="4205077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5043C66B-72CD-4F30-B93D-4CF3B6CF454E}"/>
              </a:ext>
            </a:extLst>
          </p:cNvPr>
          <p:cNvSpPr/>
          <p:nvPr/>
        </p:nvSpPr>
        <p:spPr>
          <a:xfrm>
            <a:off x="1751381" y="4205077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F62FCD39-0A54-4347-A4BE-A227AAC98A96}"/>
              </a:ext>
            </a:extLst>
          </p:cNvPr>
          <p:cNvSpPr/>
          <p:nvPr/>
        </p:nvSpPr>
        <p:spPr>
          <a:xfrm>
            <a:off x="2558688" y="4205077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2437A3A5-E97A-40EF-A8B1-6BF246305C93}"/>
              </a:ext>
            </a:extLst>
          </p:cNvPr>
          <p:cNvSpPr/>
          <p:nvPr/>
        </p:nvSpPr>
        <p:spPr>
          <a:xfrm>
            <a:off x="3365995" y="4205077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55ED5451-17C3-4682-838C-53C57CFDBD93}"/>
              </a:ext>
            </a:extLst>
          </p:cNvPr>
          <p:cNvSpPr/>
          <p:nvPr/>
        </p:nvSpPr>
        <p:spPr>
          <a:xfrm>
            <a:off x="4173302" y="4205077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C1BE8AF4-A8A9-4BA7-9104-98EBB12AFE48}"/>
              </a:ext>
            </a:extLst>
          </p:cNvPr>
          <p:cNvSpPr/>
          <p:nvPr/>
        </p:nvSpPr>
        <p:spPr>
          <a:xfrm>
            <a:off x="944074" y="1733725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450D75FB-4E94-4119-B889-1AF1782FA1E3}"/>
              </a:ext>
            </a:extLst>
          </p:cNvPr>
          <p:cNvSpPr/>
          <p:nvPr/>
        </p:nvSpPr>
        <p:spPr>
          <a:xfrm>
            <a:off x="1751381" y="1733725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8DA8463F-F639-4C73-A17A-BDB6A2199B5D}"/>
              </a:ext>
            </a:extLst>
          </p:cNvPr>
          <p:cNvSpPr/>
          <p:nvPr/>
        </p:nvSpPr>
        <p:spPr>
          <a:xfrm>
            <a:off x="2558688" y="1733725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95F17BB5-2BEF-4517-8E5D-F5651D5F21D1}"/>
              </a:ext>
            </a:extLst>
          </p:cNvPr>
          <p:cNvSpPr/>
          <p:nvPr/>
        </p:nvSpPr>
        <p:spPr>
          <a:xfrm>
            <a:off x="3365995" y="1733725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E6EEDA53-F75C-4E0C-9C14-00F019FF3400}"/>
              </a:ext>
            </a:extLst>
          </p:cNvPr>
          <p:cNvSpPr/>
          <p:nvPr/>
        </p:nvSpPr>
        <p:spPr>
          <a:xfrm>
            <a:off x="4173302" y="1733725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821DE5BB-2B89-48BD-AC52-484054547D10}"/>
              </a:ext>
            </a:extLst>
          </p:cNvPr>
          <p:cNvSpPr/>
          <p:nvPr/>
        </p:nvSpPr>
        <p:spPr>
          <a:xfrm>
            <a:off x="944074" y="5028861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69DF3AEE-A58C-4BB4-A78F-2878A8288A97}"/>
              </a:ext>
            </a:extLst>
          </p:cNvPr>
          <p:cNvSpPr/>
          <p:nvPr/>
        </p:nvSpPr>
        <p:spPr>
          <a:xfrm>
            <a:off x="1751381" y="5028861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836FF587-0CC8-459D-B76F-02370B0BC038}"/>
              </a:ext>
            </a:extLst>
          </p:cNvPr>
          <p:cNvSpPr/>
          <p:nvPr/>
        </p:nvSpPr>
        <p:spPr>
          <a:xfrm>
            <a:off x="2558688" y="5028861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A935AB9A-0C06-4A33-935C-A0A703255E64}"/>
              </a:ext>
            </a:extLst>
          </p:cNvPr>
          <p:cNvSpPr/>
          <p:nvPr/>
        </p:nvSpPr>
        <p:spPr>
          <a:xfrm>
            <a:off x="3365995" y="5028861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2B778ACE-7700-4FA8-BE7C-CC263CC7C681}"/>
              </a:ext>
            </a:extLst>
          </p:cNvPr>
          <p:cNvSpPr/>
          <p:nvPr/>
        </p:nvSpPr>
        <p:spPr>
          <a:xfrm>
            <a:off x="4173302" y="5028861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楕円 28">
            <a:extLst>
              <a:ext uri="{FF2B5EF4-FFF2-40B4-BE49-F238E27FC236}">
                <a16:creationId xmlns:a16="http://schemas.microsoft.com/office/drawing/2014/main" id="{9E09A8FF-1459-4A5B-816B-F851E7E468D7}"/>
              </a:ext>
            </a:extLst>
          </p:cNvPr>
          <p:cNvSpPr/>
          <p:nvPr/>
        </p:nvSpPr>
        <p:spPr>
          <a:xfrm>
            <a:off x="2184707" y="3007312"/>
            <a:ext cx="747961" cy="747961"/>
          </a:xfrm>
          <a:prstGeom prst="ellipse">
            <a:avLst/>
          </a:prstGeom>
          <a:solidFill>
            <a:schemeClr val="tx1"/>
          </a:solidFill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ja-JP" altLang="en-US" sz="2800" dirty="0"/>
          </a:p>
        </p:txBody>
      </p:sp>
      <p:sp>
        <p:nvSpPr>
          <p:cNvPr id="30" name="楕円 29">
            <a:extLst>
              <a:ext uri="{FF2B5EF4-FFF2-40B4-BE49-F238E27FC236}">
                <a16:creationId xmlns:a16="http://schemas.microsoft.com/office/drawing/2014/main" id="{03ED0D4A-F500-4937-8659-314BC85EF114}"/>
              </a:ext>
            </a:extLst>
          </p:cNvPr>
          <p:cNvSpPr/>
          <p:nvPr/>
        </p:nvSpPr>
        <p:spPr>
          <a:xfrm>
            <a:off x="2992014" y="3793185"/>
            <a:ext cx="747961" cy="74796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31" name="楕円 30">
            <a:extLst>
              <a:ext uri="{FF2B5EF4-FFF2-40B4-BE49-F238E27FC236}">
                <a16:creationId xmlns:a16="http://schemas.microsoft.com/office/drawing/2014/main" id="{FABC5AF6-4B7A-40F1-868C-6B1AD8A40295}"/>
              </a:ext>
            </a:extLst>
          </p:cNvPr>
          <p:cNvSpPr/>
          <p:nvPr/>
        </p:nvSpPr>
        <p:spPr>
          <a:xfrm>
            <a:off x="2184706" y="3793185"/>
            <a:ext cx="747961" cy="747961"/>
          </a:xfrm>
          <a:prstGeom prst="ellipse">
            <a:avLst/>
          </a:prstGeom>
          <a:solidFill>
            <a:schemeClr val="tx1"/>
          </a:solidFill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ja-JP" altLang="en-US" sz="2800" dirty="0"/>
          </a:p>
        </p:txBody>
      </p:sp>
      <p:sp>
        <p:nvSpPr>
          <p:cNvPr id="32" name="楕円 31">
            <a:extLst>
              <a:ext uri="{FF2B5EF4-FFF2-40B4-BE49-F238E27FC236}">
                <a16:creationId xmlns:a16="http://schemas.microsoft.com/office/drawing/2014/main" id="{74DFA621-55C8-4D41-9DE4-A42D7BB02A59}"/>
              </a:ext>
            </a:extLst>
          </p:cNvPr>
          <p:cNvSpPr/>
          <p:nvPr/>
        </p:nvSpPr>
        <p:spPr>
          <a:xfrm>
            <a:off x="2184705" y="4654881"/>
            <a:ext cx="747961" cy="74796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35" name="楕円 34">
            <a:extLst>
              <a:ext uri="{FF2B5EF4-FFF2-40B4-BE49-F238E27FC236}">
                <a16:creationId xmlns:a16="http://schemas.microsoft.com/office/drawing/2014/main" id="{CC409FC8-9DE6-458D-ACA1-855186CF272E}"/>
              </a:ext>
            </a:extLst>
          </p:cNvPr>
          <p:cNvSpPr/>
          <p:nvPr/>
        </p:nvSpPr>
        <p:spPr>
          <a:xfrm>
            <a:off x="2992012" y="2183525"/>
            <a:ext cx="747961" cy="747961"/>
          </a:xfrm>
          <a:prstGeom prst="ellipse">
            <a:avLst/>
          </a:prstGeom>
          <a:solidFill>
            <a:schemeClr val="tx1"/>
          </a:solidFill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ja-JP" altLang="en-US" sz="2800" dirty="0"/>
          </a:p>
        </p:txBody>
      </p:sp>
      <p:sp>
        <p:nvSpPr>
          <p:cNvPr id="36" name="楕円 35">
            <a:extLst>
              <a:ext uri="{FF2B5EF4-FFF2-40B4-BE49-F238E27FC236}">
                <a16:creationId xmlns:a16="http://schemas.microsoft.com/office/drawing/2014/main" id="{8475B155-A4D8-40BD-81A6-CE051524A5AB}"/>
              </a:ext>
            </a:extLst>
          </p:cNvPr>
          <p:cNvSpPr/>
          <p:nvPr/>
        </p:nvSpPr>
        <p:spPr>
          <a:xfrm>
            <a:off x="3793807" y="3007310"/>
            <a:ext cx="747961" cy="74796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9CC758BD-7270-4AB5-A1C8-967DE296129A}"/>
              </a:ext>
            </a:extLst>
          </p:cNvPr>
          <p:cNvSpPr txBox="1"/>
          <p:nvPr/>
        </p:nvSpPr>
        <p:spPr>
          <a:xfrm>
            <a:off x="751467" y="1153638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b="1" dirty="0"/>
              <a:t>有利な一手を求める</a:t>
            </a:r>
            <a:endParaRPr kumimoji="1" lang="en-US" altLang="ja-JP" sz="2800" b="1" dirty="0"/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3A77C18A-0497-43BF-8047-F3E146E63820}"/>
              </a:ext>
            </a:extLst>
          </p:cNvPr>
          <p:cNvSpPr txBox="1"/>
          <p:nvPr/>
        </p:nvSpPr>
        <p:spPr>
          <a:xfrm>
            <a:off x="9962278" y="1667389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dirty="0"/>
              <a:t>…</a:t>
            </a:r>
            <a:r>
              <a:rPr kumimoji="1" lang="ja-JP" altLang="en-US" sz="2800" b="1" dirty="0"/>
              <a:t>　黒手番</a:t>
            </a:r>
            <a:endParaRPr kumimoji="1" lang="en-US" altLang="ja-JP" sz="2800" b="1" dirty="0"/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CF439326-DC4B-41FE-A3F8-D6585C4D1F6B}"/>
              </a:ext>
            </a:extLst>
          </p:cNvPr>
          <p:cNvSpPr txBox="1"/>
          <p:nvPr/>
        </p:nvSpPr>
        <p:spPr>
          <a:xfrm>
            <a:off x="9962278" y="3575690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dirty="0"/>
              <a:t>…</a:t>
            </a:r>
            <a:r>
              <a:rPr kumimoji="1" lang="ja-JP" altLang="en-US" sz="2800" b="1" dirty="0"/>
              <a:t>　白手番</a:t>
            </a:r>
            <a:endParaRPr kumimoji="1" lang="en-US" altLang="ja-JP" sz="2800" b="1" dirty="0"/>
          </a:p>
        </p:txBody>
      </p:sp>
      <p:sp>
        <p:nvSpPr>
          <p:cNvPr id="73" name="楕円 72">
            <a:extLst>
              <a:ext uri="{FF2B5EF4-FFF2-40B4-BE49-F238E27FC236}">
                <a16:creationId xmlns:a16="http://schemas.microsoft.com/office/drawing/2014/main" id="{910EBD90-D167-438D-952D-36B327BCC966}"/>
              </a:ext>
            </a:extLst>
          </p:cNvPr>
          <p:cNvSpPr/>
          <p:nvPr/>
        </p:nvSpPr>
        <p:spPr>
          <a:xfrm>
            <a:off x="1377395" y="4654880"/>
            <a:ext cx="747961" cy="747961"/>
          </a:xfrm>
          <a:prstGeom prst="ellipse">
            <a:avLst/>
          </a:prstGeom>
          <a:solidFill>
            <a:schemeClr val="tx1"/>
          </a:solidFill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altLang="ja-JP" sz="2800" dirty="0"/>
              <a:t>1</a:t>
            </a:r>
            <a:endParaRPr lang="ja-JP" altLang="en-US" sz="2800" dirty="0"/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F0E8C08C-A971-40EA-A9C2-07CCF4F24B0D}"/>
              </a:ext>
            </a:extLst>
          </p:cNvPr>
          <p:cNvSpPr txBox="1"/>
          <p:nvPr/>
        </p:nvSpPr>
        <p:spPr>
          <a:xfrm>
            <a:off x="5038545" y="5927074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/>
              <a:t>勝ち勝ち負け</a:t>
            </a:r>
            <a:endParaRPr kumimoji="1" lang="en-US" altLang="ja-JP" sz="2800" b="1" dirty="0"/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8E1578F0-BF2C-481F-BC38-947840B1BCAA}"/>
              </a:ext>
            </a:extLst>
          </p:cNvPr>
          <p:cNvSpPr txBox="1"/>
          <p:nvPr/>
        </p:nvSpPr>
        <p:spPr>
          <a:xfrm>
            <a:off x="7228548" y="5927074"/>
            <a:ext cx="13644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b="1" dirty="0"/>
              <a:t> </a:t>
            </a:r>
            <a:r>
              <a:rPr kumimoji="1" lang="ja-JP" altLang="en-US" sz="2800" b="1" dirty="0"/>
              <a:t>勝　負</a:t>
            </a:r>
            <a:endParaRPr kumimoji="1" lang="en-US" altLang="ja-JP" sz="2800" b="1" dirty="0"/>
          </a:p>
        </p:txBody>
      </p: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7B1AB8D7-FDC3-458B-9BDC-9896E59813DE}"/>
              </a:ext>
            </a:extLst>
          </p:cNvPr>
          <p:cNvSpPr txBox="1"/>
          <p:nvPr/>
        </p:nvSpPr>
        <p:spPr>
          <a:xfrm>
            <a:off x="8566908" y="5927074"/>
            <a:ext cx="20826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/>
              <a:t> 勝　負　負</a:t>
            </a:r>
            <a:endParaRPr kumimoji="1" lang="en-US" altLang="ja-JP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正方形/長方形 77">
                <a:extLst>
                  <a:ext uri="{FF2B5EF4-FFF2-40B4-BE49-F238E27FC236}">
                    <a16:creationId xmlns:a16="http://schemas.microsoft.com/office/drawing/2014/main" id="{FEA05A2D-6D62-495C-9099-D9E29269CF65}"/>
                  </a:ext>
                </a:extLst>
              </p:cNvPr>
              <p:cNvSpPr/>
              <p:nvPr/>
            </p:nvSpPr>
            <p:spPr>
              <a:xfrm>
                <a:off x="5253633" y="2623565"/>
                <a:ext cx="807307" cy="823784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kumimoji="1" lang="en-US" altLang="ja-JP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kumimoji="1" lang="ja-JP" altLang="en-US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8" name="正方形/長方形 77">
                <a:extLst>
                  <a:ext uri="{FF2B5EF4-FFF2-40B4-BE49-F238E27FC236}">
                    <a16:creationId xmlns:a16="http://schemas.microsoft.com/office/drawing/2014/main" id="{FEA05A2D-6D62-495C-9099-D9E29269CF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3633" y="2623565"/>
                <a:ext cx="807307" cy="82378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正方形/長方形 78">
                <a:extLst>
                  <a:ext uri="{FF2B5EF4-FFF2-40B4-BE49-F238E27FC236}">
                    <a16:creationId xmlns:a16="http://schemas.microsoft.com/office/drawing/2014/main" id="{66391BC4-BB2B-4D9D-9CA2-75F8A7812E5A}"/>
                  </a:ext>
                </a:extLst>
              </p:cNvPr>
              <p:cNvSpPr/>
              <p:nvPr/>
            </p:nvSpPr>
            <p:spPr>
              <a:xfrm>
                <a:off x="6979190" y="2627624"/>
                <a:ext cx="807307" cy="82378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kumimoji="1" lang="ja-JP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9" name="正方形/長方形 78">
                <a:extLst>
                  <a:ext uri="{FF2B5EF4-FFF2-40B4-BE49-F238E27FC236}">
                    <a16:creationId xmlns:a16="http://schemas.microsoft.com/office/drawing/2014/main" id="{66391BC4-BB2B-4D9D-9CA2-75F8A7812E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9190" y="2627624"/>
                <a:ext cx="807307" cy="82378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正方形/長方形 79">
                <a:extLst>
                  <a:ext uri="{FF2B5EF4-FFF2-40B4-BE49-F238E27FC236}">
                    <a16:creationId xmlns:a16="http://schemas.microsoft.com/office/drawing/2014/main" id="{7E960AE2-7104-425A-8CF9-1B577D5436F1}"/>
                  </a:ext>
                </a:extLst>
              </p:cNvPr>
              <p:cNvSpPr/>
              <p:nvPr/>
            </p:nvSpPr>
            <p:spPr>
              <a:xfrm>
                <a:off x="8543531" y="2611654"/>
                <a:ext cx="807307" cy="82378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kumimoji="1" lang="ja-JP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0" name="正方形/長方形 79">
                <a:extLst>
                  <a:ext uri="{FF2B5EF4-FFF2-40B4-BE49-F238E27FC236}">
                    <a16:creationId xmlns:a16="http://schemas.microsoft.com/office/drawing/2014/main" id="{7E960AE2-7104-425A-8CF9-1B577D5436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3531" y="2611654"/>
                <a:ext cx="807307" cy="82378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B7F7172C-9C76-477D-A947-9CB1AEBA8D57}"/>
              </a:ext>
            </a:extLst>
          </p:cNvPr>
          <p:cNvSpPr txBox="1"/>
          <p:nvPr/>
        </p:nvSpPr>
        <p:spPr>
          <a:xfrm>
            <a:off x="11039496" y="2631250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b="1" dirty="0"/>
              <a:t>勝率</a:t>
            </a:r>
            <a:endParaRPr kumimoji="1" lang="en-US" altLang="ja-JP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正方形/長方形 70">
                <a:extLst>
                  <a:ext uri="{FF2B5EF4-FFF2-40B4-BE49-F238E27FC236}">
                    <a16:creationId xmlns:a16="http://schemas.microsoft.com/office/drawing/2014/main" id="{3AE68D53-555A-4AF9-A1F1-B40FDF581263}"/>
                  </a:ext>
                </a:extLst>
              </p:cNvPr>
              <p:cNvSpPr/>
              <p:nvPr/>
            </p:nvSpPr>
            <p:spPr>
              <a:xfrm>
                <a:off x="6729006" y="999569"/>
                <a:ext cx="807307" cy="823784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kumimoji="1" lang="en-US" altLang="ja-JP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kumimoji="1" lang="ja-JP" altLang="en-US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1" name="正方形/長方形 70">
                <a:extLst>
                  <a:ext uri="{FF2B5EF4-FFF2-40B4-BE49-F238E27FC236}">
                    <a16:creationId xmlns:a16="http://schemas.microsoft.com/office/drawing/2014/main" id="{3AE68D53-555A-4AF9-A1F1-B40FDF5812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9006" y="999569"/>
                <a:ext cx="807307" cy="82378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65740441-CC0B-4333-AC88-1B21942E040C}"/>
              </a:ext>
            </a:extLst>
          </p:cNvPr>
          <p:cNvSpPr txBox="1"/>
          <p:nvPr/>
        </p:nvSpPr>
        <p:spPr>
          <a:xfrm>
            <a:off x="11039496" y="979310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b="1" dirty="0"/>
              <a:t>勝率</a:t>
            </a:r>
            <a:endParaRPr kumimoji="1" lang="en-US" altLang="ja-JP" sz="2800" b="1" dirty="0"/>
          </a:p>
        </p:txBody>
      </p:sp>
      <p:sp>
        <p:nvSpPr>
          <p:cNvPr id="33" name="矢印: 下 32">
            <a:extLst>
              <a:ext uri="{FF2B5EF4-FFF2-40B4-BE49-F238E27FC236}">
                <a16:creationId xmlns:a16="http://schemas.microsoft.com/office/drawing/2014/main" id="{317090BD-D929-48AB-BC42-33EAC76B35F7}"/>
              </a:ext>
            </a:extLst>
          </p:cNvPr>
          <p:cNvSpPr/>
          <p:nvPr/>
        </p:nvSpPr>
        <p:spPr>
          <a:xfrm rot="13018665">
            <a:off x="6142195" y="1560042"/>
            <a:ext cx="432393" cy="1164310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EF14ADE6-ED03-4163-824A-E96B4228EF9A}"/>
              </a:ext>
            </a:extLst>
          </p:cNvPr>
          <p:cNvSpPr txBox="1"/>
          <p:nvPr/>
        </p:nvSpPr>
        <p:spPr>
          <a:xfrm>
            <a:off x="10680423" y="5306775"/>
            <a:ext cx="126188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ja-JP" altLang="en-US" sz="2800" b="1" dirty="0"/>
              <a:t>終局時</a:t>
            </a:r>
            <a:endParaRPr lang="en-US" altLang="ja-JP" sz="2800" b="1" dirty="0"/>
          </a:p>
          <a:p>
            <a:pPr algn="r"/>
            <a:r>
              <a:rPr lang="ja-JP" altLang="en-US" sz="2800" b="1" dirty="0"/>
              <a:t>勝敗</a:t>
            </a:r>
            <a:endParaRPr kumimoji="1" lang="en-US" altLang="ja-JP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正方形/長方形 84">
                <a:extLst>
                  <a:ext uri="{FF2B5EF4-FFF2-40B4-BE49-F238E27FC236}">
                    <a16:creationId xmlns:a16="http://schemas.microsoft.com/office/drawing/2014/main" id="{46792C5C-7C7E-41C9-A389-EA4DC45F249A}"/>
                  </a:ext>
                </a:extLst>
              </p:cNvPr>
              <p:cNvSpPr/>
              <p:nvPr/>
            </p:nvSpPr>
            <p:spPr>
              <a:xfrm>
                <a:off x="835114" y="4018087"/>
                <a:ext cx="807307" cy="823784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kumimoji="1" lang="en-US" altLang="ja-JP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kumimoji="1" lang="ja-JP" altLang="en-US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5" name="正方形/長方形 84">
                <a:extLst>
                  <a:ext uri="{FF2B5EF4-FFF2-40B4-BE49-F238E27FC236}">
                    <a16:creationId xmlns:a16="http://schemas.microsoft.com/office/drawing/2014/main" id="{46792C5C-7C7E-41C9-A389-EA4DC45F24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114" y="4018087"/>
                <a:ext cx="807307" cy="82378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4378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82" grpId="0"/>
      <p:bldP spid="33" grpId="0" animBg="1"/>
      <p:bldP spid="8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6A3E668D-B430-4B03-978A-637541544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E94F4-EF8A-4D55-BCB7-267F3E9086ED}" type="slidenum">
              <a:rPr kumimoji="1" lang="ja-JP" altLang="en-US" smtClean="0"/>
              <a:t>27</a:t>
            </a:fld>
            <a:endParaRPr kumimoji="1" lang="ja-JP" altLang="en-US"/>
          </a:p>
        </p:txBody>
      </p:sp>
      <p:sp>
        <p:nvSpPr>
          <p:cNvPr id="3" name="タイトル 1">
            <a:extLst>
              <a:ext uri="{FF2B5EF4-FFF2-40B4-BE49-F238E27FC236}">
                <a16:creationId xmlns:a16="http://schemas.microsoft.com/office/drawing/2014/main" id="{C428A4D6-9334-46E3-BA38-0CB3F1FAD382}"/>
              </a:ext>
            </a:extLst>
          </p:cNvPr>
          <p:cNvSpPr txBox="1">
            <a:spLocks/>
          </p:cNvSpPr>
          <p:nvPr/>
        </p:nvSpPr>
        <p:spPr>
          <a:xfrm>
            <a:off x="681681" y="230660"/>
            <a:ext cx="10515600" cy="87514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ja-JP" altLang="en-US" sz="4800" b="1" dirty="0"/>
              <a:t>原始モンテカルロ囲碁の課題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050C8A8-487A-499B-9718-2764B297798B}"/>
              </a:ext>
            </a:extLst>
          </p:cNvPr>
          <p:cNvSpPr txBox="1"/>
          <p:nvPr/>
        </p:nvSpPr>
        <p:spPr>
          <a:xfrm>
            <a:off x="803082" y="1296063"/>
            <a:ext cx="11264622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3600" dirty="0"/>
              <a:t>お互いが自分の領域を破棄すると，</a:t>
            </a:r>
            <a:endParaRPr kumimoji="1" lang="en-US" altLang="ja-JP" sz="3600" dirty="0"/>
          </a:p>
          <a:p>
            <a:r>
              <a:rPr lang="ja-JP" altLang="en-US" sz="3600" dirty="0"/>
              <a:t>　　　</a:t>
            </a:r>
            <a:r>
              <a:rPr kumimoji="1" lang="ja-JP" altLang="en-US" sz="3600" dirty="0"/>
              <a:t>対局がプレイアウトしない可能性がある</a:t>
            </a:r>
            <a:endParaRPr kumimoji="1" lang="en-US" altLang="ja-JP" sz="3600" dirty="0"/>
          </a:p>
          <a:p>
            <a:r>
              <a:rPr lang="ja-JP" altLang="en-US" sz="3600" dirty="0"/>
              <a:t>　→自分の眼には，石を置くことを禁ずる制約で解決</a:t>
            </a:r>
            <a:endParaRPr kumimoji="1" lang="en-US" altLang="ja-JP" sz="3600" dirty="0"/>
          </a:p>
          <a:p>
            <a:endParaRPr kumimoji="1" lang="en-US" altLang="ja-JP" sz="3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3600" dirty="0">
                <a:solidFill>
                  <a:srgbClr val="FF0000"/>
                </a:solidFill>
              </a:rPr>
              <a:t>全ての手</a:t>
            </a:r>
            <a:r>
              <a:rPr lang="ja-JP" altLang="en-US" sz="3600" dirty="0">
                <a:solidFill>
                  <a:srgbClr val="FF0000"/>
                </a:solidFill>
              </a:rPr>
              <a:t>の平均</a:t>
            </a:r>
            <a:r>
              <a:rPr kumimoji="1" lang="ja-JP" altLang="en-US" sz="3600" dirty="0">
                <a:solidFill>
                  <a:srgbClr val="FF0000"/>
                </a:solidFill>
              </a:rPr>
              <a:t>確率を計算するため，</a:t>
            </a:r>
            <a:endParaRPr kumimoji="1" lang="en-US" altLang="ja-JP" sz="3600" dirty="0">
              <a:solidFill>
                <a:srgbClr val="FF0000"/>
              </a:solidFill>
            </a:endParaRPr>
          </a:p>
          <a:p>
            <a:r>
              <a:rPr lang="ja-JP" altLang="en-US" sz="3600" dirty="0">
                <a:solidFill>
                  <a:srgbClr val="FF0000"/>
                </a:solidFill>
              </a:rPr>
              <a:t>　　　</a:t>
            </a:r>
            <a:r>
              <a:rPr kumimoji="1" lang="ja-JP" altLang="en-US" sz="3600" dirty="0">
                <a:solidFill>
                  <a:srgbClr val="FF0000"/>
                </a:solidFill>
              </a:rPr>
              <a:t>良い手が少ない場面で判断を誤ることがある</a:t>
            </a:r>
            <a:endParaRPr kumimoji="1" lang="en-US" altLang="ja-JP" sz="3600" dirty="0">
              <a:solidFill>
                <a:srgbClr val="FF0000"/>
              </a:solidFill>
            </a:endParaRPr>
          </a:p>
          <a:p>
            <a:r>
              <a:rPr lang="ja-JP" altLang="en-US" sz="3600"/>
              <a:t>　</a:t>
            </a:r>
            <a:endParaRPr lang="en-US" altLang="ja-JP" sz="3600" dirty="0"/>
          </a:p>
          <a:p>
            <a:r>
              <a:rPr lang="en-US" altLang="ja-JP" sz="3600" dirty="0"/>
              <a:t>   </a:t>
            </a:r>
            <a:r>
              <a:rPr lang="ja-JP" altLang="en-US" sz="3600"/>
              <a:t>→</a:t>
            </a:r>
            <a:r>
              <a:rPr lang="en-US" altLang="ja-JP" sz="3600" dirty="0"/>
              <a:t>Next</a:t>
            </a:r>
            <a:r>
              <a:rPr lang="ja-JP" altLang="en-US" sz="3600"/>
              <a:t>：さらに</a:t>
            </a:r>
            <a:r>
              <a:rPr lang="ja-JP" altLang="en-US" sz="3600" dirty="0"/>
              <a:t>詳しく</a:t>
            </a:r>
            <a:endParaRPr kumimoji="1" lang="en-US" altLang="ja-JP" sz="3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7264510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6A3E668D-B430-4B03-978A-637541544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F1E94F4-EF8A-4D55-BCB7-267F3E9086ED}" type="slidenum">
              <a:rPr kumimoji="1" lang="ja-JP" altLang="en-US" smtClean="0"/>
              <a:t>28</a:t>
            </a:fld>
            <a:endParaRPr kumimoji="1" lang="ja-JP" altLang="en-US"/>
          </a:p>
        </p:txBody>
      </p:sp>
      <p:sp>
        <p:nvSpPr>
          <p:cNvPr id="3" name="タイトル 1">
            <a:extLst>
              <a:ext uri="{FF2B5EF4-FFF2-40B4-BE49-F238E27FC236}">
                <a16:creationId xmlns:a16="http://schemas.microsoft.com/office/drawing/2014/main" id="{C428A4D6-9334-46E3-BA38-0CB3F1FAD382}"/>
              </a:ext>
            </a:extLst>
          </p:cNvPr>
          <p:cNvSpPr txBox="1">
            <a:spLocks/>
          </p:cNvSpPr>
          <p:nvPr/>
        </p:nvSpPr>
        <p:spPr>
          <a:xfrm>
            <a:off x="681681" y="230660"/>
            <a:ext cx="10515600" cy="87514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ja-JP" altLang="en-US" sz="4800" b="1" dirty="0"/>
              <a:t>原始モンテカルロ囲碁</a:t>
            </a:r>
            <a:r>
              <a:rPr lang="ja-JP" altLang="en-US" sz="4800" b="1"/>
              <a:t>の課題の詳細</a:t>
            </a:r>
            <a:endParaRPr lang="ja-JP" altLang="en-US" sz="4800" b="1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050C8A8-487A-499B-9718-2764B297798B}"/>
              </a:ext>
            </a:extLst>
          </p:cNvPr>
          <p:cNvSpPr txBox="1"/>
          <p:nvPr/>
        </p:nvSpPr>
        <p:spPr>
          <a:xfrm>
            <a:off x="803082" y="1296063"/>
            <a:ext cx="9923228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2000" b="1" dirty="0">
                <a:solidFill>
                  <a:srgbClr val="FF0000"/>
                </a:solidFill>
              </a:rPr>
              <a:t>全ての手</a:t>
            </a:r>
            <a:r>
              <a:rPr lang="ja-JP" altLang="en-US" sz="2000" b="1" dirty="0">
                <a:solidFill>
                  <a:srgbClr val="FF0000"/>
                </a:solidFill>
              </a:rPr>
              <a:t>の平均</a:t>
            </a:r>
            <a:r>
              <a:rPr kumimoji="1" lang="ja-JP" altLang="en-US" sz="2000" b="1" dirty="0">
                <a:solidFill>
                  <a:srgbClr val="FF0000"/>
                </a:solidFill>
              </a:rPr>
              <a:t>確率を計算するため，良い手が少ない場面で判断を誤ることがある</a:t>
            </a:r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1DFFC3FA-158D-4D8C-9140-B0776E6D2AA7}"/>
              </a:ext>
            </a:extLst>
          </p:cNvPr>
          <p:cNvSpPr/>
          <p:nvPr/>
        </p:nvSpPr>
        <p:spPr>
          <a:xfrm>
            <a:off x="3354788" y="1996295"/>
            <a:ext cx="747961" cy="747961"/>
          </a:xfrm>
          <a:prstGeom prst="ellipse">
            <a:avLst/>
          </a:prstGeom>
          <a:solidFill>
            <a:schemeClr val="tx1"/>
          </a:solidFill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ja-JP" altLang="en-US" sz="2800" dirty="0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B7635CF4-2B06-4BD4-BEC6-703026ECC07C}"/>
              </a:ext>
            </a:extLst>
          </p:cNvPr>
          <p:cNvSpPr/>
          <p:nvPr/>
        </p:nvSpPr>
        <p:spPr>
          <a:xfrm>
            <a:off x="2368891" y="3896656"/>
            <a:ext cx="747961" cy="74796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ja-JP" altLang="en-US" sz="2800" dirty="0">
              <a:solidFill>
                <a:schemeClr val="tx1"/>
              </a:solidFill>
            </a:endParaRPr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D80AF87C-9A84-43D0-86A1-5A0C52F86851}"/>
              </a:ext>
            </a:extLst>
          </p:cNvPr>
          <p:cNvCxnSpPr>
            <a:stCxn id="6" idx="0"/>
            <a:endCxn id="5" idx="4"/>
          </p:cNvCxnSpPr>
          <p:nvPr/>
        </p:nvCxnSpPr>
        <p:spPr>
          <a:xfrm flipV="1">
            <a:off x="2742872" y="2744256"/>
            <a:ext cx="985897" cy="11524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7430CBE7-B4C4-476E-BB93-792C8C03EB4A}"/>
              </a:ext>
            </a:extLst>
          </p:cNvPr>
          <p:cNvCxnSpPr>
            <a:cxnSpLocks/>
            <a:endCxn id="5" idx="4"/>
          </p:cNvCxnSpPr>
          <p:nvPr/>
        </p:nvCxnSpPr>
        <p:spPr>
          <a:xfrm flipH="1" flipV="1">
            <a:off x="3728769" y="2744256"/>
            <a:ext cx="1027265" cy="11524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05BBA4D4-F80A-4E1D-8C64-C421906275A7}"/>
              </a:ext>
            </a:extLst>
          </p:cNvPr>
          <p:cNvCxnSpPr>
            <a:cxnSpLocks/>
          </p:cNvCxnSpPr>
          <p:nvPr/>
        </p:nvCxnSpPr>
        <p:spPr>
          <a:xfrm flipV="1">
            <a:off x="2053659" y="4644617"/>
            <a:ext cx="684578" cy="116431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628DA8C2-0E19-4B39-AD2F-E4FCA1D77C4F}"/>
              </a:ext>
            </a:extLst>
          </p:cNvPr>
          <p:cNvCxnSpPr>
            <a:cxnSpLocks/>
          </p:cNvCxnSpPr>
          <p:nvPr/>
        </p:nvCxnSpPr>
        <p:spPr>
          <a:xfrm flipV="1">
            <a:off x="2738236" y="4644617"/>
            <a:ext cx="1" cy="11524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D6DB9803-4456-4C31-B8E6-77746EE711CF}"/>
              </a:ext>
            </a:extLst>
          </p:cNvPr>
          <p:cNvCxnSpPr>
            <a:cxnSpLocks/>
          </p:cNvCxnSpPr>
          <p:nvPr/>
        </p:nvCxnSpPr>
        <p:spPr>
          <a:xfrm flipH="1" flipV="1">
            <a:off x="2738237" y="4644617"/>
            <a:ext cx="684574" cy="116431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391EC512-E412-437C-94B8-0DE2D3C91789}"/>
              </a:ext>
            </a:extLst>
          </p:cNvPr>
          <p:cNvSpPr txBox="1"/>
          <p:nvPr/>
        </p:nvSpPr>
        <p:spPr>
          <a:xfrm>
            <a:off x="803082" y="403980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/>
              <a:t>相手</a:t>
            </a:r>
            <a:r>
              <a:rPr kumimoji="1" lang="ja-JP" altLang="en-US" sz="2400" b="1" dirty="0"/>
              <a:t>番</a:t>
            </a:r>
            <a:r>
              <a:rPr kumimoji="1" lang="en-US" altLang="ja-JP" sz="2400" b="1" dirty="0"/>
              <a:t>…</a:t>
            </a: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F1DD2C49-74B2-45AC-82E8-5EE25EE0A82B}"/>
              </a:ext>
            </a:extLst>
          </p:cNvPr>
          <p:cNvSpPr txBox="1"/>
          <p:nvPr/>
        </p:nvSpPr>
        <p:spPr>
          <a:xfrm>
            <a:off x="803082" y="1816336"/>
            <a:ext cx="2035534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en-US" altLang="ja-JP" sz="2000" b="1" u="sng" dirty="0"/>
              <a:t>minmax</a:t>
            </a:r>
            <a:r>
              <a:rPr lang="ja-JP" altLang="en-US" sz="2000" b="1" u="sng" dirty="0"/>
              <a:t>法</a:t>
            </a:r>
            <a:endParaRPr kumimoji="1" lang="ja-JP" altLang="en-US" sz="2000" b="1" u="sng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A5953726-0765-4ED6-88F5-F6F48B6D3C0C}"/>
              </a:ext>
            </a:extLst>
          </p:cNvPr>
          <p:cNvSpPr txBox="1"/>
          <p:nvPr/>
        </p:nvSpPr>
        <p:spPr>
          <a:xfrm>
            <a:off x="6044094" y="1816336"/>
            <a:ext cx="2344531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ja-JP" altLang="en-US" sz="2000" b="1" u="sng" dirty="0"/>
              <a:t>モンテカルロ法</a:t>
            </a:r>
            <a:endParaRPr kumimoji="1" lang="ja-JP" altLang="en-US" sz="2000" b="1" u="sng" dirty="0"/>
          </a:p>
        </p:txBody>
      </p:sp>
      <p:sp>
        <p:nvSpPr>
          <p:cNvPr id="39" name="楕円 38">
            <a:extLst>
              <a:ext uri="{FF2B5EF4-FFF2-40B4-BE49-F238E27FC236}">
                <a16:creationId xmlns:a16="http://schemas.microsoft.com/office/drawing/2014/main" id="{32EC773F-5FAE-47C3-8719-B2776A5E4121}"/>
              </a:ext>
            </a:extLst>
          </p:cNvPr>
          <p:cNvSpPr/>
          <p:nvPr/>
        </p:nvSpPr>
        <p:spPr>
          <a:xfrm>
            <a:off x="4382053" y="3896656"/>
            <a:ext cx="747961" cy="74796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ja-JP" altLang="en-US" sz="2800" dirty="0">
              <a:solidFill>
                <a:schemeClr val="tx1"/>
              </a:solidFill>
            </a:endParaRPr>
          </a:p>
        </p:txBody>
      </p: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742FD9DD-2734-4DA7-A0B9-276A5B31ADB5}"/>
              </a:ext>
            </a:extLst>
          </p:cNvPr>
          <p:cNvCxnSpPr>
            <a:cxnSpLocks/>
          </p:cNvCxnSpPr>
          <p:nvPr/>
        </p:nvCxnSpPr>
        <p:spPr>
          <a:xfrm flipV="1">
            <a:off x="4066821" y="4644617"/>
            <a:ext cx="684578" cy="116431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7EB1C1C1-5F4A-4255-A546-676FA5F88A65}"/>
              </a:ext>
            </a:extLst>
          </p:cNvPr>
          <p:cNvCxnSpPr>
            <a:cxnSpLocks/>
          </p:cNvCxnSpPr>
          <p:nvPr/>
        </p:nvCxnSpPr>
        <p:spPr>
          <a:xfrm flipV="1">
            <a:off x="4751398" y="4644617"/>
            <a:ext cx="1" cy="11524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7D2D74DA-6866-4060-8C46-C233248A0A96}"/>
              </a:ext>
            </a:extLst>
          </p:cNvPr>
          <p:cNvCxnSpPr>
            <a:cxnSpLocks/>
          </p:cNvCxnSpPr>
          <p:nvPr/>
        </p:nvCxnSpPr>
        <p:spPr>
          <a:xfrm flipH="1" flipV="1">
            <a:off x="4751399" y="4644617"/>
            <a:ext cx="684574" cy="116431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C93E2EFD-9792-489E-8E22-D11E232A785E}"/>
              </a:ext>
            </a:extLst>
          </p:cNvPr>
          <p:cNvSpPr/>
          <p:nvPr/>
        </p:nvSpPr>
        <p:spPr>
          <a:xfrm>
            <a:off x="1799675" y="5737370"/>
            <a:ext cx="483558" cy="55931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solidFill>
                  <a:schemeClr val="bg1"/>
                </a:solidFill>
              </a:rPr>
              <a:t>10</a:t>
            </a:r>
            <a:endParaRPr kumimoji="1" lang="ja-JP" altLang="en-US" sz="2000" dirty="0">
              <a:solidFill>
                <a:schemeClr val="bg1"/>
              </a:solidFill>
            </a:endParaRPr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A013BA2B-6CA4-49D5-B729-8D64DA5B8ACA}"/>
              </a:ext>
            </a:extLst>
          </p:cNvPr>
          <p:cNvSpPr/>
          <p:nvPr/>
        </p:nvSpPr>
        <p:spPr>
          <a:xfrm>
            <a:off x="2490934" y="5741847"/>
            <a:ext cx="483558" cy="55931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solidFill>
                  <a:schemeClr val="tx1"/>
                </a:solidFill>
              </a:rPr>
              <a:t>75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A1030256-4573-4E6E-8A33-0243CF6EFFA7}"/>
              </a:ext>
            </a:extLst>
          </p:cNvPr>
          <p:cNvSpPr/>
          <p:nvPr/>
        </p:nvSpPr>
        <p:spPr>
          <a:xfrm>
            <a:off x="3156137" y="5737370"/>
            <a:ext cx="483558" cy="55931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solidFill>
                  <a:schemeClr val="tx1"/>
                </a:solidFill>
              </a:rPr>
              <a:t>95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74020D43-A4B3-4898-B8D8-7CD9343129F6}"/>
              </a:ext>
            </a:extLst>
          </p:cNvPr>
          <p:cNvSpPr txBox="1"/>
          <p:nvPr/>
        </p:nvSpPr>
        <p:spPr>
          <a:xfrm>
            <a:off x="803082" y="5746710"/>
            <a:ext cx="10599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/>
              <a:t>勝率</a:t>
            </a:r>
            <a:r>
              <a:rPr lang="en-US" altLang="ja-JP" sz="2400" b="1" dirty="0"/>
              <a:t>%</a:t>
            </a:r>
            <a:endParaRPr kumimoji="1" lang="en-US" altLang="ja-JP" sz="2400" b="1" dirty="0"/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1ED20730-0BF5-4794-B862-AD550488CAE5}"/>
              </a:ext>
            </a:extLst>
          </p:cNvPr>
          <p:cNvSpPr/>
          <p:nvPr/>
        </p:nvSpPr>
        <p:spPr>
          <a:xfrm>
            <a:off x="3823795" y="5746710"/>
            <a:ext cx="483558" cy="55931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solidFill>
                  <a:schemeClr val="bg1"/>
                </a:solidFill>
              </a:rPr>
              <a:t>30</a:t>
            </a:r>
            <a:endParaRPr kumimoji="1" lang="ja-JP" altLang="en-US" sz="2000" dirty="0">
              <a:solidFill>
                <a:schemeClr val="bg1"/>
              </a:solidFill>
            </a:endParaRPr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547DA9F6-9A25-4786-BFAE-E5F485C31122}"/>
              </a:ext>
            </a:extLst>
          </p:cNvPr>
          <p:cNvSpPr/>
          <p:nvPr/>
        </p:nvSpPr>
        <p:spPr>
          <a:xfrm>
            <a:off x="4515054" y="5751187"/>
            <a:ext cx="483558" cy="55931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solidFill>
                  <a:schemeClr val="tx1"/>
                </a:solidFill>
              </a:rPr>
              <a:t>55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25F4344E-4B73-4B2A-9C31-64BE9C6C6135}"/>
              </a:ext>
            </a:extLst>
          </p:cNvPr>
          <p:cNvSpPr/>
          <p:nvPr/>
        </p:nvSpPr>
        <p:spPr>
          <a:xfrm>
            <a:off x="5180257" y="5746710"/>
            <a:ext cx="483558" cy="55931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solidFill>
                  <a:schemeClr val="tx1"/>
                </a:solidFill>
              </a:rPr>
              <a:t>65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74" name="楕円 73">
            <a:extLst>
              <a:ext uri="{FF2B5EF4-FFF2-40B4-BE49-F238E27FC236}">
                <a16:creationId xmlns:a16="http://schemas.microsoft.com/office/drawing/2014/main" id="{1DE42E6E-0F93-4EA5-B44F-D3C60E0E58A8}"/>
              </a:ext>
            </a:extLst>
          </p:cNvPr>
          <p:cNvSpPr/>
          <p:nvPr/>
        </p:nvSpPr>
        <p:spPr>
          <a:xfrm>
            <a:off x="8355368" y="1991818"/>
            <a:ext cx="747961" cy="747961"/>
          </a:xfrm>
          <a:prstGeom prst="ellipse">
            <a:avLst/>
          </a:prstGeom>
          <a:solidFill>
            <a:schemeClr val="tx1"/>
          </a:solidFill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ja-JP" altLang="en-US" sz="2800" dirty="0"/>
          </a:p>
        </p:txBody>
      </p:sp>
      <p:sp>
        <p:nvSpPr>
          <p:cNvPr id="75" name="楕円 74">
            <a:extLst>
              <a:ext uri="{FF2B5EF4-FFF2-40B4-BE49-F238E27FC236}">
                <a16:creationId xmlns:a16="http://schemas.microsoft.com/office/drawing/2014/main" id="{AA27E710-3212-46A7-A9C5-BE149E140152}"/>
              </a:ext>
            </a:extLst>
          </p:cNvPr>
          <p:cNvSpPr/>
          <p:nvPr/>
        </p:nvSpPr>
        <p:spPr>
          <a:xfrm>
            <a:off x="7369471" y="3892179"/>
            <a:ext cx="747961" cy="74796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ja-JP" altLang="en-US" sz="2800" dirty="0">
              <a:solidFill>
                <a:schemeClr val="tx1"/>
              </a:solidFill>
            </a:endParaRPr>
          </a:p>
        </p:txBody>
      </p:sp>
      <p:cxnSp>
        <p:nvCxnSpPr>
          <p:cNvPr id="76" name="直線コネクタ 75">
            <a:extLst>
              <a:ext uri="{FF2B5EF4-FFF2-40B4-BE49-F238E27FC236}">
                <a16:creationId xmlns:a16="http://schemas.microsoft.com/office/drawing/2014/main" id="{4418CA60-F78F-49AD-B61F-ED88F38166AA}"/>
              </a:ext>
            </a:extLst>
          </p:cNvPr>
          <p:cNvCxnSpPr>
            <a:stCxn id="75" idx="0"/>
            <a:endCxn id="74" idx="4"/>
          </p:cNvCxnSpPr>
          <p:nvPr/>
        </p:nvCxnSpPr>
        <p:spPr>
          <a:xfrm flipV="1">
            <a:off x="7743452" y="2739779"/>
            <a:ext cx="985897" cy="11524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直線コネクタ 76">
            <a:extLst>
              <a:ext uri="{FF2B5EF4-FFF2-40B4-BE49-F238E27FC236}">
                <a16:creationId xmlns:a16="http://schemas.microsoft.com/office/drawing/2014/main" id="{E68A8C18-6DE5-4830-AD15-D9C80DBF99B2}"/>
              </a:ext>
            </a:extLst>
          </p:cNvPr>
          <p:cNvCxnSpPr>
            <a:cxnSpLocks/>
            <a:endCxn id="74" idx="4"/>
          </p:cNvCxnSpPr>
          <p:nvPr/>
        </p:nvCxnSpPr>
        <p:spPr>
          <a:xfrm flipH="1" flipV="1">
            <a:off x="8729349" y="2739779"/>
            <a:ext cx="1027265" cy="11524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直線コネクタ 77">
            <a:extLst>
              <a:ext uri="{FF2B5EF4-FFF2-40B4-BE49-F238E27FC236}">
                <a16:creationId xmlns:a16="http://schemas.microsoft.com/office/drawing/2014/main" id="{90D4F037-8892-425B-867F-E2EA34EBC5AD}"/>
              </a:ext>
            </a:extLst>
          </p:cNvPr>
          <p:cNvCxnSpPr>
            <a:cxnSpLocks/>
          </p:cNvCxnSpPr>
          <p:nvPr/>
        </p:nvCxnSpPr>
        <p:spPr>
          <a:xfrm flipV="1">
            <a:off x="7054239" y="4640140"/>
            <a:ext cx="684578" cy="116431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直線コネクタ 78">
            <a:extLst>
              <a:ext uri="{FF2B5EF4-FFF2-40B4-BE49-F238E27FC236}">
                <a16:creationId xmlns:a16="http://schemas.microsoft.com/office/drawing/2014/main" id="{B033DB90-0600-455A-8823-099038BBBEFB}"/>
              </a:ext>
            </a:extLst>
          </p:cNvPr>
          <p:cNvCxnSpPr>
            <a:cxnSpLocks/>
          </p:cNvCxnSpPr>
          <p:nvPr/>
        </p:nvCxnSpPr>
        <p:spPr>
          <a:xfrm flipV="1">
            <a:off x="7738816" y="4640140"/>
            <a:ext cx="1" cy="11524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直線コネクタ 79">
            <a:extLst>
              <a:ext uri="{FF2B5EF4-FFF2-40B4-BE49-F238E27FC236}">
                <a16:creationId xmlns:a16="http://schemas.microsoft.com/office/drawing/2014/main" id="{3BF9873B-D1CB-4091-A730-A356ADBA6B54}"/>
              </a:ext>
            </a:extLst>
          </p:cNvPr>
          <p:cNvCxnSpPr>
            <a:cxnSpLocks/>
          </p:cNvCxnSpPr>
          <p:nvPr/>
        </p:nvCxnSpPr>
        <p:spPr>
          <a:xfrm flipH="1" flipV="1">
            <a:off x="7738817" y="4640140"/>
            <a:ext cx="684574" cy="116431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楕円 80">
            <a:extLst>
              <a:ext uri="{FF2B5EF4-FFF2-40B4-BE49-F238E27FC236}">
                <a16:creationId xmlns:a16="http://schemas.microsoft.com/office/drawing/2014/main" id="{8E877BA0-C6F7-472C-BC8C-E053DB50EA46}"/>
              </a:ext>
            </a:extLst>
          </p:cNvPr>
          <p:cNvSpPr/>
          <p:nvPr/>
        </p:nvSpPr>
        <p:spPr>
          <a:xfrm>
            <a:off x="9382633" y="3892179"/>
            <a:ext cx="747961" cy="74796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ja-JP" altLang="en-US" sz="2800" dirty="0">
              <a:solidFill>
                <a:schemeClr val="tx1"/>
              </a:solidFill>
            </a:endParaRPr>
          </a:p>
        </p:txBody>
      </p:sp>
      <p:cxnSp>
        <p:nvCxnSpPr>
          <p:cNvPr id="82" name="直線コネクタ 81">
            <a:extLst>
              <a:ext uri="{FF2B5EF4-FFF2-40B4-BE49-F238E27FC236}">
                <a16:creationId xmlns:a16="http://schemas.microsoft.com/office/drawing/2014/main" id="{8471B973-4CDD-4419-9E21-55F93C641DD5}"/>
              </a:ext>
            </a:extLst>
          </p:cNvPr>
          <p:cNvCxnSpPr>
            <a:cxnSpLocks/>
          </p:cNvCxnSpPr>
          <p:nvPr/>
        </p:nvCxnSpPr>
        <p:spPr>
          <a:xfrm flipV="1">
            <a:off x="9067401" y="4640140"/>
            <a:ext cx="684578" cy="116431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直線コネクタ 82">
            <a:extLst>
              <a:ext uri="{FF2B5EF4-FFF2-40B4-BE49-F238E27FC236}">
                <a16:creationId xmlns:a16="http://schemas.microsoft.com/office/drawing/2014/main" id="{088729E4-EA89-452B-988F-6C9E0000FD7E}"/>
              </a:ext>
            </a:extLst>
          </p:cNvPr>
          <p:cNvCxnSpPr>
            <a:cxnSpLocks/>
          </p:cNvCxnSpPr>
          <p:nvPr/>
        </p:nvCxnSpPr>
        <p:spPr>
          <a:xfrm flipV="1">
            <a:off x="9751978" y="4640140"/>
            <a:ext cx="1" cy="11524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直線コネクタ 83">
            <a:extLst>
              <a:ext uri="{FF2B5EF4-FFF2-40B4-BE49-F238E27FC236}">
                <a16:creationId xmlns:a16="http://schemas.microsoft.com/office/drawing/2014/main" id="{ED1CC278-7263-4414-855C-846498085890}"/>
              </a:ext>
            </a:extLst>
          </p:cNvPr>
          <p:cNvCxnSpPr>
            <a:cxnSpLocks/>
          </p:cNvCxnSpPr>
          <p:nvPr/>
        </p:nvCxnSpPr>
        <p:spPr>
          <a:xfrm flipH="1" flipV="1">
            <a:off x="9751979" y="4640140"/>
            <a:ext cx="684574" cy="116431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4ABB6839-35C4-43E5-BF12-660868E123F1}"/>
              </a:ext>
            </a:extLst>
          </p:cNvPr>
          <p:cNvSpPr/>
          <p:nvPr/>
        </p:nvSpPr>
        <p:spPr>
          <a:xfrm>
            <a:off x="6800255" y="5732893"/>
            <a:ext cx="483558" cy="55931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solidFill>
                  <a:schemeClr val="bg1"/>
                </a:solidFill>
              </a:rPr>
              <a:t>1</a:t>
            </a:r>
            <a:r>
              <a:rPr kumimoji="1" lang="en-US" altLang="ja-JP" sz="2000" dirty="0">
                <a:solidFill>
                  <a:schemeClr val="bg1"/>
                </a:solidFill>
              </a:rPr>
              <a:t>0</a:t>
            </a:r>
            <a:endParaRPr kumimoji="1" lang="ja-JP" altLang="en-US" sz="2000" dirty="0">
              <a:solidFill>
                <a:schemeClr val="bg1"/>
              </a:solidFill>
            </a:endParaRPr>
          </a:p>
        </p:txBody>
      </p: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id="{CA0681E0-898C-4341-8F49-AC19A97B01BC}"/>
              </a:ext>
            </a:extLst>
          </p:cNvPr>
          <p:cNvSpPr/>
          <p:nvPr/>
        </p:nvSpPr>
        <p:spPr>
          <a:xfrm>
            <a:off x="7491514" y="5737370"/>
            <a:ext cx="483558" cy="55931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solidFill>
                  <a:schemeClr val="bg1"/>
                </a:solidFill>
              </a:rPr>
              <a:t>75</a:t>
            </a:r>
            <a:endParaRPr kumimoji="1" lang="ja-JP" altLang="en-US" sz="2000" dirty="0">
              <a:solidFill>
                <a:schemeClr val="bg1"/>
              </a:solidFill>
            </a:endParaRPr>
          </a:p>
        </p:txBody>
      </p:sp>
      <p:sp>
        <p:nvSpPr>
          <p:cNvPr id="87" name="正方形/長方形 86">
            <a:extLst>
              <a:ext uri="{FF2B5EF4-FFF2-40B4-BE49-F238E27FC236}">
                <a16:creationId xmlns:a16="http://schemas.microsoft.com/office/drawing/2014/main" id="{EAE8CB3E-C4E8-47C4-B5F0-3963DD634201}"/>
              </a:ext>
            </a:extLst>
          </p:cNvPr>
          <p:cNvSpPr/>
          <p:nvPr/>
        </p:nvSpPr>
        <p:spPr>
          <a:xfrm>
            <a:off x="8156717" y="5732893"/>
            <a:ext cx="483558" cy="55931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solidFill>
                  <a:schemeClr val="bg1"/>
                </a:solidFill>
              </a:rPr>
              <a:t>95</a:t>
            </a:r>
            <a:endParaRPr kumimoji="1" lang="ja-JP" altLang="en-US" sz="2000" dirty="0">
              <a:solidFill>
                <a:schemeClr val="bg1"/>
              </a:solidFill>
            </a:endParaRPr>
          </a:p>
        </p:txBody>
      </p:sp>
      <p:sp>
        <p:nvSpPr>
          <p:cNvPr id="88" name="正方形/長方形 87">
            <a:extLst>
              <a:ext uri="{FF2B5EF4-FFF2-40B4-BE49-F238E27FC236}">
                <a16:creationId xmlns:a16="http://schemas.microsoft.com/office/drawing/2014/main" id="{0BEF05D8-16E6-477D-B26A-2CBB79602EF4}"/>
              </a:ext>
            </a:extLst>
          </p:cNvPr>
          <p:cNvSpPr/>
          <p:nvPr/>
        </p:nvSpPr>
        <p:spPr>
          <a:xfrm>
            <a:off x="8824375" y="5742233"/>
            <a:ext cx="483558" cy="55931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solidFill>
                  <a:schemeClr val="bg1"/>
                </a:solidFill>
              </a:rPr>
              <a:t>30</a:t>
            </a:r>
            <a:endParaRPr kumimoji="1" lang="ja-JP" altLang="en-US" sz="2000" dirty="0">
              <a:solidFill>
                <a:schemeClr val="bg1"/>
              </a:solidFill>
            </a:endParaRPr>
          </a:p>
        </p:txBody>
      </p: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5BFF7145-1B03-4056-9FB4-05F5D1E5FE50}"/>
              </a:ext>
            </a:extLst>
          </p:cNvPr>
          <p:cNvSpPr/>
          <p:nvPr/>
        </p:nvSpPr>
        <p:spPr>
          <a:xfrm>
            <a:off x="9515634" y="5746710"/>
            <a:ext cx="483558" cy="55931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solidFill>
                  <a:schemeClr val="bg1"/>
                </a:solidFill>
              </a:rPr>
              <a:t>5</a:t>
            </a:r>
            <a:r>
              <a:rPr kumimoji="1" lang="en-US" altLang="ja-JP" sz="2000" dirty="0">
                <a:solidFill>
                  <a:schemeClr val="bg1"/>
                </a:solidFill>
              </a:rPr>
              <a:t>5</a:t>
            </a:r>
            <a:endParaRPr kumimoji="1" lang="ja-JP" altLang="en-US" sz="2000" dirty="0">
              <a:solidFill>
                <a:schemeClr val="bg1"/>
              </a:solidFill>
            </a:endParaRPr>
          </a:p>
        </p:txBody>
      </p:sp>
      <p:sp>
        <p:nvSpPr>
          <p:cNvPr id="90" name="正方形/長方形 89">
            <a:extLst>
              <a:ext uri="{FF2B5EF4-FFF2-40B4-BE49-F238E27FC236}">
                <a16:creationId xmlns:a16="http://schemas.microsoft.com/office/drawing/2014/main" id="{B2C4434C-61EF-41F0-BDE8-AD298F98ECB2}"/>
              </a:ext>
            </a:extLst>
          </p:cNvPr>
          <p:cNvSpPr/>
          <p:nvPr/>
        </p:nvSpPr>
        <p:spPr>
          <a:xfrm>
            <a:off x="10180837" y="5742233"/>
            <a:ext cx="483558" cy="55931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solidFill>
                  <a:schemeClr val="bg1"/>
                </a:solidFill>
              </a:rPr>
              <a:t>65</a:t>
            </a:r>
            <a:endParaRPr kumimoji="1" lang="ja-JP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93333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6A3E668D-B430-4B03-978A-637541544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F1E94F4-EF8A-4D55-BCB7-267F3E9086ED}" type="slidenum">
              <a:rPr kumimoji="1" lang="ja-JP" altLang="en-US" smtClean="0"/>
              <a:t>29</a:t>
            </a:fld>
            <a:endParaRPr kumimoji="1" lang="ja-JP" altLang="en-US"/>
          </a:p>
        </p:txBody>
      </p:sp>
      <p:sp>
        <p:nvSpPr>
          <p:cNvPr id="3" name="タイトル 1">
            <a:extLst>
              <a:ext uri="{FF2B5EF4-FFF2-40B4-BE49-F238E27FC236}">
                <a16:creationId xmlns:a16="http://schemas.microsoft.com/office/drawing/2014/main" id="{C428A4D6-9334-46E3-BA38-0CB3F1FAD382}"/>
              </a:ext>
            </a:extLst>
          </p:cNvPr>
          <p:cNvSpPr txBox="1">
            <a:spLocks/>
          </p:cNvSpPr>
          <p:nvPr/>
        </p:nvSpPr>
        <p:spPr>
          <a:xfrm>
            <a:off x="681681" y="230660"/>
            <a:ext cx="10515600" cy="87514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ja-JP" altLang="en-US" sz="4800" b="1" dirty="0"/>
              <a:t>原始モンテカルロ囲碁</a:t>
            </a:r>
            <a:r>
              <a:rPr lang="ja-JP" altLang="en-US" sz="4800" b="1"/>
              <a:t>の課題の詳細</a:t>
            </a:r>
            <a:endParaRPr lang="ja-JP" altLang="en-US" sz="4800" b="1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050C8A8-487A-499B-9718-2764B297798B}"/>
              </a:ext>
            </a:extLst>
          </p:cNvPr>
          <p:cNvSpPr txBox="1"/>
          <p:nvPr/>
        </p:nvSpPr>
        <p:spPr>
          <a:xfrm>
            <a:off x="803082" y="1296063"/>
            <a:ext cx="9923228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2000" b="1" dirty="0"/>
              <a:t>全ての手</a:t>
            </a:r>
            <a:r>
              <a:rPr lang="ja-JP" altLang="en-US" sz="2000" b="1" dirty="0"/>
              <a:t>の平均</a:t>
            </a:r>
            <a:r>
              <a:rPr kumimoji="1" lang="ja-JP" altLang="en-US" sz="2000" b="1" dirty="0"/>
              <a:t>確率を計算するため，良い手が少ない場面で判断を誤ることがある</a:t>
            </a:r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1DFFC3FA-158D-4D8C-9140-B0776E6D2AA7}"/>
              </a:ext>
            </a:extLst>
          </p:cNvPr>
          <p:cNvSpPr/>
          <p:nvPr/>
        </p:nvSpPr>
        <p:spPr>
          <a:xfrm>
            <a:off x="3354788" y="1996295"/>
            <a:ext cx="747961" cy="747961"/>
          </a:xfrm>
          <a:prstGeom prst="ellipse">
            <a:avLst/>
          </a:prstGeom>
          <a:solidFill>
            <a:schemeClr val="tx1"/>
          </a:solidFill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ja-JP" altLang="en-US" sz="2800" dirty="0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B7635CF4-2B06-4BD4-BEC6-703026ECC07C}"/>
              </a:ext>
            </a:extLst>
          </p:cNvPr>
          <p:cNvSpPr/>
          <p:nvPr/>
        </p:nvSpPr>
        <p:spPr>
          <a:xfrm>
            <a:off x="2368891" y="3896656"/>
            <a:ext cx="747961" cy="74796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ja-JP" altLang="en-US" sz="2800" dirty="0">
              <a:solidFill>
                <a:schemeClr val="tx1"/>
              </a:solidFill>
            </a:endParaRPr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D80AF87C-9A84-43D0-86A1-5A0C52F86851}"/>
              </a:ext>
            </a:extLst>
          </p:cNvPr>
          <p:cNvCxnSpPr>
            <a:stCxn id="6" idx="0"/>
            <a:endCxn id="5" idx="4"/>
          </p:cNvCxnSpPr>
          <p:nvPr/>
        </p:nvCxnSpPr>
        <p:spPr>
          <a:xfrm flipV="1">
            <a:off x="2742872" y="2744256"/>
            <a:ext cx="985897" cy="11524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7430CBE7-B4C4-476E-BB93-792C8C03EB4A}"/>
              </a:ext>
            </a:extLst>
          </p:cNvPr>
          <p:cNvCxnSpPr>
            <a:cxnSpLocks/>
            <a:endCxn id="5" idx="4"/>
          </p:cNvCxnSpPr>
          <p:nvPr/>
        </p:nvCxnSpPr>
        <p:spPr>
          <a:xfrm flipH="1" flipV="1">
            <a:off x="3728769" y="2744256"/>
            <a:ext cx="1027265" cy="11524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05BBA4D4-F80A-4E1D-8C64-C421906275A7}"/>
              </a:ext>
            </a:extLst>
          </p:cNvPr>
          <p:cNvCxnSpPr>
            <a:cxnSpLocks/>
          </p:cNvCxnSpPr>
          <p:nvPr/>
        </p:nvCxnSpPr>
        <p:spPr>
          <a:xfrm flipV="1">
            <a:off x="2053659" y="4644617"/>
            <a:ext cx="684578" cy="116431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628DA8C2-0E19-4B39-AD2F-E4FCA1D77C4F}"/>
              </a:ext>
            </a:extLst>
          </p:cNvPr>
          <p:cNvCxnSpPr>
            <a:cxnSpLocks/>
          </p:cNvCxnSpPr>
          <p:nvPr/>
        </p:nvCxnSpPr>
        <p:spPr>
          <a:xfrm flipV="1">
            <a:off x="2738236" y="4644617"/>
            <a:ext cx="1" cy="11524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D6DB9803-4456-4C31-B8E6-77746EE711CF}"/>
              </a:ext>
            </a:extLst>
          </p:cNvPr>
          <p:cNvCxnSpPr>
            <a:cxnSpLocks/>
          </p:cNvCxnSpPr>
          <p:nvPr/>
        </p:nvCxnSpPr>
        <p:spPr>
          <a:xfrm flipH="1" flipV="1">
            <a:off x="2738237" y="4644617"/>
            <a:ext cx="684574" cy="116431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391EC512-E412-437C-94B8-0DE2D3C91789}"/>
              </a:ext>
            </a:extLst>
          </p:cNvPr>
          <p:cNvSpPr txBox="1"/>
          <p:nvPr/>
        </p:nvSpPr>
        <p:spPr>
          <a:xfrm>
            <a:off x="803082" y="403980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/>
              <a:t>相手</a:t>
            </a:r>
            <a:r>
              <a:rPr kumimoji="1" lang="ja-JP" altLang="en-US" sz="2400" b="1" dirty="0"/>
              <a:t>番</a:t>
            </a:r>
            <a:r>
              <a:rPr kumimoji="1" lang="en-US" altLang="ja-JP" sz="2400" b="1" dirty="0"/>
              <a:t>…</a:t>
            </a: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F1DD2C49-74B2-45AC-82E8-5EE25EE0A82B}"/>
              </a:ext>
            </a:extLst>
          </p:cNvPr>
          <p:cNvSpPr txBox="1"/>
          <p:nvPr/>
        </p:nvSpPr>
        <p:spPr>
          <a:xfrm>
            <a:off x="803082" y="1816336"/>
            <a:ext cx="2035534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en-US" altLang="ja-JP" sz="2000" b="1" u="sng" dirty="0"/>
              <a:t>minmax</a:t>
            </a:r>
            <a:r>
              <a:rPr lang="ja-JP" altLang="en-US" sz="2000" b="1" u="sng" dirty="0"/>
              <a:t>法</a:t>
            </a:r>
            <a:endParaRPr kumimoji="1" lang="ja-JP" altLang="en-US" sz="2000" b="1" u="sng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A5953726-0765-4ED6-88F5-F6F48B6D3C0C}"/>
              </a:ext>
            </a:extLst>
          </p:cNvPr>
          <p:cNvSpPr txBox="1"/>
          <p:nvPr/>
        </p:nvSpPr>
        <p:spPr>
          <a:xfrm>
            <a:off x="6044094" y="1816336"/>
            <a:ext cx="2344531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ja-JP" altLang="en-US" sz="2000" b="1" u="sng" dirty="0"/>
              <a:t>モンテカルロ法</a:t>
            </a:r>
            <a:endParaRPr kumimoji="1" lang="ja-JP" altLang="en-US" sz="2000" b="1" u="sng" dirty="0"/>
          </a:p>
        </p:txBody>
      </p:sp>
      <p:sp>
        <p:nvSpPr>
          <p:cNvPr id="39" name="楕円 38">
            <a:extLst>
              <a:ext uri="{FF2B5EF4-FFF2-40B4-BE49-F238E27FC236}">
                <a16:creationId xmlns:a16="http://schemas.microsoft.com/office/drawing/2014/main" id="{32EC773F-5FAE-47C3-8719-B2776A5E4121}"/>
              </a:ext>
            </a:extLst>
          </p:cNvPr>
          <p:cNvSpPr/>
          <p:nvPr/>
        </p:nvSpPr>
        <p:spPr>
          <a:xfrm>
            <a:off x="4382053" y="3896656"/>
            <a:ext cx="747961" cy="74796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ja-JP" altLang="en-US" sz="2800" dirty="0">
              <a:solidFill>
                <a:schemeClr val="tx1"/>
              </a:solidFill>
            </a:endParaRPr>
          </a:p>
        </p:txBody>
      </p: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742FD9DD-2734-4DA7-A0B9-276A5B31ADB5}"/>
              </a:ext>
            </a:extLst>
          </p:cNvPr>
          <p:cNvCxnSpPr>
            <a:cxnSpLocks/>
          </p:cNvCxnSpPr>
          <p:nvPr/>
        </p:nvCxnSpPr>
        <p:spPr>
          <a:xfrm flipV="1">
            <a:off x="4066821" y="4644617"/>
            <a:ext cx="684578" cy="116431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7EB1C1C1-5F4A-4255-A546-676FA5F88A65}"/>
              </a:ext>
            </a:extLst>
          </p:cNvPr>
          <p:cNvCxnSpPr>
            <a:cxnSpLocks/>
          </p:cNvCxnSpPr>
          <p:nvPr/>
        </p:nvCxnSpPr>
        <p:spPr>
          <a:xfrm flipV="1">
            <a:off x="4751398" y="4644617"/>
            <a:ext cx="1" cy="11524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7D2D74DA-6866-4060-8C46-C233248A0A96}"/>
              </a:ext>
            </a:extLst>
          </p:cNvPr>
          <p:cNvCxnSpPr>
            <a:cxnSpLocks/>
          </p:cNvCxnSpPr>
          <p:nvPr/>
        </p:nvCxnSpPr>
        <p:spPr>
          <a:xfrm flipH="1" flipV="1">
            <a:off x="4751399" y="4644617"/>
            <a:ext cx="684574" cy="116431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C93E2EFD-9792-489E-8E22-D11E232A785E}"/>
              </a:ext>
            </a:extLst>
          </p:cNvPr>
          <p:cNvSpPr/>
          <p:nvPr/>
        </p:nvSpPr>
        <p:spPr>
          <a:xfrm>
            <a:off x="1799675" y="5737370"/>
            <a:ext cx="483558" cy="55931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solidFill>
                  <a:schemeClr val="bg1"/>
                </a:solidFill>
              </a:rPr>
              <a:t>10</a:t>
            </a:r>
            <a:endParaRPr kumimoji="1" lang="ja-JP" altLang="en-US" sz="2000" dirty="0">
              <a:solidFill>
                <a:schemeClr val="bg1"/>
              </a:solidFill>
            </a:endParaRPr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A013BA2B-6CA4-49D5-B729-8D64DA5B8ACA}"/>
              </a:ext>
            </a:extLst>
          </p:cNvPr>
          <p:cNvSpPr/>
          <p:nvPr/>
        </p:nvSpPr>
        <p:spPr>
          <a:xfrm>
            <a:off x="2490934" y="5741847"/>
            <a:ext cx="483558" cy="55931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solidFill>
                  <a:schemeClr val="tx1"/>
                </a:solidFill>
              </a:rPr>
              <a:t>75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A1030256-4573-4E6E-8A33-0243CF6EFFA7}"/>
              </a:ext>
            </a:extLst>
          </p:cNvPr>
          <p:cNvSpPr/>
          <p:nvPr/>
        </p:nvSpPr>
        <p:spPr>
          <a:xfrm>
            <a:off x="3156137" y="5737370"/>
            <a:ext cx="483558" cy="55931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solidFill>
                  <a:schemeClr val="tx1"/>
                </a:solidFill>
              </a:rPr>
              <a:t>95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74020D43-A4B3-4898-B8D8-7CD9343129F6}"/>
              </a:ext>
            </a:extLst>
          </p:cNvPr>
          <p:cNvSpPr txBox="1"/>
          <p:nvPr/>
        </p:nvSpPr>
        <p:spPr>
          <a:xfrm>
            <a:off x="803082" y="5746710"/>
            <a:ext cx="10599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/>
              <a:t>勝率</a:t>
            </a:r>
            <a:r>
              <a:rPr lang="en-US" altLang="ja-JP" sz="2400" b="1" dirty="0"/>
              <a:t>%</a:t>
            </a:r>
            <a:endParaRPr kumimoji="1" lang="en-US" altLang="ja-JP" sz="2400" b="1" dirty="0"/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1ED20730-0BF5-4794-B862-AD550488CAE5}"/>
              </a:ext>
            </a:extLst>
          </p:cNvPr>
          <p:cNvSpPr/>
          <p:nvPr/>
        </p:nvSpPr>
        <p:spPr>
          <a:xfrm>
            <a:off x="3823795" y="5746710"/>
            <a:ext cx="483558" cy="55931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solidFill>
                  <a:schemeClr val="bg1"/>
                </a:solidFill>
              </a:rPr>
              <a:t>30</a:t>
            </a:r>
            <a:endParaRPr kumimoji="1" lang="ja-JP" altLang="en-US" sz="2000" dirty="0">
              <a:solidFill>
                <a:schemeClr val="bg1"/>
              </a:solidFill>
            </a:endParaRPr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547DA9F6-9A25-4786-BFAE-E5F485C31122}"/>
              </a:ext>
            </a:extLst>
          </p:cNvPr>
          <p:cNvSpPr/>
          <p:nvPr/>
        </p:nvSpPr>
        <p:spPr>
          <a:xfrm>
            <a:off x="4515054" y="5751187"/>
            <a:ext cx="483558" cy="55931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solidFill>
                  <a:schemeClr val="tx1"/>
                </a:solidFill>
              </a:rPr>
              <a:t>55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25F4344E-4B73-4B2A-9C31-64BE9C6C6135}"/>
              </a:ext>
            </a:extLst>
          </p:cNvPr>
          <p:cNvSpPr/>
          <p:nvPr/>
        </p:nvSpPr>
        <p:spPr>
          <a:xfrm>
            <a:off x="5180257" y="5746710"/>
            <a:ext cx="483558" cy="55931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solidFill>
                  <a:schemeClr val="tx1"/>
                </a:solidFill>
              </a:rPr>
              <a:t>65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74" name="楕円 73">
            <a:extLst>
              <a:ext uri="{FF2B5EF4-FFF2-40B4-BE49-F238E27FC236}">
                <a16:creationId xmlns:a16="http://schemas.microsoft.com/office/drawing/2014/main" id="{1DE42E6E-0F93-4EA5-B44F-D3C60E0E58A8}"/>
              </a:ext>
            </a:extLst>
          </p:cNvPr>
          <p:cNvSpPr/>
          <p:nvPr/>
        </p:nvSpPr>
        <p:spPr>
          <a:xfrm>
            <a:off x="8355368" y="1991818"/>
            <a:ext cx="747961" cy="747961"/>
          </a:xfrm>
          <a:prstGeom prst="ellipse">
            <a:avLst/>
          </a:prstGeom>
          <a:solidFill>
            <a:schemeClr val="tx1"/>
          </a:solidFill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ja-JP" altLang="en-US" sz="2800" dirty="0"/>
          </a:p>
        </p:txBody>
      </p:sp>
      <p:sp>
        <p:nvSpPr>
          <p:cNvPr id="75" name="楕円 74">
            <a:extLst>
              <a:ext uri="{FF2B5EF4-FFF2-40B4-BE49-F238E27FC236}">
                <a16:creationId xmlns:a16="http://schemas.microsoft.com/office/drawing/2014/main" id="{AA27E710-3212-46A7-A9C5-BE149E140152}"/>
              </a:ext>
            </a:extLst>
          </p:cNvPr>
          <p:cNvSpPr/>
          <p:nvPr/>
        </p:nvSpPr>
        <p:spPr>
          <a:xfrm>
            <a:off x="7369471" y="3892179"/>
            <a:ext cx="747961" cy="74796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ja-JP" altLang="en-US" sz="2800" dirty="0">
              <a:solidFill>
                <a:schemeClr val="tx1"/>
              </a:solidFill>
            </a:endParaRPr>
          </a:p>
        </p:txBody>
      </p:sp>
      <p:cxnSp>
        <p:nvCxnSpPr>
          <p:cNvPr id="76" name="直線コネクタ 75">
            <a:extLst>
              <a:ext uri="{FF2B5EF4-FFF2-40B4-BE49-F238E27FC236}">
                <a16:creationId xmlns:a16="http://schemas.microsoft.com/office/drawing/2014/main" id="{4418CA60-F78F-49AD-B61F-ED88F38166AA}"/>
              </a:ext>
            </a:extLst>
          </p:cNvPr>
          <p:cNvCxnSpPr>
            <a:stCxn id="75" idx="0"/>
            <a:endCxn id="74" idx="4"/>
          </p:cNvCxnSpPr>
          <p:nvPr/>
        </p:nvCxnSpPr>
        <p:spPr>
          <a:xfrm flipV="1">
            <a:off x="7743452" y="2739779"/>
            <a:ext cx="985897" cy="11524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直線コネクタ 76">
            <a:extLst>
              <a:ext uri="{FF2B5EF4-FFF2-40B4-BE49-F238E27FC236}">
                <a16:creationId xmlns:a16="http://schemas.microsoft.com/office/drawing/2014/main" id="{E68A8C18-6DE5-4830-AD15-D9C80DBF99B2}"/>
              </a:ext>
            </a:extLst>
          </p:cNvPr>
          <p:cNvCxnSpPr>
            <a:cxnSpLocks/>
            <a:endCxn id="74" idx="4"/>
          </p:cNvCxnSpPr>
          <p:nvPr/>
        </p:nvCxnSpPr>
        <p:spPr>
          <a:xfrm flipH="1" flipV="1">
            <a:off x="8729349" y="2739779"/>
            <a:ext cx="1027265" cy="11524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直線コネクタ 77">
            <a:extLst>
              <a:ext uri="{FF2B5EF4-FFF2-40B4-BE49-F238E27FC236}">
                <a16:creationId xmlns:a16="http://schemas.microsoft.com/office/drawing/2014/main" id="{90D4F037-8892-425B-867F-E2EA34EBC5AD}"/>
              </a:ext>
            </a:extLst>
          </p:cNvPr>
          <p:cNvCxnSpPr>
            <a:cxnSpLocks/>
          </p:cNvCxnSpPr>
          <p:nvPr/>
        </p:nvCxnSpPr>
        <p:spPr>
          <a:xfrm flipV="1">
            <a:off x="7054239" y="4640140"/>
            <a:ext cx="684578" cy="116431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直線コネクタ 78">
            <a:extLst>
              <a:ext uri="{FF2B5EF4-FFF2-40B4-BE49-F238E27FC236}">
                <a16:creationId xmlns:a16="http://schemas.microsoft.com/office/drawing/2014/main" id="{B033DB90-0600-455A-8823-099038BBBEFB}"/>
              </a:ext>
            </a:extLst>
          </p:cNvPr>
          <p:cNvCxnSpPr>
            <a:cxnSpLocks/>
          </p:cNvCxnSpPr>
          <p:nvPr/>
        </p:nvCxnSpPr>
        <p:spPr>
          <a:xfrm flipV="1">
            <a:off x="7738816" y="4640140"/>
            <a:ext cx="1" cy="11524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直線コネクタ 79">
            <a:extLst>
              <a:ext uri="{FF2B5EF4-FFF2-40B4-BE49-F238E27FC236}">
                <a16:creationId xmlns:a16="http://schemas.microsoft.com/office/drawing/2014/main" id="{3BF9873B-D1CB-4091-A730-A356ADBA6B54}"/>
              </a:ext>
            </a:extLst>
          </p:cNvPr>
          <p:cNvCxnSpPr>
            <a:cxnSpLocks/>
          </p:cNvCxnSpPr>
          <p:nvPr/>
        </p:nvCxnSpPr>
        <p:spPr>
          <a:xfrm flipH="1" flipV="1">
            <a:off x="7738817" y="4640140"/>
            <a:ext cx="684574" cy="116431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楕円 80">
            <a:extLst>
              <a:ext uri="{FF2B5EF4-FFF2-40B4-BE49-F238E27FC236}">
                <a16:creationId xmlns:a16="http://schemas.microsoft.com/office/drawing/2014/main" id="{8E877BA0-C6F7-472C-BC8C-E053DB50EA46}"/>
              </a:ext>
            </a:extLst>
          </p:cNvPr>
          <p:cNvSpPr/>
          <p:nvPr/>
        </p:nvSpPr>
        <p:spPr>
          <a:xfrm>
            <a:off x="9382633" y="3892179"/>
            <a:ext cx="747961" cy="74796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ja-JP" altLang="en-US" sz="2800" dirty="0">
              <a:solidFill>
                <a:schemeClr val="tx1"/>
              </a:solidFill>
            </a:endParaRPr>
          </a:p>
        </p:txBody>
      </p:sp>
      <p:cxnSp>
        <p:nvCxnSpPr>
          <p:cNvPr id="82" name="直線コネクタ 81">
            <a:extLst>
              <a:ext uri="{FF2B5EF4-FFF2-40B4-BE49-F238E27FC236}">
                <a16:creationId xmlns:a16="http://schemas.microsoft.com/office/drawing/2014/main" id="{8471B973-4CDD-4419-9E21-55F93C641DD5}"/>
              </a:ext>
            </a:extLst>
          </p:cNvPr>
          <p:cNvCxnSpPr>
            <a:cxnSpLocks/>
          </p:cNvCxnSpPr>
          <p:nvPr/>
        </p:nvCxnSpPr>
        <p:spPr>
          <a:xfrm flipV="1">
            <a:off x="9067401" y="4640140"/>
            <a:ext cx="684578" cy="116431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直線コネクタ 82">
            <a:extLst>
              <a:ext uri="{FF2B5EF4-FFF2-40B4-BE49-F238E27FC236}">
                <a16:creationId xmlns:a16="http://schemas.microsoft.com/office/drawing/2014/main" id="{088729E4-EA89-452B-988F-6C9E0000FD7E}"/>
              </a:ext>
            </a:extLst>
          </p:cNvPr>
          <p:cNvCxnSpPr>
            <a:cxnSpLocks/>
          </p:cNvCxnSpPr>
          <p:nvPr/>
        </p:nvCxnSpPr>
        <p:spPr>
          <a:xfrm flipV="1">
            <a:off x="9751978" y="4640140"/>
            <a:ext cx="1" cy="11524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直線コネクタ 83">
            <a:extLst>
              <a:ext uri="{FF2B5EF4-FFF2-40B4-BE49-F238E27FC236}">
                <a16:creationId xmlns:a16="http://schemas.microsoft.com/office/drawing/2014/main" id="{ED1CC278-7263-4414-855C-846498085890}"/>
              </a:ext>
            </a:extLst>
          </p:cNvPr>
          <p:cNvCxnSpPr>
            <a:cxnSpLocks/>
          </p:cNvCxnSpPr>
          <p:nvPr/>
        </p:nvCxnSpPr>
        <p:spPr>
          <a:xfrm flipH="1" flipV="1">
            <a:off x="9751979" y="4640140"/>
            <a:ext cx="684574" cy="116431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4ABB6839-35C4-43E5-BF12-660868E123F1}"/>
              </a:ext>
            </a:extLst>
          </p:cNvPr>
          <p:cNvSpPr/>
          <p:nvPr/>
        </p:nvSpPr>
        <p:spPr>
          <a:xfrm>
            <a:off x="6800255" y="5732893"/>
            <a:ext cx="483558" cy="55931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solidFill>
                  <a:schemeClr val="bg1"/>
                </a:solidFill>
              </a:rPr>
              <a:t>1</a:t>
            </a:r>
            <a:r>
              <a:rPr kumimoji="1" lang="en-US" altLang="ja-JP" sz="2000" dirty="0">
                <a:solidFill>
                  <a:schemeClr val="bg1"/>
                </a:solidFill>
              </a:rPr>
              <a:t>0</a:t>
            </a:r>
            <a:endParaRPr kumimoji="1" lang="ja-JP" altLang="en-US" sz="2000" dirty="0">
              <a:solidFill>
                <a:schemeClr val="bg1"/>
              </a:solidFill>
            </a:endParaRPr>
          </a:p>
        </p:txBody>
      </p: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id="{CA0681E0-898C-4341-8F49-AC19A97B01BC}"/>
              </a:ext>
            </a:extLst>
          </p:cNvPr>
          <p:cNvSpPr/>
          <p:nvPr/>
        </p:nvSpPr>
        <p:spPr>
          <a:xfrm>
            <a:off x="7491514" y="5737370"/>
            <a:ext cx="483558" cy="55931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solidFill>
                  <a:schemeClr val="bg1"/>
                </a:solidFill>
              </a:rPr>
              <a:t>75</a:t>
            </a:r>
            <a:endParaRPr kumimoji="1" lang="ja-JP" altLang="en-US" sz="2000" dirty="0">
              <a:solidFill>
                <a:schemeClr val="bg1"/>
              </a:solidFill>
            </a:endParaRPr>
          </a:p>
        </p:txBody>
      </p:sp>
      <p:sp>
        <p:nvSpPr>
          <p:cNvPr id="87" name="正方形/長方形 86">
            <a:extLst>
              <a:ext uri="{FF2B5EF4-FFF2-40B4-BE49-F238E27FC236}">
                <a16:creationId xmlns:a16="http://schemas.microsoft.com/office/drawing/2014/main" id="{EAE8CB3E-C4E8-47C4-B5F0-3963DD634201}"/>
              </a:ext>
            </a:extLst>
          </p:cNvPr>
          <p:cNvSpPr/>
          <p:nvPr/>
        </p:nvSpPr>
        <p:spPr>
          <a:xfrm>
            <a:off x="8156717" y="5732893"/>
            <a:ext cx="483558" cy="55931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solidFill>
                  <a:schemeClr val="bg1"/>
                </a:solidFill>
              </a:rPr>
              <a:t>95</a:t>
            </a:r>
            <a:endParaRPr kumimoji="1" lang="ja-JP" altLang="en-US" sz="2000" dirty="0">
              <a:solidFill>
                <a:schemeClr val="bg1"/>
              </a:solidFill>
            </a:endParaRPr>
          </a:p>
        </p:txBody>
      </p:sp>
      <p:sp>
        <p:nvSpPr>
          <p:cNvPr id="88" name="正方形/長方形 87">
            <a:extLst>
              <a:ext uri="{FF2B5EF4-FFF2-40B4-BE49-F238E27FC236}">
                <a16:creationId xmlns:a16="http://schemas.microsoft.com/office/drawing/2014/main" id="{0BEF05D8-16E6-477D-B26A-2CBB79602EF4}"/>
              </a:ext>
            </a:extLst>
          </p:cNvPr>
          <p:cNvSpPr/>
          <p:nvPr/>
        </p:nvSpPr>
        <p:spPr>
          <a:xfrm>
            <a:off x="8824375" y="5742233"/>
            <a:ext cx="483558" cy="55931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solidFill>
                  <a:schemeClr val="bg1"/>
                </a:solidFill>
              </a:rPr>
              <a:t>30</a:t>
            </a:r>
            <a:endParaRPr kumimoji="1" lang="ja-JP" altLang="en-US" sz="2000" dirty="0">
              <a:solidFill>
                <a:schemeClr val="bg1"/>
              </a:solidFill>
            </a:endParaRPr>
          </a:p>
        </p:txBody>
      </p: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5BFF7145-1B03-4056-9FB4-05F5D1E5FE50}"/>
              </a:ext>
            </a:extLst>
          </p:cNvPr>
          <p:cNvSpPr/>
          <p:nvPr/>
        </p:nvSpPr>
        <p:spPr>
          <a:xfrm>
            <a:off x="9515634" y="5746710"/>
            <a:ext cx="483558" cy="55931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solidFill>
                  <a:schemeClr val="bg1"/>
                </a:solidFill>
              </a:rPr>
              <a:t>5</a:t>
            </a:r>
            <a:r>
              <a:rPr kumimoji="1" lang="en-US" altLang="ja-JP" sz="2000" dirty="0">
                <a:solidFill>
                  <a:schemeClr val="bg1"/>
                </a:solidFill>
              </a:rPr>
              <a:t>5</a:t>
            </a:r>
            <a:endParaRPr kumimoji="1" lang="ja-JP" altLang="en-US" sz="2000" dirty="0">
              <a:solidFill>
                <a:schemeClr val="bg1"/>
              </a:solidFill>
            </a:endParaRPr>
          </a:p>
        </p:txBody>
      </p:sp>
      <p:sp>
        <p:nvSpPr>
          <p:cNvPr id="90" name="正方形/長方形 89">
            <a:extLst>
              <a:ext uri="{FF2B5EF4-FFF2-40B4-BE49-F238E27FC236}">
                <a16:creationId xmlns:a16="http://schemas.microsoft.com/office/drawing/2014/main" id="{B2C4434C-61EF-41F0-BDE8-AD298F98ECB2}"/>
              </a:ext>
            </a:extLst>
          </p:cNvPr>
          <p:cNvSpPr/>
          <p:nvPr/>
        </p:nvSpPr>
        <p:spPr>
          <a:xfrm>
            <a:off x="10180837" y="5742233"/>
            <a:ext cx="483558" cy="55931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solidFill>
                  <a:schemeClr val="bg1"/>
                </a:solidFill>
              </a:rPr>
              <a:t>65</a:t>
            </a:r>
            <a:endParaRPr kumimoji="1" lang="ja-JP" altLang="en-US" sz="2000" dirty="0">
              <a:solidFill>
                <a:schemeClr val="bg1"/>
              </a:solidFill>
            </a:endParaRPr>
          </a:p>
        </p:txBody>
      </p:sp>
      <p:sp>
        <p:nvSpPr>
          <p:cNvPr id="91" name="正方形/長方形 90">
            <a:extLst>
              <a:ext uri="{FF2B5EF4-FFF2-40B4-BE49-F238E27FC236}">
                <a16:creationId xmlns:a16="http://schemas.microsoft.com/office/drawing/2014/main" id="{10C6B9D4-2F47-4ED3-90FD-49F48730F0CB}"/>
              </a:ext>
            </a:extLst>
          </p:cNvPr>
          <p:cNvSpPr/>
          <p:nvPr/>
        </p:nvSpPr>
        <p:spPr>
          <a:xfrm>
            <a:off x="8016809" y="3427184"/>
            <a:ext cx="483558" cy="55931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solidFill>
                  <a:schemeClr val="bg1"/>
                </a:solidFill>
              </a:rPr>
              <a:t>60</a:t>
            </a:r>
            <a:endParaRPr kumimoji="1" lang="ja-JP" altLang="en-US" sz="2000" dirty="0">
              <a:solidFill>
                <a:schemeClr val="bg1"/>
              </a:solidFill>
            </a:endParaRPr>
          </a:p>
        </p:txBody>
      </p:sp>
      <p:sp>
        <p:nvSpPr>
          <p:cNvPr id="92" name="正方形/長方形 91">
            <a:extLst>
              <a:ext uri="{FF2B5EF4-FFF2-40B4-BE49-F238E27FC236}">
                <a16:creationId xmlns:a16="http://schemas.microsoft.com/office/drawing/2014/main" id="{5D5132E0-05BD-4552-ACE5-09F9B4FAB493}"/>
              </a:ext>
            </a:extLst>
          </p:cNvPr>
          <p:cNvSpPr/>
          <p:nvPr/>
        </p:nvSpPr>
        <p:spPr>
          <a:xfrm>
            <a:off x="1811880" y="5732892"/>
            <a:ext cx="483558" cy="55931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solidFill>
                  <a:schemeClr val="bg1"/>
                </a:solidFill>
              </a:rPr>
              <a:t>1</a:t>
            </a:r>
            <a:r>
              <a:rPr kumimoji="1" lang="en-US" altLang="ja-JP" sz="2000" dirty="0">
                <a:solidFill>
                  <a:schemeClr val="bg1"/>
                </a:solidFill>
              </a:rPr>
              <a:t>0</a:t>
            </a:r>
            <a:endParaRPr kumimoji="1" lang="ja-JP" altLang="en-US" sz="2000" dirty="0">
              <a:solidFill>
                <a:schemeClr val="bg1"/>
              </a:solidFill>
            </a:endParaRPr>
          </a:p>
        </p:txBody>
      </p:sp>
      <p:sp>
        <p:nvSpPr>
          <p:cNvPr id="94" name="正方形/長方形 93">
            <a:extLst>
              <a:ext uri="{FF2B5EF4-FFF2-40B4-BE49-F238E27FC236}">
                <a16:creationId xmlns:a16="http://schemas.microsoft.com/office/drawing/2014/main" id="{5E00DCDD-8696-4AE4-BCCE-51A31E89863C}"/>
              </a:ext>
            </a:extLst>
          </p:cNvPr>
          <p:cNvSpPr/>
          <p:nvPr/>
        </p:nvSpPr>
        <p:spPr>
          <a:xfrm>
            <a:off x="8958661" y="3427181"/>
            <a:ext cx="483558" cy="55931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solidFill>
                  <a:schemeClr val="bg1"/>
                </a:solidFill>
              </a:rPr>
              <a:t>50</a:t>
            </a:r>
            <a:endParaRPr kumimoji="1" lang="ja-JP" altLang="en-US" sz="2000" dirty="0">
              <a:solidFill>
                <a:schemeClr val="bg1"/>
              </a:solidFill>
            </a:endParaRPr>
          </a:p>
        </p:txBody>
      </p:sp>
      <p:sp>
        <p:nvSpPr>
          <p:cNvPr id="47" name="思考の吹き出し: 雲形 46">
            <a:extLst>
              <a:ext uri="{FF2B5EF4-FFF2-40B4-BE49-F238E27FC236}">
                <a16:creationId xmlns:a16="http://schemas.microsoft.com/office/drawing/2014/main" id="{B4060F64-74EE-4810-B578-2DB037382A22}"/>
              </a:ext>
            </a:extLst>
          </p:cNvPr>
          <p:cNvSpPr/>
          <p:nvPr/>
        </p:nvSpPr>
        <p:spPr>
          <a:xfrm>
            <a:off x="4276521" y="2365798"/>
            <a:ext cx="1973222" cy="893114"/>
          </a:xfrm>
          <a:prstGeom prst="cloudCallout">
            <a:avLst>
              <a:gd name="adj1" fmla="val -57100"/>
              <a:gd name="adj2" fmla="val -47896"/>
            </a:avLst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tx1"/>
                </a:solidFill>
              </a:rPr>
              <a:t>負け</a:t>
            </a:r>
            <a:endParaRPr kumimoji="1" lang="en-US" altLang="ja-JP" b="1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b="1" dirty="0">
                <a:solidFill>
                  <a:schemeClr val="tx1"/>
                </a:solidFill>
              </a:rPr>
              <a:t>しかない</a:t>
            </a:r>
          </a:p>
        </p:txBody>
      </p:sp>
      <p:sp>
        <p:nvSpPr>
          <p:cNvPr id="48" name="思考の吹き出し: 雲形 47">
            <a:extLst>
              <a:ext uri="{FF2B5EF4-FFF2-40B4-BE49-F238E27FC236}">
                <a16:creationId xmlns:a16="http://schemas.microsoft.com/office/drawing/2014/main" id="{19D690C1-FE0D-42DF-A381-75977C57FA44}"/>
              </a:ext>
            </a:extLst>
          </p:cNvPr>
          <p:cNvSpPr/>
          <p:nvPr/>
        </p:nvSpPr>
        <p:spPr>
          <a:xfrm>
            <a:off x="9289758" y="2365798"/>
            <a:ext cx="2064042" cy="893114"/>
          </a:xfrm>
          <a:prstGeom prst="cloudCallout">
            <a:avLst>
              <a:gd name="adj1" fmla="val -57100"/>
              <a:gd name="adj2" fmla="val -47896"/>
            </a:avLst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tx1"/>
                </a:solidFill>
              </a:rPr>
              <a:t>勝ちか</a:t>
            </a:r>
            <a:endParaRPr kumimoji="1" lang="en-US" altLang="ja-JP" b="1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b="1" dirty="0">
                <a:solidFill>
                  <a:schemeClr val="tx1"/>
                </a:solidFill>
              </a:rPr>
              <a:t>引き分け</a:t>
            </a:r>
          </a:p>
        </p:txBody>
      </p:sp>
      <p:sp>
        <p:nvSpPr>
          <p:cNvPr id="93" name="正方形/長方形 92">
            <a:extLst>
              <a:ext uri="{FF2B5EF4-FFF2-40B4-BE49-F238E27FC236}">
                <a16:creationId xmlns:a16="http://schemas.microsoft.com/office/drawing/2014/main" id="{0A11C61A-B0DF-433D-84BD-8BE898FE805B}"/>
              </a:ext>
            </a:extLst>
          </p:cNvPr>
          <p:cNvSpPr/>
          <p:nvPr/>
        </p:nvSpPr>
        <p:spPr>
          <a:xfrm>
            <a:off x="3815890" y="5741847"/>
            <a:ext cx="483558" cy="55931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solidFill>
                  <a:schemeClr val="bg1"/>
                </a:solidFill>
              </a:rPr>
              <a:t>30</a:t>
            </a:r>
            <a:endParaRPr kumimoji="1" lang="ja-JP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2090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7.40741E-7 L 0.01498 -0.3375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42" y="-1687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3.7037E-7 L 0.09766 -0.33611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83" y="-16806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5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/>
      <p:bldP spid="92" grpId="0" animBg="1"/>
      <p:bldP spid="94" grpId="0" animBg="1"/>
      <p:bldP spid="9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図表 3"/>
          <p:cNvGraphicFramePr/>
          <p:nvPr>
            <p:extLst>
              <p:ext uri="{D42A27DB-BD31-4B8C-83A1-F6EECF244321}">
                <p14:modId xmlns:p14="http://schemas.microsoft.com/office/powerpoint/2010/main" val="3530396013"/>
              </p:ext>
            </p:extLst>
          </p:nvPr>
        </p:nvGraphicFramePr>
        <p:xfrm>
          <a:off x="881449" y="1903163"/>
          <a:ext cx="10643286" cy="48875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5" name="楕円 14"/>
          <p:cNvSpPr/>
          <p:nvPr/>
        </p:nvSpPr>
        <p:spPr>
          <a:xfrm>
            <a:off x="1998708" y="182915"/>
            <a:ext cx="2076688" cy="2076688"/>
          </a:xfrm>
          <a:prstGeom prst="ellipse">
            <a:avLst/>
          </a:prstGeom>
          <a:solidFill>
            <a:schemeClr val="tx1"/>
          </a:solidFill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>
              <a:lnSpc>
                <a:spcPct val="150000"/>
              </a:lnSpc>
            </a:pPr>
            <a:r>
              <a:rPr lang="ja-JP" altLang="en-US" sz="4800" b="1" dirty="0"/>
              <a:t>囲碁</a:t>
            </a:r>
          </a:p>
        </p:txBody>
      </p:sp>
      <p:sp>
        <p:nvSpPr>
          <p:cNvPr id="16" name="楕円 15"/>
          <p:cNvSpPr/>
          <p:nvPr/>
        </p:nvSpPr>
        <p:spPr>
          <a:xfrm>
            <a:off x="846201" y="182915"/>
            <a:ext cx="1187755" cy="118775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>
              <a:lnSpc>
                <a:spcPct val="150000"/>
              </a:lnSpc>
            </a:pPr>
            <a:r>
              <a:rPr lang="ja-JP" altLang="en-US" sz="2500" b="1" dirty="0"/>
              <a:t>目次</a:t>
            </a:r>
          </a:p>
        </p:txBody>
      </p:sp>
      <p:sp>
        <p:nvSpPr>
          <p:cNvPr id="17" name="楕円 16"/>
          <p:cNvSpPr/>
          <p:nvPr/>
        </p:nvSpPr>
        <p:spPr>
          <a:xfrm>
            <a:off x="4075396" y="182915"/>
            <a:ext cx="1187755" cy="118775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>
              <a:lnSpc>
                <a:spcPct val="150000"/>
              </a:lnSpc>
            </a:pPr>
            <a:r>
              <a:rPr lang="ja-JP" altLang="en-US" sz="2500" b="1" dirty="0"/>
              <a:t>探索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E94F4-EF8A-4D55-BCB7-267F3E9086ED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11532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6A3E668D-B430-4B03-978A-637541544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F1E94F4-EF8A-4D55-BCB7-267F3E9086ED}" type="slidenum">
              <a:rPr kumimoji="1" lang="ja-JP" altLang="en-US" smtClean="0"/>
              <a:t>30</a:t>
            </a:fld>
            <a:endParaRPr kumimoji="1" lang="ja-JP" altLang="en-US"/>
          </a:p>
        </p:txBody>
      </p:sp>
      <p:sp>
        <p:nvSpPr>
          <p:cNvPr id="3" name="タイトル 1">
            <a:extLst>
              <a:ext uri="{FF2B5EF4-FFF2-40B4-BE49-F238E27FC236}">
                <a16:creationId xmlns:a16="http://schemas.microsoft.com/office/drawing/2014/main" id="{C428A4D6-9334-46E3-BA38-0CB3F1FAD382}"/>
              </a:ext>
            </a:extLst>
          </p:cNvPr>
          <p:cNvSpPr txBox="1">
            <a:spLocks/>
          </p:cNvSpPr>
          <p:nvPr/>
        </p:nvSpPr>
        <p:spPr>
          <a:xfrm>
            <a:off x="681681" y="230660"/>
            <a:ext cx="10515600" cy="87514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ja-JP" altLang="en-US" sz="4800" b="1" dirty="0"/>
              <a:t>原始モンテカルロ囲碁</a:t>
            </a:r>
            <a:r>
              <a:rPr lang="ja-JP" altLang="en-US" sz="4800" b="1"/>
              <a:t>の課題の解説</a:t>
            </a:r>
            <a:endParaRPr lang="ja-JP" altLang="en-US" sz="4800" b="1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050C8A8-487A-499B-9718-2764B297798B}"/>
              </a:ext>
            </a:extLst>
          </p:cNvPr>
          <p:cNvSpPr txBox="1"/>
          <p:nvPr/>
        </p:nvSpPr>
        <p:spPr>
          <a:xfrm>
            <a:off x="803082" y="1296063"/>
            <a:ext cx="9923228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2000" b="1" dirty="0"/>
              <a:t>全ての手</a:t>
            </a:r>
            <a:r>
              <a:rPr lang="ja-JP" altLang="en-US" sz="2000" b="1" dirty="0"/>
              <a:t>の平均</a:t>
            </a:r>
            <a:r>
              <a:rPr kumimoji="1" lang="ja-JP" altLang="en-US" sz="2000" b="1" dirty="0"/>
              <a:t>確率を計算するため，良い手が少ない場面で判断を誤ることがある</a:t>
            </a:r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1DFFC3FA-158D-4D8C-9140-B0776E6D2AA7}"/>
              </a:ext>
            </a:extLst>
          </p:cNvPr>
          <p:cNvSpPr/>
          <p:nvPr/>
        </p:nvSpPr>
        <p:spPr>
          <a:xfrm>
            <a:off x="3354788" y="1996295"/>
            <a:ext cx="747961" cy="747961"/>
          </a:xfrm>
          <a:prstGeom prst="ellipse">
            <a:avLst/>
          </a:prstGeom>
          <a:solidFill>
            <a:schemeClr val="tx1"/>
          </a:solidFill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ja-JP" altLang="en-US" sz="2800" dirty="0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B7635CF4-2B06-4BD4-BEC6-703026ECC07C}"/>
              </a:ext>
            </a:extLst>
          </p:cNvPr>
          <p:cNvSpPr/>
          <p:nvPr/>
        </p:nvSpPr>
        <p:spPr>
          <a:xfrm>
            <a:off x="2368891" y="3896656"/>
            <a:ext cx="747961" cy="74796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ja-JP" altLang="en-US" sz="2800" dirty="0">
              <a:solidFill>
                <a:schemeClr val="tx1"/>
              </a:solidFill>
            </a:endParaRPr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D80AF87C-9A84-43D0-86A1-5A0C52F86851}"/>
              </a:ext>
            </a:extLst>
          </p:cNvPr>
          <p:cNvCxnSpPr>
            <a:stCxn id="6" idx="0"/>
            <a:endCxn id="5" idx="4"/>
          </p:cNvCxnSpPr>
          <p:nvPr/>
        </p:nvCxnSpPr>
        <p:spPr>
          <a:xfrm flipV="1">
            <a:off x="2742872" y="2744256"/>
            <a:ext cx="985897" cy="11524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7430CBE7-B4C4-476E-BB93-792C8C03EB4A}"/>
              </a:ext>
            </a:extLst>
          </p:cNvPr>
          <p:cNvCxnSpPr>
            <a:cxnSpLocks/>
            <a:endCxn id="5" idx="4"/>
          </p:cNvCxnSpPr>
          <p:nvPr/>
        </p:nvCxnSpPr>
        <p:spPr>
          <a:xfrm flipH="1" flipV="1">
            <a:off x="3728769" y="2744256"/>
            <a:ext cx="1027265" cy="11524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05BBA4D4-F80A-4E1D-8C64-C421906275A7}"/>
              </a:ext>
            </a:extLst>
          </p:cNvPr>
          <p:cNvCxnSpPr>
            <a:cxnSpLocks/>
          </p:cNvCxnSpPr>
          <p:nvPr/>
        </p:nvCxnSpPr>
        <p:spPr>
          <a:xfrm flipV="1">
            <a:off x="2053659" y="4644617"/>
            <a:ext cx="684578" cy="116431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628DA8C2-0E19-4B39-AD2F-E4FCA1D77C4F}"/>
              </a:ext>
            </a:extLst>
          </p:cNvPr>
          <p:cNvCxnSpPr>
            <a:cxnSpLocks/>
          </p:cNvCxnSpPr>
          <p:nvPr/>
        </p:nvCxnSpPr>
        <p:spPr>
          <a:xfrm flipV="1">
            <a:off x="2738236" y="4644617"/>
            <a:ext cx="1" cy="11524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D6DB9803-4456-4C31-B8E6-77746EE711CF}"/>
              </a:ext>
            </a:extLst>
          </p:cNvPr>
          <p:cNvCxnSpPr>
            <a:cxnSpLocks/>
          </p:cNvCxnSpPr>
          <p:nvPr/>
        </p:nvCxnSpPr>
        <p:spPr>
          <a:xfrm flipH="1" flipV="1">
            <a:off x="2738237" y="4644617"/>
            <a:ext cx="684574" cy="116431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391EC512-E412-437C-94B8-0DE2D3C91789}"/>
              </a:ext>
            </a:extLst>
          </p:cNvPr>
          <p:cNvSpPr txBox="1"/>
          <p:nvPr/>
        </p:nvSpPr>
        <p:spPr>
          <a:xfrm>
            <a:off x="803082" y="403980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/>
              <a:t>相手</a:t>
            </a:r>
            <a:r>
              <a:rPr kumimoji="1" lang="ja-JP" altLang="en-US" sz="2400" b="1" dirty="0"/>
              <a:t>番</a:t>
            </a:r>
            <a:r>
              <a:rPr kumimoji="1" lang="en-US" altLang="ja-JP" sz="2400" b="1" dirty="0"/>
              <a:t>…</a:t>
            </a: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F1DD2C49-74B2-45AC-82E8-5EE25EE0A82B}"/>
              </a:ext>
            </a:extLst>
          </p:cNvPr>
          <p:cNvSpPr txBox="1"/>
          <p:nvPr/>
        </p:nvSpPr>
        <p:spPr>
          <a:xfrm>
            <a:off x="803082" y="1816336"/>
            <a:ext cx="2035534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en-US" altLang="ja-JP" sz="2000" b="1" u="sng" dirty="0"/>
              <a:t>minmax</a:t>
            </a:r>
            <a:r>
              <a:rPr lang="ja-JP" altLang="en-US" sz="2000" b="1" u="sng" dirty="0"/>
              <a:t>法</a:t>
            </a:r>
            <a:endParaRPr kumimoji="1" lang="ja-JP" altLang="en-US" sz="2000" b="1" u="sng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A5953726-0765-4ED6-88F5-F6F48B6D3C0C}"/>
              </a:ext>
            </a:extLst>
          </p:cNvPr>
          <p:cNvSpPr txBox="1"/>
          <p:nvPr/>
        </p:nvSpPr>
        <p:spPr>
          <a:xfrm>
            <a:off x="6044094" y="1816336"/>
            <a:ext cx="2344531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ja-JP" altLang="en-US" sz="2000" b="1" u="sng" dirty="0"/>
              <a:t>モンテカルロ法</a:t>
            </a:r>
            <a:endParaRPr kumimoji="1" lang="ja-JP" altLang="en-US" sz="2000" b="1" u="sng" dirty="0"/>
          </a:p>
        </p:txBody>
      </p:sp>
      <p:sp>
        <p:nvSpPr>
          <p:cNvPr id="39" name="楕円 38">
            <a:extLst>
              <a:ext uri="{FF2B5EF4-FFF2-40B4-BE49-F238E27FC236}">
                <a16:creationId xmlns:a16="http://schemas.microsoft.com/office/drawing/2014/main" id="{32EC773F-5FAE-47C3-8719-B2776A5E4121}"/>
              </a:ext>
            </a:extLst>
          </p:cNvPr>
          <p:cNvSpPr/>
          <p:nvPr/>
        </p:nvSpPr>
        <p:spPr>
          <a:xfrm>
            <a:off x="4382053" y="3896656"/>
            <a:ext cx="747961" cy="74796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ja-JP" altLang="en-US" sz="2800" dirty="0">
              <a:solidFill>
                <a:schemeClr val="tx1"/>
              </a:solidFill>
            </a:endParaRPr>
          </a:p>
        </p:txBody>
      </p: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742FD9DD-2734-4DA7-A0B9-276A5B31ADB5}"/>
              </a:ext>
            </a:extLst>
          </p:cNvPr>
          <p:cNvCxnSpPr>
            <a:cxnSpLocks/>
          </p:cNvCxnSpPr>
          <p:nvPr/>
        </p:nvCxnSpPr>
        <p:spPr>
          <a:xfrm flipV="1">
            <a:off x="4066821" y="4644617"/>
            <a:ext cx="684578" cy="116431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7EB1C1C1-5F4A-4255-A546-676FA5F88A65}"/>
              </a:ext>
            </a:extLst>
          </p:cNvPr>
          <p:cNvCxnSpPr>
            <a:cxnSpLocks/>
          </p:cNvCxnSpPr>
          <p:nvPr/>
        </p:nvCxnSpPr>
        <p:spPr>
          <a:xfrm flipV="1">
            <a:off x="4751398" y="4644617"/>
            <a:ext cx="1" cy="11524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7D2D74DA-6866-4060-8C46-C233248A0A96}"/>
              </a:ext>
            </a:extLst>
          </p:cNvPr>
          <p:cNvCxnSpPr>
            <a:cxnSpLocks/>
          </p:cNvCxnSpPr>
          <p:nvPr/>
        </p:nvCxnSpPr>
        <p:spPr>
          <a:xfrm flipH="1" flipV="1">
            <a:off x="4751399" y="4644617"/>
            <a:ext cx="684574" cy="116431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C93E2EFD-9792-489E-8E22-D11E232A785E}"/>
              </a:ext>
            </a:extLst>
          </p:cNvPr>
          <p:cNvSpPr/>
          <p:nvPr/>
        </p:nvSpPr>
        <p:spPr>
          <a:xfrm>
            <a:off x="1799675" y="5737370"/>
            <a:ext cx="483558" cy="55931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solidFill>
                  <a:schemeClr val="bg1"/>
                </a:solidFill>
              </a:rPr>
              <a:t>10</a:t>
            </a:r>
            <a:endParaRPr kumimoji="1" lang="ja-JP" altLang="en-US" sz="2000" dirty="0">
              <a:solidFill>
                <a:schemeClr val="bg1"/>
              </a:solidFill>
            </a:endParaRPr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A013BA2B-6CA4-49D5-B729-8D64DA5B8ACA}"/>
              </a:ext>
            </a:extLst>
          </p:cNvPr>
          <p:cNvSpPr/>
          <p:nvPr/>
        </p:nvSpPr>
        <p:spPr>
          <a:xfrm>
            <a:off x="2490934" y="5741847"/>
            <a:ext cx="483558" cy="55931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solidFill>
                  <a:schemeClr val="tx1"/>
                </a:solidFill>
              </a:rPr>
              <a:t>75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A1030256-4573-4E6E-8A33-0243CF6EFFA7}"/>
              </a:ext>
            </a:extLst>
          </p:cNvPr>
          <p:cNvSpPr/>
          <p:nvPr/>
        </p:nvSpPr>
        <p:spPr>
          <a:xfrm>
            <a:off x="3156137" y="5737370"/>
            <a:ext cx="483558" cy="55931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solidFill>
                  <a:schemeClr val="tx1"/>
                </a:solidFill>
              </a:rPr>
              <a:t>95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74020D43-A4B3-4898-B8D8-7CD9343129F6}"/>
              </a:ext>
            </a:extLst>
          </p:cNvPr>
          <p:cNvSpPr txBox="1"/>
          <p:nvPr/>
        </p:nvSpPr>
        <p:spPr>
          <a:xfrm>
            <a:off x="803082" y="5746710"/>
            <a:ext cx="10599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/>
              <a:t>勝率</a:t>
            </a:r>
            <a:r>
              <a:rPr lang="en-US" altLang="ja-JP" sz="2400" b="1" dirty="0"/>
              <a:t>%</a:t>
            </a:r>
            <a:endParaRPr kumimoji="1" lang="en-US" altLang="ja-JP" sz="2400" b="1" dirty="0"/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1ED20730-0BF5-4794-B862-AD550488CAE5}"/>
              </a:ext>
            </a:extLst>
          </p:cNvPr>
          <p:cNvSpPr/>
          <p:nvPr/>
        </p:nvSpPr>
        <p:spPr>
          <a:xfrm>
            <a:off x="3823795" y="5746710"/>
            <a:ext cx="483558" cy="55931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solidFill>
                  <a:schemeClr val="bg1"/>
                </a:solidFill>
              </a:rPr>
              <a:t>30</a:t>
            </a:r>
            <a:endParaRPr kumimoji="1" lang="ja-JP" altLang="en-US" sz="2000" dirty="0">
              <a:solidFill>
                <a:schemeClr val="bg1"/>
              </a:solidFill>
            </a:endParaRPr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547DA9F6-9A25-4786-BFAE-E5F485C31122}"/>
              </a:ext>
            </a:extLst>
          </p:cNvPr>
          <p:cNvSpPr/>
          <p:nvPr/>
        </p:nvSpPr>
        <p:spPr>
          <a:xfrm>
            <a:off x="4515054" y="5751187"/>
            <a:ext cx="483558" cy="55931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solidFill>
                  <a:schemeClr val="tx1"/>
                </a:solidFill>
              </a:rPr>
              <a:t>55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25F4344E-4B73-4B2A-9C31-64BE9C6C6135}"/>
              </a:ext>
            </a:extLst>
          </p:cNvPr>
          <p:cNvSpPr/>
          <p:nvPr/>
        </p:nvSpPr>
        <p:spPr>
          <a:xfrm>
            <a:off x="5180257" y="5746710"/>
            <a:ext cx="483558" cy="55931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solidFill>
                  <a:schemeClr val="tx1"/>
                </a:solidFill>
              </a:rPr>
              <a:t>65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74" name="楕円 73">
            <a:extLst>
              <a:ext uri="{FF2B5EF4-FFF2-40B4-BE49-F238E27FC236}">
                <a16:creationId xmlns:a16="http://schemas.microsoft.com/office/drawing/2014/main" id="{1DE42E6E-0F93-4EA5-B44F-D3C60E0E58A8}"/>
              </a:ext>
            </a:extLst>
          </p:cNvPr>
          <p:cNvSpPr/>
          <p:nvPr/>
        </p:nvSpPr>
        <p:spPr>
          <a:xfrm>
            <a:off x="8355368" y="1991818"/>
            <a:ext cx="747961" cy="747961"/>
          </a:xfrm>
          <a:prstGeom prst="ellipse">
            <a:avLst/>
          </a:prstGeom>
          <a:solidFill>
            <a:schemeClr val="tx1"/>
          </a:solidFill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ja-JP" altLang="en-US" sz="2800" dirty="0"/>
          </a:p>
        </p:txBody>
      </p:sp>
      <p:sp>
        <p:nvSpPr>
          <p:cNvPr id="75" name="楕円 74">
            <a:extLst>
              <a:ext uri="{FF2B5EF4-FFF2-40B4-BE49-F238E27FC236}">
                <a16:creationId xmlns:a16="http://schemas.microsoft.com/office/drawing/2014/main" id="{AA27E710-3212-46A7-A9C5-BE149E140152}"/>
              </a:ext>
            </a:extLst>
          </p:cNvPr>
          <p:cNvSpPr/>
          <p:nvPr/>
        </p:nvSpPr>
        <p:spPr>
          <a:xfrm>
            <a:off x="7369471" y="3892179"/>
            <a:ext cx="747961" cy="74796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ja-JP" altLang="en-US" sz="2800" dirty="0">
              <a:solidFill>
                <a:schemeClr val="tx1"/>
              </a:solidFill>
            </a:endParaRPr>
          </a:p>
        </p:txBody>
      </p:sp>
      <p:cxnSp>
        <p:nvCxnSpPr>
          <p:cNvPr id="76" name="直線コネクタ 75">
            <a:extLst>
              <a:ext uri="{FF2B5EF4-FFF2-40B4-BE49-F238E27FC236}">
                <a16:creationId xmlns:a16="http://schemas.microsoft.com/office/drawing/2014/main" id="{4418CA60-F78F-49AD-B61F-ED88F38166AA}"/>
              </a:ext>
            </a:extLst>
          </p:cNvPr>
          <p:cNvCxnSpPr>
            <a:stCxn id="75" idx="0"/>
            <a:endCxn id="74" idx="4"/>
          </p:cNvCxnSpPr>
          <p:nvPr/>
        </p:nvCxnSpPr>
        <p:spPr>
          <a:xfrm flipV="1">
            <a:off x="7743452" y="2739779"/>
            <a:ext cx="985897" cy="11524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直線コネクタ 76">
            <a:extLst>
              <a:ext uri="{FF2B5EF4-FFF2-40B4-BE49-F238E27FC236}">
                <a16:creationId xmlns:a16="http://schemas.microsoft.com/office/drawing/2014/main" id="{E68A8C18-6DE5-4830-AD15-D9C80DBF99B2}"/>
              </a:ext>
            </a:extLst>
          </p:cNvPr>
          <p:cNvCxnSpPr>
            <a:cxnSpLocks/>
            <a:endCxn id="74" idx="4"/>
          </p:cNvCxnSpPr>
          <p:nvPr/>
        </p:nvCxnSpPr>
        <p:spPr>
          <a:xfrm flipH="1" flipV="1">
            <a:off x="8729349" y="2739779"/>
            <a:ext cx="1027265" cy="11524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直線コネクタ 77">
            <a:extLst>
              <a:ext uri="{FF2B5EF4-FFF2-40B4-BE49-F238E27FC236}">
                <a16:creationId xmlns:a16="http://schemas.microsoft.com/office/drawing/2014/main" id="{90D4F037-8892-425B-867F-E2EA34EBC5AD}"/>
              </a:ext>
            </a:extLst>
          </p:cNvPr>
          <p:cNvCxnSpPr>
            <a:cxnSpLocks/>
          </p:cNvCxnSpPr>
          <p:nvPr/>
        </p:nvCxnSpPr>
        <p:spPr>
          <a:xfrm flipV="1">
            <a:off x="7054239" y="4640140"/>
            <a:ext cx="684578" cy="116431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直線コネクタ 78">
            <a:extLst>
              <a:ext uri="{FF2B5EF4-FFF2-40B4-BE49-F238E27FC236}">
                <a16:creationId xmlns:a16="http://schemas.microsoft.com/office/drawing/2014/main" id="{B033DB90-0600-455A-8823-099038BBBEFB}"/>
              </a:ext>
            </a:extLst>
          </p:cNvPr>
          <p:cNvCxnSpPr>
            <a:cxnSpLocks/>
          </p:cNvCxnSpPr>
          <p:nvPr/>
        </p:nvCxnSpPr>
        <p:spPr>
          <a:xfrm flipV="1">
            <a:off x="7738816" y="4640140"/>
            <a:ext cx="1" cy="11524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直線コネクタ 79">
            <a:extLst>
              <a:ext uri="{FF2B5EF4-FFF2-40B4-BE49-F238E27FC236}">
                <a16:creationId xmlns:a16="http://schemas.microsoft.com/office/drawing/2014/main" id="{3BF9873B-D1CB-4091-A730-A356ADBA6B54}"/>
              </a:ext>
            </a:extLst>
          </p:cNvPr>
          <p:cNvCxnSpPr>
            <a:cxnSpLocks/>
          </p:cNvCxnSpPr>
          <p:nvPr/>
        </p:nvCxnSpPr>
        <p:spPr>
          <a:xfrm flipH="1" flipV="1">
            <a:off x="7738817" y="4640140"/>
            <a:ext cx="684574" cy="116431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楕円 80">
            <a:extLst>
              <a:ext uri="{FF2B5EF4-FFF2-40B4-BE49-F238E27FC236}">
                <a16:creationId xmlns:a16="http://schemas.microsoft.com/office/drawing/2014/main" id="{8E877BA0-C6F7-472C-BC8C-E053DB50EA46}"/>
              </a:ext>
            </a:extLst>
          </p:cNvPr>
          <p:cNvSpPr/>
          <p:nvPr/>
        </p:nvSpPr>
        <p:spPr>
          <a:xfrm>
            <a:off x="9382633" y="3892179"/>
            <a:ext cx="747961" cy="74796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ja-JP" altLang="en-US" sz="2800" dirty="0">
              <a:solidFill>
                <a:schemeClr val="tx1"/>
              </a:solidFill>
            </a:endParaRPr>
          </a:p>
        </p:txBody>
      </p:sp>
      <p:cxnSp>
        <p:nvCxnSpPr>
          <p:cNvPr id="82" name="直線コネクタ 81">
            <a:extLst>
              <a:ext uri="{FF2B5EF4-FFF2-40B4-BE49-F238E27FC236}">
                <a16:creationId xmlns:a16="http://schemas.microsoft.com/office/drawing/2014/main" id="{8471B973-4CDD-4419-9E21-55F93C641DD5}"/>
              </a:ext>
            </a:extLst>
          </p:cNvPr>
          <p:cNvCxnSpPr>
            <a:cxnSpLocks/>
          </p:cNvCxnSpPr>
          <p:nvPr/>
        </p:nvCxnSpPr>
        <p:spPr>
          <a:xfrm flipV="1">
            <a:off x="9067401" y="4640140"/>
            <a:ext cx="684578" cy="116431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直線コネクタ 82">
            <a:extLst>
              <a:ext uri="{FF2B5EF4-FFF2-40B4-BE49-F238E27FC236}">
                <a16:creationId xmlns:a16="http://schemas.microsoft.com/office/drawing/2014/main" id="{088729E4-EA89-452B-988F-6C9E0000FD7E}"/>
              </a:ext>
            </a:extLst>
          </p:cNvPr>
          <p:cNvCxnSpPr>
            <a:cxnSpLocks/>
          </p:cNvCxnSpPr>
          <p:nvPr/>
        </p:nvCxnSpPr>
        <p:spPr>
          <a:xfrm flipV="1">
            <a:off x="9751978" y="4640140"/>
            <a:ext cx="1" cy="11524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直線コネクタ 83">
            <a:extLst>
              <a:ext uri="{FF2B5EF4-FFF2-40B4-BE49-F238E27FC236}">
                <a16:creationId xmlns:a16="http://schemas.microsoft.com/office/drawing/2014/main" id="{ED1CC278-7263-4414-855C-846498085890}"/>
              </a:ext>
            </a:extLst>
          </p:cNvPr>
          <p:cNvCxnSpPr>
            <a:cxnSpLocks/>
          </p:cNvCxnSpPr>
          <p:nvPr/>
        </p:nvCxnSpPr>
        <p:spPr>
          <a:xfrm flipH="1" flipV="1">
            <a:off x="9751979" y="4640140"/>
            <a:ext cx="684574" cy="116431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4ABB6839-35C4-43E5-BF12-660868E123F1}"/>
              </a:ext>
            </a:extLst>
          </p:cNvPr>
          <p:cNvSpPr/>
          <p:nvPr/>
        </p:nvSpPr>
        <p:spPr>
          <a:xfrm>
            <a:off x="6800255" y="5732893"/>
            <a:ext cx="483558" cy="559317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solidFill>
                  <a:schemeClr val="bg1"/>
                </a:solidFill>
              </a:rPr>
              <a:t>1</a:t>
            </a:r>
            <a:r>
              <a:rPr kumimoji="1" lang="en-US" altLang="ja-JP" sz="2000" dirty="0">
                <a:solidFill>
                  <a:schemeClr val="bg1"/>
                </a:solidFill>
              </a:rPr>
              <a:t>0</a:t>
            </a:r>
            <a:endParaRPr kumimoji="1" lang="ja-JP" altLang="en-US" sz="2000" dirty="0">
              <a:solidFill>
                <a:schemeClr val="bg1"/>
              </a:solidFill>
            </a:endParaRPr>
          </a:p>
        </p:txBody>
      </p: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id="{CA0681E0-898C-4341-8F49-AC19A97B01BC}"/>
              </a:ext>
            </a:extLst>
          </p:cNvPr>
          <p:cNvSpPr/>
          <p:nvPr/>
        </p:nvSpPr>
        <p:spPr>
          <a:xfrm>
            <a:off x="7491514" y="5737370"/>
            <a:ext cx="483558" cy="55931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solidFill>
                  <a:schemeClr val="bg1"/>
                </a:solidFill>
              </a:rPr>
              <a:t>75</a:t>
            </a:r>
            <a:endParaRPr kumimoji="1" lang="ja-JP" altLang="en-US" sz="2000" dirty="0">
              <a:solidFill>
                <a:schemeClr val="bg1"/>
              </a:solidFill>
            </a:endParaRPr>
          </a:p>
        </p:txBody>
      </p:sp>
      <p:sp>
        <p:nvSpPr>
          <p:cNvPr id="87" name="正方形/長方形 86">
            <a:extLst>
              <a:ext uri="{FF2B5EF4-FFF2-40B4-BE49-F238E27FC236}">
                <a16:creationId xmlns:a16="http://schemas.microsoft.com/office/drawing/2014/main" id="{EAE8CB3E-C4E8-47C4-B5F0-3963DD634201}"/>
              </a:ext>
            </a:extLst>
          </p:cNvPr>
          <p:cNvSpPr/>
          <p:nvPr/>
        </p:nvSpPr>
        <p:spPr>
          <a:xfrm>
            <a:off x="8156717" y="5732893"/>
            <a:ext cx="483558" cy="55931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solidFill>
                  <a:schemeClr val="bg1"/>
                </a:solidFill>
              </a:rPr>
              <a:t>95</a:t>
            </a:r>
            <a:endParaRPr kumimoji="1" lang="ja-JP" altLang="en-US" sz="2000" dirty="0">
              <a:solidFill>
                <a:schemeClr val="bg1"/>
              </a:solidFill>
            </a:endParaRPr>
          </a:p>
        </p:txBody>
      </p:sp>
      <p:sp>
        <p:nvSpPr>
          <p:cNvPr id="88" name="正方形/長方形 87">
            <a:extLst>
              <a:ext uri="{FF2B5EF4-FFF2-40B4-BE49-F238E27FC236}">
                <a16:creationId xmlns:a16="http://schemas.microsoft.com/office/drawing/2014/main" id="{0BEF05D8-16E6-477D-B26A-2CBB79602EF4}"/>
              </a:ext>
            </a:extLst>
          </p:cNvPr>
          <p:cNvSpPr/>
          <p:nvPr/>
        </p:nvSpPr>
        <p:spPr>
          <a:xfrm>
            <a:off x="8824375" y="5742233"/>
            <a:ext cx="483558" cy="55931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solidFill>
                  <a:schemeClr val="bg1"/>
                </a:solidFill>
              </a:rPr>
              <a:t>30</a:t>
            </a:r>
            <a:endParaRPr kumimoji="1" lang="ja-JP" altLang="en-US" sz="2000" dirty="0">
              <a:solidFill>
                <a:schemeClr val="bg1"/>
              </a:solidFill>
            </a:endParaRPr>
          </a:p>
        </p:txBody>
      </p: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5BFF7145-1B03-4056-9FB4-05F5D1E5FE50}"/>
              </a:ext>
            </a:extLst>
          </p:cNvPr>
          <p:cNvSpPr/>
          <p:nvPr/>
        </p:nvSpPr>
        <p:spPr>
          <a:xfrm>
            <a:off x="9515634" y="5746710"/>
            <a:ext cx="483558" cy="55931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solidFill>
                  <a:schemeClr val="bg1"/>
                </a:solidFill>
              </a:rPr>
              <a:t>5</a:t>
            </a:r>
            <a:r>
              <a:rPr kumimoji="1" lang="en-US" altLang="ja-JP" sz="2000" dirty="0">
                <a:solidFill>
                  <a:schemeClr val="bg1"/>
                </a:solidFill>
              </a:rPr>
              <a:t>5</a:t>
            </a:r>
            <a:endParaRPr kumimoji="1" lang="ja-JP" altLang="en-US" sz="2000" dirty="0">
              <a:solidFill>
                <a:schemeClr val="bg1"/>
              </a:solidFill>
            </a:endParaRPr>
          </a:p>
        </p:txBody>
      </p:sp>
      <p:sp>
        <p:nvSpPr>
          <p:cNvPr id="90" name="正方形/長方形 89">
            <a:extLst>
              <a:ext uri="{FF2B5EF4-FFF2-40B4-BE49-F238E27FC236}">
                <a16:creationId xmlns:a16="http://schemas.microsoft.com/office/drawing/2014/main" id="{B2C4434C-61EF-41F0-BDE8-AD298F98ECB2}"/>
              </a:ext>
            </a:extLst>
          </p:cNvPr>
          <p:cNvSpPr/>
          <p:nvPr/>
        </p:nvSpPr>
        <p:spPr>
          <a:xfrm>
            <a:off x="10180837" y="5742233"/>
            <a:ext cx="483558" cy="55931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solidFill>
                  <a:schemeClr val="bg1"/>
                </a:solidFill>
              </a:rPr>
              <a:t>65</a:t>
            </a:r>
            <a:endParaRPr kumimoji="1" lang="ja-JP" altLang="en-US" sz="2000" dirty="0">
              <a:solidFill>
                <a:schemeClr val="bg1"/>
              </a:solidFill>
            </a:endParaRPr>
          </a:p>
        </p:txBody>
      </p:sp>
      <p:sp>
        <p:nvSpPr>
          <p:cNvPr id="91" name="正方形/長方形 90">
            <a:extLst>
              <a:ext uri="{FF2B5EF4-FFF2-40B4-BE49-F238E27FC236}">
                <a16:creationId xmlns:a16="http://schemas.microsoft.com/office/drawing/2014/main" id="{10C6B9D4-2F47-4ED3-90FD-49F48730F0CB}"/>
              </a:ext>
            </a:extLst>
          </p:cNvPr>
          <p:cNvSpPr/>
          <p:nvPr/>
        </p:nvSpPr>
        <p:spPr>
          <a:xfrm>
            <a:off x="8016809" y="3427184"/>
            <a:ext cx="483558" cy="55931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solidFill>
                  <a:schemeClr val="bg1"/>
                </a:solidFill>
              </a:rPr>
              <a:t>60</a:t>
            </a:r>
            <a:endParaRPr kumimoji="1" lang="ja-JP" altLang="en-US" sz="2000" dirty="0">
              <a:solidFill>
                <a:schemeClr val="bg1"/>
              </a:solidFill>
            </a:endParaRPr>
          </a:p>
        </p:txBody>
      </p:sp>
      <p:sp>
        <p:nvSpPr>
          <p:cNvPr id="92" name="正方形/長方形 91">
            <a:extLst>
              <a:ext uri="{FF2B5EF4-FFF2-40B4-BE49-F238E27FC236}">
                <a16:creationId xmlns:a16="http://schemas.microsoft.com/office/drawing/2014/main" id="{5D5132E0-05BD-4552-ACE5-09F9B4FAB493}"/>
              </a:ext>
            </a:extLst>
          </p:cNvPr>
          <p:cNvSpPr/>
          <p:nvPr/>
        </p:nvSpPr>
        <p:spPr>
          <a:xfrm>
            <a:off x="3008275" y="3427183"/>
            <a:ext cx="483558" cy="55931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solidFill>
                  <a:schemeClr val="bg1"/>
                </a:solidFill>
              </a:rPr>
              <a:t>1</a:t>
            </a:r>
            <a:r>
              <a:rPr kumimoji="1" lang="en-US" altLang="ja-JP" sz="2000" dirty="0">
                <a:solidFill>
                  <a:schemeClr val="bg1"/>
                </a:solidFill>
              </a:rPr>
              <a:t>0</a:t>
            </a:r>
            <a:endParaRPr kumimoji="1" lang="ja-JP" altLang="en-US" sz="2000" dirty="0">
              <a:solidFill>
                <a:schemeClr val="bg1"/>
              </a:solidFill>
            </a:endParaRPr>
          </a:p>
        </p:txBody>
      </p:sp>
      <p:sp>
        <p:nvSpPr>
          <p:cNvPr id="93" name="正方形/長方形 92">
            <a:extLst>
              <a:ext uri="{FF2B5EF4-FFF2-40B4-BE49-F238E27FC236}">
                <a16:creationId xmlns:a16="http://schemas.microsoft.com/office/drawing/2014/main" id="{0A11C61A-B0DF-433D-84BD-8BE898FE805B}"/>
              </a:ext>
            </a:extLst>
          </p:cNvPr>
          <p:cNvSpPr/>
          <p:nvPr/>
        </p:nvSpPr>
        <p:spPr>
          <a:xfrm>
            <a:off x="4000622" y="3427182"/>
            <a:ext cx="483558" cy="55931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solidFill>
                  <a:schemeClr val="bg1"/>
                </a:solidFill>
              </a:rPr>
              <a:t>30</a:t>
            </a:r>
            <a:endParaRPr kumimoji="1" lang="ja-JP" altLang="en-US" sz="2000" dirty="0">
              <a:solidFill>
                <a:schemeClr val="bg1"/>
              </a:solidFill>
            </a:endParaRPr>
          </a:p>
        </p:txBody>
      </p:sp>
      <p:sp>
        <p:nvSpPr>
          <p:cNvPr id="94" name="正方形/長方形 93">
            <a:extLst>
              <a:ext uri="{FF2B5EF4-FFF2-40B4-BE49-F238E27FC236}">
                <a16:creationId xmlns:a16="http://schemas.microsoft.com/office/drawing/2014/main" id="{5E00DCDD-8696-4AE4-BCCE-51A31E89863C}"/>
              </a:ext>
            </a:extLst>
          </p:cNvPr>
          <p:cNvSpPr/>
          <p:nvPr/>
        </p:nvSpPr>
        <p:spPr>
          <a:xfrm>
            <a:off x="8958661" y="3427181"/>
            <a:ext cx="483558" cy="55931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solidFill>
                  <a:schemeClr val="bg1"/>
                </a:solidFill>
              </a:rPr>
              <a:t>50</a:t>
            </a:r>
            <a:endParaRPr kumimoji="1" lang="ja-JP" altLang="en-US" sz="2000" dirty="0">
              <a:solidFill>
                <a:schemeClr val="bg1"/>
              </a:solidFill>
            </a:endParaRPr>
          </a:p>
        </p:txBody>
      </p:sp>
      <p:sp>
        <p:nvSpPr>
          <p:cNvPr id="47" name="思考の吹き出し: 雲形 46">
            <a:extLst>
              <a:ext uri="{FF2B5EF4-FFF2-40B4-BE49-F238E27FC236}">
                <a16:creationId xmlns:a16="http://schemas.microsoft.com/office/drawing/2014/main" id="{81FFA266-472F-41B7-BE55-923AFD1F5FCA}"/>
              </a:ext>
            </a:extLst>
          </p:cNvPr>
          <p:cNvSpPr/>
          <p:nvPr/>
        </p:nvSpPr>
        <p:spPr>
          <a:xfrm>
            <a:off x="4276521" y="2365798"/>
            <a:ext cx="1973222" cy="893114"/>
          </a:xfrm>
          <a:prstGeom prst="cloudCallout">
            <a:avLst>
              <a:gd name="adj1" fmla="val -57100"/>
              <a:gd name="adj2" fmla="val -47896"/>
            </a:avLst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tx1"/>
                </a:solidFill>
              </a:rPr>
              <a:t>負け</a:t>
            </a:r>
            <a:endParaRPr kumimoji="1" lang="en-US" altLang="ja-JP" b="1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b="1" dirty="0">
                <a:solidFill>
                  <a:schemeClr val="tx1"/>
                </a:solidFill>
              </a:rPr>
              <a:t>しかない</a:t>
            </a:r>
          </a:p>
        </p:txBody>
      </p:sp>
      <p:sp>
        <p:nvSpPr>
          <p:cNvPr id="48" name="思考の吹き出し: 雲形 47">
            <a:extLst>
              <a:ext uri="{FF2B5EF4-FFF2-40B4-BE49-F238E27FC236}">
                <a16:creationId xmlns:a16="http://schemas.microsoft.com/office/drawing/2014/main" id="{3D1F4D81-006D-4BF5-A911-68DB58093E2A}"/>
              </a:ext>
            </a:extLst>
          </p:cNvPr>
          <p:cNvSpPr/>
          <p:nvPr/>
        </p:nvSpPr>
        <p:spPr>
          <a:xfrm>
            <a:off x="9289758" y="2365798"/>
            <a:ext cx="2064042" cy="893114"/>
          </a:xfrm>
          <a:prstGeom prst="cloudCallout">
            <a:avLst>
              <a:gd name="adj1" fmla="val -57100"/>
              <a:gd name="adj2" fmla="val -47896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bg1"/>
                </a:solidFill>
              </a:rPr>
              <a:t>勝ちか</a:t>
            </a:r>
            <a:endParaRPr kumimoji="1" lang="en-US" altLang="ja-JP" b="1" dirty="0">
              <a:solidFill>
                <a:schemeClr val="bg1"/>
              </a:solidFill>
            </a:endParaRPr>
          </a:p>
          <a:p>
            <a:pPr algn="ctr"/>
            <a:r>
              <a:rPr kumimoji="1" lang="ja-JP" altLang="en-US" b="1" dirty="0">
                <a:solidFill>
                  <a:schemeClr val="bg1"/>
                </a:solidFill>
              </a:rPr>
              <a:t>引き分け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F11C1C0-8DAB-435D-ABC0-2792557DA550}"/>
              </a:ext>
            </a:extLst>
          </p:cNvPr>
          <p:cNvSpPr txBox="1"/>
          <p:nvPr/>
        </p:nvSpPr>
        <p:spPr>
          <a:xfrm>
            <a:off x="9408461" y="1991818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状況判断が誤り</a:t>
            </a: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A7A1F59F-569D-450E-BCBA-9F5CF5C8F93C}"/>
              </a:ext>
            </a:extLst>
          </p:cNvPr>
          <p:cNvSpPr txBox="1"/>
          <p:nvPr/>
        </p:nvSpPr>
        <p:spPr>
          <a:xfrm>
            <a:off x="5910955" y="6406027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>
                <a:solidFill>
                  <a:srgbClr val="FF0000"/>
                </a:solidFill>
              </a:rPr>
              <a:t>危険な選択肢が埋没</a:t>
            </a:r>
          </a:p>
        </p:txBody>
      </p:sp>
    </p:spTree>
    <p:extLst>
      <p:ext uri="{BB962C8B-B14F-4D97-AF65-F5344CB8AC3E}">
        <p14:creationId xmlns:p14="http://schemas.microsoft.com/office/powerpoint/2010/main" val="34001856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9B3D655D-864F-4D88-BEBC-65CD34C48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E94F4-EF8A-4D55-BCB7-267F3E9086ED}" type="slidenum">
              <a:rPr kumimoji="1" lang="ja-JP" altLang="en-US" smtClean="0"/>
              <a:t>31</a:t>
            </a:fld>
            <a:endParaRPr kumimoji="1" lang="ja-JP" altLang="en-US"/>
          </a:p>
        </p:txBody>
      </p:sp>
      <p:sp>
        <p:nvSpPr>
          <p:cNvPr id="3" name="タイトル 1">
            <a:extLst>
              <a:ext uri="{FF2B5EF4-FFF2-40B4-BE49-F238E27FC236}">
                <a16:creationId xmlns:a16="http://schemas.microsoft.com/office/drawing/2014/main" id="{59836FC0-91EA-456D-B133-4F192EFA87E4}"/>
              </a:ext>
            </a:extLst>
          </p:cNvPr>
          <p:cNvSpPr txBox="1">
            <a:spLocks/>
          </p:cNvSpPr>
          <p:nvPr/>
        </p:nvSpPr>
        <p:spPr>
          <a:xfrm>
            <a:off x="681681" y="230660"/>
            <a:ext cx="10515600" cy="87514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ja-JP" altLang="en-US" sz="4800" b="1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シチョウ再来</a:t>
            </a:r>
            <a:endParaRPr lang="ja-JP" altLang="en-US" sz="4800" b="1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586D9B0-4876-49F7-93C6-6F8354A64636}"/>
              </a:ext>
            </a:extLst>
          </p:cNvPr>
          <p:cNvSpPr/>
          <p:nvPr/>
        </p:nvSpPr>
        <p:spPr>
          <a:xfrm>
            <a:off x="1123284" y="2256023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EE0E696A-F211-491F-A4F0-D16C3E443F6E}"/>
              </a:ext>
            </a:extLst>
          </p:cNvPr>
          <p:cNvSpPr/>
          <p:nvPr/>
        </p:nvSpPr>
        <p:spPr>
          <a:xfrm>
            <a:off x="1930591" y="2256023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DF888FAC-8D28-4591-9852-21FAD2064208}"/>
              </a:ext>
            </a:extLst>
          </p:cNvPr>
          <p:cNvSpPr/>
          <p:nvPr/>
        </p:nvSpPr>
        <p:spPr>
          <a:xfrm>
            <a:off x="2737898" y="2256023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F4C1EE3-BF87-44C6-A2C9-303FF7C7EDAC}"/>
              </a:ext>
            </a:extLst>
          </p:cNvPr>
          <p:cNvSpPr/>
          <p:nvPr/>
        </p:nvSpPr>
        <p:spPr>
          <a:xfrm>
            <a:off x="3545205" y="2256023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57A5E72F-2CC9-4316-A306-73729D29F290}"/>
              </a:ext>
            </a:extLst>
          </p:cNvPr>
          <p:cNvSpPr/>
          <p:nvPr/>
        </p:nvSpPr>
        <p:spPr>
          <a:xfrm>
            <a:off x="4352512" y="2256023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6E6FD7C9-7CDA-4FFB-AA32-27FDC78866C1}"/>
              </a:ext>
            </a:extLst>
          </p:cNvPr>
          <p:cNvSpPr/>
          <p:nvPr/>
        </p:nvSpPr>
        <p:spPr>
          <a:xfrm>
            <a:off x="1123284" y="3079807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A49511FD-ACE1-4B8A-B413-F044F64A3F49}"/>
              </a:ext>
            </a:extLst>
          </p:cNvPr>
          <p:cNvSpPr/>
          <p:nvPr/>
        </p:nvSpPr>
        <p:spPr>
          <a:xfrm>
            <a:off x="1930591" y="3079807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28B8935E-178B-45E4-9359-DED9B97CFE91}"/>
              </a:ext>
            </a:extLst>
          </p:cNvPr>
          <p:cNvSpPr/>
          <p:nvPr/>
        </p:nvSpPr>
        <p:spPr>
          <a:xfrm>
            <a:off x="2737898" y="3079807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727D2BE0-AF0F-45A2-9423-2AC15A81D1DC}"/>
              </a:ext>
            </a:extLst>
          </p:cNvPr>
          <p:cNvSpPr/>
          <p:nvPr/>
        </p:nvSpPr>
        <p:spPr>
          <a:xfrm>
            <a:off x="3545205" y="3079807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66E88B5A-4511-403B-9A8F-7252BEE86A34}"/>
              </a:ext>
            </a:extLst>
          </p:cNvPr>
          <p:cNvSpPr/>
          <p:nvPr/>
        </p:nvSpPr>
        <p:spPr>
          <a:xfrm>
            <a:off x="4352512" y="3079807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2D1F579B-26BA-4811-AE93-24F27B6A7EEA}"/>
              </a:ext>
            </a:extLst>
          </p:cNvPr>
          <p:cNvSpPr/>
          <p:nvPr/>
        </p:nvSpPr>
        <p:spPr>
          <a:xfrm>
            <a:off x="1123284" y="3903591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B676E183-44A9-4389-8638-956E15C63B0A}"/>
              </a:ext>
            </a:extLst>
          </p:cNvPr>
          <p:cNvSpPr/>
          <p:nvPr/>
        </p:nvSpPr>
        <p:spPr>
          <a:xfrm>
            <a:off x="1930591" y="3903591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A7224B0C-6643-43DB-8EE3-FD18A2321318}"/>
              </a:ext>
            </a:extLst>
          </p:cNvPr>
          <p:cNvSpPr/>
          <p:nvPr/>
        </p:nvSpPr>
        <p:spPr>
          <a:xfrm>
            <a:off x="2737898" y="3903591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9B7B161C-78D8-45EE-8D11-7F3B05DDCF8E}"/>
              </a:ext>
            </a:extLst>
          </p:cNvPr>
          <p:cNvSpPr/>
          <p:nvPr/>
        </p:nvSpPr>
        <p:spPr>
          <a:xfrm>
            <a:off x="3545205" y="3903591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B2719C7F-55B4-4E3C-95CB-952B0B65C22E}"/>
              </a:ext>
            </a:extLst>
          </p:cNvPr>
          <p:cNvSpPr/>
          <p:nvPr/>
        </p:nvSpPr>
        <p:spPr>
          <a:xfrm>
            <a:off x="4352512" y="3903591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7B12637F-65E6-4403-B4DE-40C78AFFE940}"/>
              </a:ext>
            </a:extLst>
          </p:cNvPr>
          <p:cNvSpPr/>
          <p:nvPr/>
        </p:nvSpPr>
        <p:spPr>
          <a:xfrm>
            <a:off x="1123284" y="1432239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02B2486E-5090-40E8-91D2-4C193703C6D8}"/>
              </a:ext>
            </a:extLst>
          </p:cNvPr>
          <p:cNvSpPr/>
          <p:nvPr/>
        </p:nvSpPr>
        <p:spPr>
          <a:xfrm>
            <a:off x="1930591" y="1432239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83F697FF-FB57-41E7-9A0F-5AE22BC7B2FE}"/>
              </a:ext>
            </a:extLst>
          </p:cNvPr>
          <p:cNvSpPr/>
          <p:nvPr/>
        </p:nvSpPr>
        <p:spPr>
          <a:xfrm>
            <a:off x="2737898" y="1432239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109F1871-C34F-4813-8420-6109E74AD773}"/>
              </a:ext>
            </a:extLst>
          </p:cNvPr>
          <p:cNvSpPr/>
          <p:nvPr/>
        </p:nvSpPr>
        <p:spPr>
          <a:xfrm>
            <a:off x="3545205" y="1432239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15728866-8025-41EE-8207-E20E2E4854A2}"/>
              </a:ext>
            </a:extLst>
          </p:cNvPr>
          <p:cNvSpPr/>
          <p:nvPr/>
        </p:nvSpPr>
        <p:spPr>
          <a:xfrm>
            <a:off x="4352512" y="1432239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CAD9743B-8F13-48CC-BFC3-4EC8B64256A6}"/>
              </a:ext>
            </a:extLst>
          </p:cNvPr>
          <p:cNvSpPr/>
          <p:nvPr/>
        </p:nvSpPr>
        <p:spPr>
          <a:xfrm>
            <a:off x="1123284" y="4727375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7EC80848-16A5-469B-A0EF-ABF6C47553BE}"/>
              </a:ext>
            </a:extLst>
          </p:cNvPr>
          <p:cNvSpPr/>
          <p:nvPr/>
        </p:nvSpPr>
        <p:spPr>
          <a:xfrm>
            <a:off x="1930591" y="4727375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01E9644A-CC9A-4F47-8E64-8D6E09811642}"/>
              </a:ext>
            </a:extLst>
          </p:cNvPr>
          <p:cNvSpPr/>
          <p:nvPr/>
        </p:nvSpPr>
        <p:spPr>
          <a:xfrm>
            <a:off x="2737898" y="4727375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6FB00888-E3AB-4248-8789-EDA8B51B0E1F}"/>
              </a:ext>
            </a:extLst>
          </p:cNvPr>
          <p:cNvSpPr/>
          <p:nvPr/>
        </p:nvSpPr>
        <p:spPr>
          <a:xfrm>
            <a:off x="3545205" y="4727375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788D8997-A464-412F-B9E1-26C26A736C66}"/>
              </a:ext>
            </a:extLst>
          </p:cNvPr>
          <p:cNvSpPr/>
          <p:nvPr/>
        </p:nvSpPr>
        <p:spPr>
          <a:xfrm>
            <a:off x="4352512" y="4727375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楕円 28">
            <a:extLst>
              <a:ext uri="{FF2B5EF4-FFF2-40B4-BE49-F238E27FC236}">
                <a16:creationId xmlns:a16="http://schemas.microsoft.com/office/drawing/2014/main" id="{BEEA7AA2-E3C7-48B3-A072-CA1CA651B51E}"/>
              </a:ext>
            </a:extLst>
          </p:cNvPr>
          <p:cNvSpPr/>
          <p:nvPr/>
        </p:nvSpPr>
        <p:spPr>
          <a:xfrm>
            <a:off x="749303" y="4315483"/>
            <a:ext cx="747961" cy="747961"/>
          </a:xfrm>
          <a:prstGeom prst="ellipse">
            <a:avLst/>
          </a:prstGeom>
          <a:solidFill>
            <a:schemeClr val="tx1"/>
          </a:solidFill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ja-JP" altLang="en-US" sz="2800" dirty="0"/>
          </a:p>
        </p:txBody>
      </p:sp>
      <p:sp>
        <p:nvSpPr>
          <p:cNvPr id="31" name="楕円 30">
            <a:extLst>
              <a:ext uri="{FF2B5EF4-FFF2-40B4-BE49-F238E27FC236}">
                <a16:creationId xmlns:a16="http://schemas.microsoft.com/office/drawing/2014/main" id="{BEDF5DF0-DF9D-4B0B-BCAE-0B39A6BCC6B3}"/>
              </a:ext>
            </a:extLst>
          </p:cNvPr>
          <p:cNvSpPr/>
          <p:nvPr/>
        </p:nvSpPr>
        <p:spPr>
          <a:xfrm>
            <a:off x="1556611" y="5177178"/>
            <a:ext cx="747961" cy="747961"/>
          </a:xfrm>
          <a:prstGeom prst="ellipse">
            <a:avLst/>
          </a:prstGeom>
          <a:solidFill>
            <a:schemeClr val="tx1"/>
          </a:solidFill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ja-JP" altLang="en-US" sz="2800" dirty="0"/>
          </a:p>
        </p:txBody>
      </p:sp>
      <p:sp>
        <p:nvSpPr>
          <p:cNvPr id="32" name="楕円 31">
            <a:extLst>
              <a:ext uri="{FF2B5EF4-FFF2-40B4-BE49-F238E27FC236}">
                <a16:creationId xmlns:a16="http://schemas.microsoft.com/office/drawing/2014/main" id="{66D53847-BA8B-4A78-BFB3-3DB424D5AB75}"/>
              </a:ext>
            </a:extLst>
          </p:cNvPr>
          <p:cNvSpPr/>
          <p:nvPr/>
        </p:nvSpPr>
        <p:spPr>
          <a:xfrm>
            <a:off x="2382470" y="5139267"/>
            <a:ext cx="747961" cy="747961"/>
          </a:xfrm>
          <a:prstGeom prst="ellipse">
            <a:avLst/>
          </a:prstGeom>
          <a:solidFill>
            <a:schemeClr val="tx1"/>
          </a:solidFill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ja-JP" altLang="en-US" sz="2800" dirty="0"/>
          </a:p>
        </p:txBody>
      </p:sp>
      <p:sp>
        <p:nvSpPr>
          <p:cNvPr id="33" name="楕円 32">
            <a:extLst>
              <a:ext uri="{FF2B5EF4-FFF2-40B4-BE49-F238E27FC236}">
                <a16:creationId xmlns:a16="http://schemas.microsoft.com/office/drawing/2014/main" id="{C01BF8BE-1AC4-4056-A185-8C0530CE8834}"/>
              </a:ext>
            </a:extLst>
          </p:cNvPr>
          <p:cNvSpPr/>
          <p:nvPr/>
        </p:nvSpPr>
        <p:spPr>
          <a:xfrm>
            <a:off x="1556611" y="4315482"/>
            <a:ext cx="747961" cy="74796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960C0112-D938-49EB-8FF3-9A5A289AC021}"/>
              </a:ext>
            </a:extLst>
          </p:cNvPr>
          <p:cNvSpPr txBox="1"/>
          <p:nvPr/>
        </p:nvSpPr>
        <p:spPr>
          <a:xfrm>
            <a:off x="5286613" y="1099587"/>
            <a:ext cx="6782626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/>
              <a:t>「シチョウ」の形では，</a:t>
            </a:r>
            <a:endParaRPr kumimoji="1" lang="en-US" altLang="ja-JP" sz="2800" b="1" dirty="0"/>
          </a:p>
          <a:p>
            <a:r>
              <a:rPr kumimoji="1" lang="ja-JP" altLang="en-US" sz="2800" b="1" dirty="0"/>
              <a:t>　追う側も，逃げる側も手順が</a:t>
            </a:r>
            <a:r>
              <a:rPr kumimoji="1" lang="en-US" altLang="ja-JP" sz="2800" b="1" dirty="0"/>
              <a:t>1</a:t>
            </a:r>
            <a:r>
              <a:rPr kumimoji="1" lang="ja-JP" altLang="en-US" sz="2800" b="1" dirty="0"/>
              <a:t>通り</a:t>
            </a:r>
            <a:endParaRPr kumimoji="1" lang="en-US" altLang="ja-JP" sz="2800" b="1" dirty="0"/>
          </a:p>
          <a:p>
            <a:endParaRPr lang="en-US" altLang="ja-JP" sz="2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800" b="1" dirty="0"/>
              <a:t>原始モンテカルロ囲碁の思考</a:t>
            </a:r>
            <a:endParaRPr lang="en-US" altLang="ja-JP" sz="2800" b="1" dirty="0"/>
          </a:p>
          <a:p>
            <a:r>
              <a:rPr kumimoji="1" lang="ja-JP" altLang="en-US" sz="2800" b="1" dirty="0"/>
              <a:t>　白番</a:t>
            </a:r>
            <a:r>
              <a:rPr kumimoji="1" lang="en-US" altLang="ja-JP" sz="2800" b="1" dirty="0"/>
              <a:t>(</a:t>
            </a:r>
            <a:r>
              <a:rPr kumimoji="1" lang="ja-JP" altLang="en-US" sz="2800" b="1" dirty="0"/>
              <a:t>逃げる側</a:t>
            </a:r>
            <a:r>
              <a:rPr kumimoji="1" lang="en-US" altLang="ja-JP" sz="2800" b="1" dirty="0"/>
              <a:t>)</a:t>
            </a:r>
            <a:r>
              <a:rPr kumimoji="1" lang="ja-JP" altLang="en-US" sz="2800" b="1" dirty="0"/>
              <a:t>は，</a:t>
            </a:r>
            <a:endParaRPr kumimoji="1" lang="en-US" altLang="ja-JP" sz="2800" b="1" dirty="0"/>
          </a:p>
          <a:p>
            <a:endParaRPr kumimoji="1" lang="en-US" altLang="ja-JP" sz="2800" b="1" dirty="0"/>
          </a:p>
          <a:p>
            <a:r>
              <a:rPr kumimoji="1" lang="ja-JP" altLang="en-US" sz="2800" b="1" dirty="0"/>
              <a:t>　「黒番が全手数正しく打ってくれば</a:t>
            </a:r>
            <a:endParaRPr kumimoji="1" lang="en-US" altLang="ja-JP" sz="2800" b="1" dirty="0"/>
          </a:p>
          <a:p>
            <a:r>
              <a:rPr lang="ja-JP" altLang="en-US" sz="2800" b="1" dirty="0"/>
              <a:t>　　不利だが，</a:t>
            </a:r>
            <a:r>
              <a:rPr lang="ja-JP" altLang="en-US" sz="2800" b="1" dirty="0">
                <a:solidFill>
                  <a:srgbClr val="FF0000"/>
                </a:solidFill>
              </a:rPr>
              <a:t>それは</a:t>
            </a:r>
            <a:r>
              <a:rPr lang="en-US" altLang="ja-JP" sz="2800" b="1" dirty="0">
                <a:solidFill>
                  <a:srgbClr val="FF0000"/>
                </a:solidFill>
              </a:rPr>
              <a:t>1</a:t>
            </a:r>
            <a:r>
              <a:rPr lang="ja-JP" altLang="en-US" sz="2800" b="1" dirty="0">
                <a:solidFill>
                  <a:srgbClr val="FF0000"/>
                </a:solidFill>
              </a:rPr>
              <a:t>通り</a:t>
            </a:r>
            <a:r>
              <a:rPr lang="ja-JP" altLang="en-US" sz="2800" b="1" dirty="0"/>
              <a:t>．</a:t>
            </a:r>
            <a:endParaRPr lang="en-US" altLang="ja-JP" sz="2800" b="1" dirty="0"/>
          </a:p>
          <a:p>
            <a:r>
              <a:rPr kumimoji="1" lang="ja-JP" altLang="en-US" sz="2800" b="1" dirty="0"/>
              <a:t>　　途中で黒番がミスをする確率が</a:t>
            </a:r>
            <a:endParaRPr kumimoji="1" lang="en-US" altLang="ja-JP" sz="2800" b="1" dirty="0"/>
          </a:p>
          <a:p>
            <a:r>
              <a:rPr lang="ja-JP" altLang="en-US" sz="2800" b="1" dirty="0"/>
              <a:t>　　高いので，</a:t>
            </a:r>
            <a:r>
              <a:rPr lang="ja-JP" altLang="en-US" sz="2800" b="1" dirty="0">
                <a:solidFill>
                  <a:srgbClr val="FF0000"/>
                </a:solidFill>
              </a:rPr>
              <a:t>ミスに期待して逃げ得</a:t>
            </a:r>
            <a:r>
              <a:rPr kumimoji="1" lang="ja-JP" altLang="en-US" sz="2800" b="1" dirty="0"/>
              <a:t>」</a:t>
            </a:r>
            <a:endParaRPr kumimoji="1" lang="en-US" altLang="ja-JP" sz="2800" b="1" dirty="0"/>
          </a:p>
          <a:p>
            <a:endParaRPr kumimoji="1" lang="en-US" altLang="ja-JP" sz="2800" b="1" dirty="0"/>
          </a:p>
          <a:p>
            <a:r>
              <a:rPr lang="ja-JP" altLang="en-US" sz="2800" b="1" dirty="0"/>
              <a:t>　と，判断して，</a:t>
            </a:r>
            <a:r>
              <a:rPr lang="ja-JP" altLang="en-US" sz="2800" b="1" dirty="0">
                <a:solidFill>
                  <a:srgbClr val="FF0000"/>
                </a:solidFill>
              </a:rPr>
              <a:t>逃げの手</a:t>
            </a:r>
            <a:r>
              <a:rPr lang="en-US" altLang="ja-JP" sz="2800" b="1" dirty="0">
                <a:solidFill>
                  <a:srgbClr val="FF0000"/>
                </a:solidFill>
              </a:rPr>
              <a:t>(</a:t>
            </a:r>
            <a:r>
              <a:rPr lang="ja-JP" altLang="en-US" sz="2800" b="1" dirty="0">
                <a:solidFill>
                  <a:srgbClr val="FF0000"/>
                </a:solidFill>
              </a:rPr>
              <a:t>白</a:t>
            </a:r>
            <a:r>
              <a:rPr lang="en-US" altLang="ja-JP" sz="2800" b="1" dirty="0">
                <a:solidFill>
                  <a:srgbClr val="FF0000"/>
                </a:solidFill>
              </a:rPr>
              <a:t>2)</a:t>
            </a:r>
            <a:r>
              <a:rPr lang="ja-JP" altLang="en-US" sz="2800" b="1" dirty="0">
                <a:solidFill>
                  <a:srgbClr val="FF0000"/>
                </a:solidFill>
              </a:rPr>
              <a:t>を打つ</a:t>
            </a:r>
            <a:endParaRPr kumimoji="1" lang="en-US" altLang="ja-JP" sz="2800" b="1" dirty="0">
              <a:solidFill>
                <a:srgbClr val="FF0000"/>
              </a:solidFill>
            </a:endParaRPr>
          </a:p>
        </p:txBody>
      </p:sp>
      <p:sp>
        <p:nvSpPr>
          <p:cNvPr id="35" name="楕円 34">
            <a:extLst>
              <a:ext uri="{FF2B5EF4-FFF2-40B4-BE49-F238E27FC236}">
                <a16:creationId xmlns:a16="http://schemas.microsoft.com/office/drawing/2014/main" id="{0629FC38-6DA6-49C7-8320-A218A12A680E}"/>
              </a:ext>
            </a:extLst>
          </p:cNvPr>
          <p:cNvSpPr/>
          <p:nvPr/>
        </p:nvSpPr>
        <p:spPr>
          <a:xfrm>
            <a:off x="1556610" y="3491698"/>
            <a:ext cx="747961" cy="747961"/>
          </a:xfrm>
          <a:prstGeom prst="ellipse">
            <a:avLst/>
          </a:prstGeom>
          <a:solidFill>
            <a:schemeClr val="tx1"/>
          </a:solidFill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altLang="ja-JP" sz="2800" dirty="0"/>
              <a:t>1</a:t>
            </a:r>
            <a:endParaRPr lang="ja-JP" altLang="en-US" sz="2800" dirty="0"/>
          </a:p>
        </p:txBody>
      </p:sp>
      <p:sp>
        <p:nvSpPr>
          <p:cNvPr id="36" name="楕円 35">
            <a:extLst>
              <a:ext uri="{FF2B5EF4-FFF2-40B4-BE49-F238E27FC236}">
                <a16:creationId xmlns:a16="http://schemas.microsoft.com/office/drawing/2014/main" id="{2855D993-78EC-4644-92F2-69D018F98A4E}"/>
              </a:ext>
            </a:extLst>
          </p:cNvPr>
          <p:cNvSpPr/>
          <p:nvPr/>
        </p:nvSpPr>
        <p:spPr>
          <a:xfrm>
            <a:off x="2382470" y="4315482"/>
            <a:ext cx="747961" cy="74796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altLang="ja-JP" sz="2800" dirty="0">
                <a:solidFill>
                  <a:schemeClr val="tx1"/>
                </a:solidFill>
              </a:rPr>
              <a:t>2</a:t>
            </a:r>
            <a:endParaRPr lang="ja-JP" alt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5058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A46012FB-AF4C-458B-966D-43C71B294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E94F4-EF8A-4D55-BCB7-267F3E9086ED}" type="slidenum">
              <a:rPr kumimoji="1" lang="ja-JP" altLang="en-US" smtClean="0"/>
              <a:t>32</a:t>
            </a:fld>
            <a:endParaRPr kumimoji="1" lang="ja-JP" altLang="en-US"/>
          </a:p>
        </p:txBody>
      </p:sp>
      <p:sp>
        <p:nvSpPr>
          <p:cNvPr id="3" name="タイトル 1">
            <a:extLst>
              <a:ext uri="{FF2B5EF4-FFF2-40B4-BE49-F238E27FC236}">
                <a16:creationId xmlns:a16="http://schemas.microsoft.com/office/drawing/2014/main" id="{B3387992-F877-4104-966D-A9E0CD04C169}"/>
              </a:ext>
            </a:extLst>
          </p:cNvPr>
          <p:cNvSpPr txBox="1">
            <a:spLocks/>
          </p:cNvSpPr>
          <p:nvPr/>
        </p:nvSpPr>
        <p:spPr>
          <a:xfrm>
            <a:off x="681680" y="230660"/>
            <a:ext cx="11147153" cy="87514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ja-JP" altLang="en-US" sz="4800" b="1" dirty="0"/>
              <a:t>原始モンテカルロ囲碁を強化するために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5116505-B836-485D-B32F-2F13DD142632}"/>
              </a:ext>
            </a:extLst>
          </p:cNvPr>
          <p:cNvSpPr txBox="1"/>
          <p:nvPr/>
        </p:nvSpPr>
        <p:spPr>
          <a:xfrm>
            <a:off x="803081" y="1296063"/>
            <a:ext cx="1055071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3600" dirty="0">
                <a:solidFill>
                  <a:srgbClr val="FF0000"/>
                </a:solidFill>
              </a:rPr>
              <a:t>悪い手へのランダムシミュレーションを減らす</a:t>
            </a:r>
            <a:endParaRPr kumimoji="1" lang="en-US" altLang="ja-JP" sz="3600" dirty="0">
              <a:solidFill>
                <a:srgbClr val="FF0000"/>
              </a:solidFill>
            </a:endParaRPr>
          </a:p>
          <a:p>
            <a:r>
              <a:rPr lang="ja-JP" altLang="en-US" sz="3600" dirty="0"/>
              <a:t>→減らしたために落ちた勝率の信頼性は，</a:t>
            </a:r>
            <a:endParaRPr lang="en-US" altLang="ja-JP" sz="3600" dirty="0"/>
          </a:p>
          <a:p>
            <a:r>
              <a:rPr kumimoji="1" lang="ja-JP" altLang="en-US" sz="3600" dirty="0"/>
              <a:t>　誤差の推定</a:t>
            </a:r>
            <a:r>
              <a:rPr kumimoji="1" lang="en-US" altLang="ja-JP" sz="3600" dirty="0"/>
              <a:t>(UCB</a:t>
            </a:r>
            <a:r>
              <a:rPr kumimoji="1" lang="ja-JP" altLang="en-US" sz="3600" dirty="0"/>
              <a:t>値</a:t>
            </a:r>
            <a:r>
              <a:rPr kumimoji="1" lang="en-US" altLang="ja-JP" sz="3600" dirty="0"/>
              <a:t>)</a:t>
            </a:r>
            <a:r>
              <a:rPr kumimoji="1" lang="ja-JP" altLang="en-US" sz="3600" dirty="0"/>
              <a:t>を導入することで補強する</a:t>
            </a:r>
            <a:endParaRPr kumimoji="1" lang="en-US" altLang="ja-JP" sz="3600" dirty="0"/>
          </a:p>
          <a:p>
            <a:endParaRPr kumimoji="1" lang="en-US" altLang="ja-JP" sz="3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3600" dirty="0"/>
              <a:t>完全なランダムではなく，</a:t>
            </a:r>
            <a:endParaRPr kumimoji="1" lang="en-US" altLang="ja-JP" sz="3600" dirty="0"/>
          </a:p>
          <a:p>
            <a:r>
              <a:rPr kumimoji="1" lang="ja-JP" altLang="en-US" sz="3600" dirty="0"/>
              <a:t>  </a:t>
            </a:r>
            <a:r>
              <a:rPr kumimoji="1" lang="ja-JP" altLang="en-US" sz="3600" dirty="0">
                <a:solidFill>
                  <a:srgbClr val="FF0000"/>
                </a:solidFill>
              </a:rPr>
              <a:t>良い手は高確率に，悪い手は低確率に選択</a:t>
            </a:r>
            <a:r>
              <a:rPr kumimoji="1" lang="ja-JP" altLang="en-US" sz="3600" dirty="0"/>
              <a:t>する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5D8F2D2-34EC-4BC5-B092-FDECA8B5A1A8}"/>
              </a:ext>
            </a:extLst>
          </p:cNvPr>
          <p:cNvSpPr txBox="1"/>
          <p:nvPr/>
        </p:nvSpPr>
        <p:spPr>
          <a:xfrm>
            <a:off x="7182465" y="5349700"/>
            <a:ext cx="4171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注．</a:t>
            </a:r>
            <a:r>
              <a:rPr lang="en-US" altLang="ja-JP" dirty="0"/>
              <a:t>UCB = Upper Confidence Bound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652585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C3AC8389-A21F-4825-BE2A-B4D34326B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E94F4-EF8A-4D55-BCB7-267F3E9086ED}" type="slidenum">
              <a:rPr kumimoji="1" lang="ja-JP" altLang="en-US" smtClean="0"/>
              <a:t>33</a:t>
            </a:fld>
            <a:endParaRPr kumimoji="1" lang="ja-JP" altLang="en-US"/>
          </a:p>
        </p:txBody>
      </p:sp>
      <p:sp>
        <p:nvSpPr>
          <p:cNvPr id="3" name="タイトル 1">
            <a:extLst>
              <a:ext uri="{FF2B5EF4-FFF2-40B4-BE49-F238E27FC236}">
                <a16:creationId xmlns:a16="http://schemas.microsoft.com/office/drawing/2014/main" id="{38B113BA-E9BD-4B08-B0A7-E6A31BEC96A0}"/>
              </a:ext>
            </a:extLst>
          </p:cNvPr>
          <p:cNvSpPr txBox="1">
            <a:spLocks/>
          </p:cNvSpPr>
          <p:nvPr/>
        </p:nvSpPr>
        <p:spPr>
          <a:xfrm>
            <a:off x="681680" y="230660"/>
            <a:ext cx="11147153" cy="87514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ja-JP" altLang="en-US" sz="4800" b="1" dirty="0"/>
              <a:t>本日のまとめ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C542A55-F3AD-4C5D-9AE7-364F026BF3A0}"/>
              </a:ext>
            </a:extLst>
          </p:cNvPr>
          <p:cNvSpPr txBox="1"/>
          <p:nvPr/>
        </p:nvSpPr>
        <p:spPr>
          <a:xfrm>
            <a:off x="803081" y="1296063"/>
            <a:ext cx="1055071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3600" dirty="0"/>
              <a:t>囲碁</a:t>
            </a:r>
            <a:endParaRPr kumimoji="1" lang="en-US" altLang="ja-JP" sz="3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ja-JP" altLang="en-US" sz="3600" dirty="0"/>
              <a:t>囲碁の基本ルール                                </a:t>
            </a:r>
            <a:r>
              <a:rPr lang="en-US" altLang="ja-JP" sz="3600" dirty="0" err="1"/>
              <a:t>p03-p06</a:t>
            </a:r>
            <a:endParaRPr lang="en-US" altLang="ja-JP" sz="3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ja-JP" altLang="en-US" sz="3600" dirty="0"/>
              <a:t>石の生き死に                                       </a:t>
            </a:r>
            <a:r>
              <a:rPr lang="en-US" altLang="ja-JP" sz="3600" dirty="0" err="1"/>
              <a:t>p07-p14</a:t>
            </a:r>
            <a:endParaRPr lang="en-US" altLang="ja-JP" sz="3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ja-JP" altLang="en-US" sz="3600" dirty="0"/>
              <a:t>「シチョウ」について                         </a:t>
            </a:r>
            <a:r>
              <a:rPr lang="en-US" altLang="ja-JP" sz="3600" dirty="0" err="1"/>
              <a:t>p15-p18</a:t>
            </a:r>
            <a:endParaRPr kumimoji="1" lang="en-US" altLang="ja-JP" sz="3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3600" dirty="0"/>
              <a:t>原始モンテカルロ囲碁</a:t>
            </a:r>
            <a:endParaRPr kumimoji="1" lang="en-US" altLang="ja-JP" sz="3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ja-JP" altLang="en-US" sz="3600" dirty="0"/>
              <a:t>モンテカルロ法と円周率の推定           </a:t>
            </a:r>
            <a:r>
              <a:rPr lang="en-US" altLang="ja-JP" sz="3600" dirty="0" err="1"/>
              <a:t>p20-p22</a:t>
            </a:r>
            <a:endParaRPr lang="en-US" altLang="ja-JP" sz="3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ja-JP" altLang="en-US" sz="3600" dirty="0"/>
              <a:t>原始モンテカルロ囲碁の思考              </a:t>
            </a:r>
            <a:r>
              <a:rPr kumimoji="1" lang="en-US" altLang="ja-JP" sz="3600" dirty="0" err="1"/>
              <a:t>p23-p25</a:t>
            </a:r>
            <a:endParaRPr kumimoji="1" lang="en-US" altLang="ja-JP" sz="3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ja-JP" altLang="en-US" sz="3600" dirty="0"/>
              <a:t>モンテカルロ法の課題                         </a:t>
            </a:r>
            <a:r>
              <a:rPr lang="en-US" altLang="ja-JP" sz="3600" dirty="0" err="1"/>
              <a:t>p26-p30</a:t>
            </a:r>
            <a:endParaRPr lang="en-US" altLang="ja-JP" sz="3600" dirty="0"/>
          </a:p>
        </p:txBody>
      </p:sp>
    </p:spTree>
    <p:extLst>
      <p:ext uri="{BB962C8B-B14F-4D97-AF65-F5344CB8AC3E}">
        <p14:creationId xmlns:p14="http://schemas.microsoft.com/office/powerpoint/2010/main" val="26208275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A46012FB-AF4C-458B-966D-43C71B294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E94F4-EF8A-4D55-BCB7-267F3E9086ED}" type="slidenum">
              <a:rPr kumimoji="1" lang="ja-JP" altLang="en-US" smtClean="0"/>
              <a:t>34</a:t>
            </a:fld>
            <a:endParaRPr kumimoji="1" lang="ja-JP" altLang="en-US"/>
          </a:p>
        </p:txBody>
      </p:sp>
      <p:sp>
        <p:nvSpPr>
          <p:cNvPr id="3" name="タイトル 1">
            <a:extLst>
              <a:ext uri="{FF2B5EF4-FFF2-40B4-BE49-F238E27FC236}">
                <a16:creationId xmlns:a16="http://schemas.microsoft.com/office/drawing/2014/main" id="{B3387992-F877-4104-966D-A9E0CD04C169}"/>
              </a:ext>
            </a:extLst>
          </p:cNvPr>
          <p:cNvSpPr txBox="1">
            <a:spLocks/>
          </p:cNvSpPr>
          <p:nvPr/>
        </p:nvSpPr>
        <p:spPr>
          <a:xfrm>
            <a:off x="681680" y="230660"/>
            <a:ext cx="11147153" cy="87514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ja-JP" altLang="en-US" sz="4800" b="1" dirty="0"/>
              <a:t>原始モンテカルロ囲碁を強化するために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5116505-B836-485D-B32F-2F13DD142632}"/>
              </a:ext>
            </a:extLst>
          </p:cNvPr>
          <p:cNvSpPr txBox="1"/>
          <p:nvPr/>
        </p:nvSpPr>
        <p:spPr>
          <a:xfrm>
            <a:off x="681680" y="1296063"/>
            <a:ext cx="10550719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dirty="0"/>
              <a:t>次回，</a:t>
            </a:r>
            <a:endParaRPr lang="en-US" altLang="ja-JP" sz="3600" dirty="0"/>
          </a:p>
          <a:p>
            <a:r>
              <a:rPr lang="ja-JP" altLang="en-US" sz="6000" dirty="0"/>
              <a:t>モンテカルロ木探索</a:t>
            </a:r>
            <a:r>
              <a:rPr lang="en-US" altLang="ja-JP" sz="3600" dirty="0"/>
              <a:t>(MCTS)</a:t>
            </a:r>
            <a:r>
              <a:rPr lang="ja-JP" altLang="en-US" sz="3600" dirty="0"/>
              <a:t>へ</a:t>
            </a:r>
            <a:r>
              <a:rPr lang="en-US" altLang="ja-JP" sz="3600" dirty="0"/>
              <a:t>…</a:t>
            </a:r>
          </a:p>
          <a:p>
            <a:endParaRPr kumimoji="1" lang="en-US" altLang="ja-JP" sz="3600" dirty="0"/>
          </a:p>
          <a:p>
            <a:endParaRPr lang="en-US" altLang="ja-JP" sz="3600" dirty="0"/>
          </a:p>
          <a:p>
            <a:endParaRPr kumimoji="1" lang="en-US" altLang="ja-JP" sz="3600" dirty="0"/>
          </a:p>
          <a:p>
            <a:endParaRPr lang="en-US" altLang="ja-JP" sz="3600" dirty="0"/>
          </a:p>
          <a:p>
            <a:pPr algn="r"/>
            <a:r>
              <a:rPr lang="ja-JP" altLang="en-US" sz="3600" dirty="0"/>
              <a:t>御</a:t>
            </a:r>
            <a:r>
              <a:rPr kumimoji="1" lang="ja-JP" altLang="en-US" sz="3600" dirty="0"/>
              <a:t>清聴有難う御座いました</a:t>
            </a:r>
          </a:p>
        </p:txBody>
      </p:sp>
    </p:spTree>
    <p:extLst>
      <p:ext uri="{BB962C8B-B14F-4D97-AF65-F5344CB8AC3E}">
        <p14:creationId xmlns:p14="http://schemas.microsoft.com/office/powerpoint/2010/main" val="34426860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3AFB09-CFE3-418A-BA30-FBC7053B6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素材集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CDD6FC9-21D0-401B-AB62-CF050B55BE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9B124CE-33E5-4E20-B50C-3F72E9709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E94F4-EF8A-4D55-BCB7-267F3E9086ED}" type="slidenum">
              <a:rPr kumimoji="1" lang="ja-JP" altLang="en-US" smtClean="0"/>
              <a:t>35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33880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正方形/長方形 61"/>
          <p:cNvSpPr/>
          <p:nvPr/>
        </p:nvSpPr>
        <p:spPr>
          <a:xfrm>
            <a:off x="1433385" y="4604953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正方形/長方形 62"/>
          <p:cNvSpPr/>
          <p:nvPr/>
        </p:nvSpPr>
        <p:spPr>
          <a:xfrm>
            <a:off x="2240692" y="4604953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正方形/長方形 63"/>
          <p:cNvSpPr/>
          <p:nvPr/>
        </p:nvSpPr>
        <p:spPr>
          <a:xfrm>
            <a:off x="3047999" y="4604953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正方形/長方形 64"/>
          <p:cNvSpPr/>
          <p:nvPr/>
        </p:nvSpPr>
        <p:spPr>
          <a:xfrm>
            <a:off x="3855306" y="4604953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正方形/長方形 65"/>
          <p:cNvSpPr/>
          <p:nvPr/>
        </p:nvSpPr>
        <p:spPr>
          <a:xfrm>
            <a:off x="4662613" y="4604953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正方形/長方形 66"/>
          <p:cNvSpPr/>
          <p:nvPr/>
        </p:nvSpPr>
        <p:spPr>
          <a:xfrm>
            <a:off x="5469920" y="4604953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正方形/長方形 67"/>
          <p:cNvSpPr/>
          <p:nvPr/>
        </p:nvSpPr>
        <p:spPr>
          <a:xfrm>
            <a:off x="6277227" y="4604953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正方形/長方形 68"/>
          <p:cNvSpPr/>
          <p:nvPr/>
        </p:nvSpPr>
        <p:spPr>
          <a:xfrm>
            <a:off x="7084534" y="4604953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正方形/長方形 69"/>
          <p:cNvSpPr/>
          <p:nvPr/>
        </p:nvSpPr>
        <p:spPr>
          <a:xfrm>
            <a:off x="7891841" y="4604953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正方形/長方形 70"/>
          <p:cNvSpPr/>
          <p:nvPr/>
        </p:nvSpPr>
        <p:spPr>
          <a:xfrm>
            <a:off x="8699148" y="4604953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" name="正方形/長方形 71"/>
          <p:cNvSpPr/>
          <p:nvPr/>
        </p:nvSpPr>
        <p:spPr>
          <a:xfrm>
            <a:off x="9506455" y="4604953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正方形/長方形 72"/>
          <p:cNvSpPr/>
          <p:nvPr/>
        </p:nvSpPr>
        <p:spPr>
          <a:xfrm>
            <a:off x="10313762" y="4604953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楕円 73"/>
          <p:cNvSpPr/>
          <p:nvPr/>
        </p:nvSpPr>
        <p:spPr>
          <a:xfrm>
            <a:off x="1463058" y="4642864"/>
            <a:ext cx="747961" cy="747961"/>
          </a:xfrm>
          <a:prstGeom prst="ellipse">
            <a:avLst/>
          </a:prstGeom>
          <a:solidFill>
            <a:schemeClr val="tx1"/>
          </a:solidFill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altLang="ja-JP" sz="2800" dirty="0"/>
              <a:t>1</a:t>
            </a:r>
            <a:endParaRPr lang="ja-JP" altLang="en-US" sz="2800" dirty="0"/>
          </a:p>
        </p:txBody>
      </p:sp>
      <p:sp>
        <p:nvSpPr>
          <p:cNvPr id="76" name="楕円 75"/>
          <p:cNvSpPr/>
          <p:nvPr/>
        </p:nvSpPr>
        <p:spPr>
          <a:xfrm>
            <a:off x="2270365" y="4642863"/>
            <a:ext cx="747961" cy="74796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altLang="ja-JP" sz="2800" dirty="0">
                <a:solidFill>
                  <a:schemeClr val="tx1"/>
                </a:solidFill>
              </a:rPr>
              <a:t>2</a:t>
            </a:r>
            <a:endParaRPr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77" name="楕円 76"/>
          <p:cNvSpPr/>
          <p:nvPr/>
        </p:nvSpPr>
        <p:spPr>
          <a:xfrm>
            <a:off x="3077671" y="4642863"/>
            <a:ext cx="747961" cy="747961"/>
          </a:xfrm>
          <a:prstGeom prst="ellipse">
            <a:avLst/>
          </a:prstGeom>
          <a:solidFill>
            <a:schemeClr val="tx1"/>
          </a:solidFill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altLang="ja-JP" sz="2800" dirty="0"/>
              <a:t>3</a:t>
            </a:r>
            <a:endParaRPr lang="ja-JP" altLang="en-US" sz="2800" dirty="0"/>
          </a:p>
        </p:txBody>
      </p:sp>
      <p:sp>
        <p:nvSpPr>
          <p:cNvPr id="78" name="楕円 77"/>
          <p:cNvSpPr/>
          <p:nvPr/>
        </p:nvSpPr>
        <p:spPr>
          <a:xfrm>
            <a:off x="3884978" y="4642863"/>
            <a:ext cx="747961" cy="74796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altLang="ja-JP" sz="2800" dirty="0">
                <a:solidFill>
                  <a:schemeClr val="tx1"/>
                </a:solidFill>
              </a:rPr>
              <a:t>4</a:t>
            </a:r>
            <a:endParaRPr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79" name="楕円 78"/>
          <p:cNvSpPr/>
          <p:nvPr/>
        </p:nvSpPr>
        <p:spPr>
          <a:xfrm>
            <a:off x="4721959" y="4642863"/>
            <a:ext cx="747961" cy="747961"/>
          </a:xfrm>
          <a:prstGeom prst="ellipse">
            <a:avLst/>
          </a:prstGeom>
          <a:solidFill>
            <a:schemeClr val="tx1"/>
          </a:solidFill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altLang="ja-JP" sz="2800" dirty="0"/>
              <a:t>5</a:t>
            </a:r>
            <a:endParaRPr lang="ja-JP" altLang="en-US" sz="2800" dirty="0"/>
          </a:p>
        </p:txBody>
      </p:sp>
      <p:sp>
        <p:nvSpPr>
          <p:cNvPr id="80" name="楕円 79"/>
          <p:cNvSpPr/>
          <p:nvPr/>
        </p:nvSpPr>
        <p:spPr>
          <a:xfrm>
            <a:off x="5529266" y="4642863"/>
            <a:ext cx="747961" cy="74796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altLang="ja-JP" sz="2800" dirty="0">
                <a:solidFill>
                  <a:schemeClr val="tx1"/>
                </a:solidFill>
              </a:rPr>
              <a:t>6</a:t>
            </a:r>
            <a:endParaRPr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82" name="スライド番号プレースホルダー 8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E94F4-EF8A-4D55-BCB7-267F3E9086ED}" type="slidenum">
              <a:rPr kumimoji="1" lang="ja-JP" altLang="en-US" smtClean="0"/>
              <a:t>36</a:t>
            </a:fld>
            <a:endParaRPr kumimoji="1" lang="ja-JP" altLang="en-US"/>
          </a:p>
        </p:txBody>
      </p:sp>
      <p:sp>
        <p:nvSpPr>
          <p:cNvPr id="85" name="楕円 84"/>
          <p:cNvSpPr/>
          <p:nvPr/>
        </p:nvSpPr>
        <p:spPr>
          <a:xfrm>
            <a:off x="6306899" y="4642862"/>
            <a:ext cx="747961" cy="747961"/>
          </a:xfrm>
          <a:prstGeom prst="ellipse">
            <a:avLst/>
          </a:prstGeom>
          <a:solidFill>
            <a:schemeClr val="tx1"/>
          </a:solidFill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ja-JP" altLang="en-US" sz="2800" dirty="0"/>
          </a:p>
        </p:txBody>
      </p:sp>
      <p:sp>
        <p:nvSpPr>
          <p:cNvPr id="86" name="楕円 85"/>
          <p:cNvSpPr/>
          <p:nvPr/>
        </p:nvSpPr>
        <p:spPr>
          <a:xfrm>
            <a:off x="7114206" y="4642861"/>
            <a:ext cx="747961" cy="74796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1433385" y="1309817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2240692" y="1309817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/>
        </p:nvSpPr>
        <p:spPr>
          <a:xfrm>
            <a:off x="3047999" y="1309817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/>
        </p:nvSpPr>
        <p:spPr>
          <a:xfrm>
            <a:off x="3855306" y="1309817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/>
        </p:nvSpPr>
        <p:spPr>
          <a:xfrm>
            <a:off x="4662613" y="1309817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/>
        </p:nvSpPr>
        <p:spPr>
          <a:xfrm>
            <a:off x="5469920" y="1309817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/>
          <p:cNvSpPr/>
          <p:nvPr/>
        </p:nvSpPr>
        <p:spPr>
          <a:xfrm>
            <a:off x="6277227" y="1309817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/>
          <p:cNvSpPr/>
          <p:nvPr/>
        </p:nvSpPr>
        <p:spPr>
          <a:xfrm>
            <a:off x="7084534" y="1309817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/>
          <p:cNvSpPr/>
          <p:nvPr/>
        </p:nvSpPr>
        <p:spPr>
          <a:xfrm>
            <a:off x="7891841" y="1309817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/>
        </p:nvSpPr>
        <p:spPr>
          <a:xfrm>
            <a:off x="8699148" y="1309817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/>
          <p:cNvSpPr/>
          <p:nvPr/>
        </p:nvSpPr>
        <p:spPr>
          <a:xfrm>
            <a:off x="9506455" y="1309817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/>
          <p:cNvSpPr/>
          <p:nvPr/>
        </p:nvSpPr>
        <p:spPr>
          <a:xfrm>
            <a:off x="1433385" y="2133601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/>
        </p:nvSpPr>
        <p:spPr>
          <a:xfrm>
            <a:off x="2240692" y="2133601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/>
        </p:nvSpPr>
        <p:spPr>
          <a:xfrm>
            <a:off x="3047999" y="2133601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/>
          <p:cNvSpPr/>
          <p:nvPr/>
        </p:nvSpPr>
        <p:spPr>
          <a:xfrm>
            <a:off x="3855306" y="2133601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/>
          <p:cNvSpPr/>
          <p:nvPr/>
        </p:nvSpPr>
        <p:spPr>
          <a:xfrm>
            <a:off x="4662613" y="2133601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/>
          <p:cNvSpPr/>
          <p:nvPr/>
        </p:nvSpPr>
        <p:spPr>
          <a:xfrm>
            <a:off x="5469920" y="2133601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/>
          <p:cNvSpPr/>
          <p:nvPr/>
        </p:nvSpPr>
        <p:spPr>
          <a:xfrm>
            <a:off x="6277227" y="2133601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/>
          <p:cNvSpPr/>
          <p:nvPr/>
        </p:nvSpPr>
        <p:spPr>
          <a:xfrm>
            <a:off x="7084534" y="2133601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/>
          <p:cNvSpPr/>
          <p:nvPr/>
        </p:nvSpPr>
        <p:spPr>
          <a:xfrm>
            <a:off x="7891841" y="2133601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/>
          <p:cNvSpPr/>
          <p:nvPr/>
        </p:nvSpPr>
        <p:spPr>
          <a:xfrm>
            <a:off x="8699148" y="2133601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正方形/長方形 35"/>
          <p:cNvSpPr/>
          <p:nvPr/>
        </p:nvSpPr>
        <p:spPr>
          <a:xfrm>
            <a:off x="9506455" y="2133601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正方形/長方形 37"/>
          <p:cNvSpPr/>
          <p:nvPr/>
        </p:nvSpPr>
        <p:spPr>
          <a:xfrm>
            <a:off x="1433385" y="2957385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正方形/長方形 38"/>
          <p:cNvSpPr/>
          <p:nvPr/>
        </p:nvSpPr>
        <p:spPr>
          <a:xfrm>
            <a:off x="2240692" y="2957385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正方形/長方形 39"/>
          <p:cNvSpPr/>
          <p:nvPr/>
        </p:nvSpPr>
        <p:spPr>
          <a:xfrm>
            <a:off x="3047999" y="2957385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正方形/長方形 40"/>
          <p:cNvSpPr/>
          <p:nvPr/>
        </p:nvSpPr>
        <p:spPr>
          <a:xfrm>
            <a:off x="3855306" y="2957385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正方形/長方形 41"/>
          <p:cNvSpPr/>
          <p:nvPr/>
        </p:nvSpPr>
        <p:spPr>
          <a:xfrm>
            <a:off x="4662613" y="2957385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正方形/長方形 42"/>
          <p:cNvSpPr/>
          <p:nvPr/>
        </p:nvSpPr>
        <p:spPr>
          <a:xfrm>
            <a:off x="5469920" y="2957385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正方形/長方形 43"/>
          <p:cNvSpPr/>
          <p:nvPr/>
        </p:nvSpPr>
        <p:spPr>
          <a:xfrm>
            <a:off x="6277227" y="2957385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正方形/長方形 44"/>
          <p:cNvSpPr/>
          <p:nvPr/>
        </p:nvSpPr>
        <p:spPr>
          <a:xfrm>
            <a:off x="7084534" y="2957385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正方形/長方形 45"/>
          <p:cNvSpPr/>
          <p:nvPr/>
        </p:nvSpPr>
        <p:spPr>
          <a:xfrm>
            <a:off x="7891841" y="2957385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正方形/長方形 46"/>
          <p:cNvSpPr/>
          <p:nvPr/>
        </p:nvSpPr>
        <p:spPr>
          <a:xfrm>
            <a:off x="8699148" y="2957385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正方形/長方形 47"/>
          <p:cNvSpPr/>
          <p:nvPr/>
        </p:nvSpPr>
        <p:spPr>
          <a:xfrm>
            <a:off x="9506455" y="2957385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/>
          <p:cNvSpPr/>
          <p:nvPr/>
        </p:nvSpPr>
        <p:spPr>
          <a:xfrm>
            <a:off x="1433385" y="486033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2240692" y="486033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3047999" y="486033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3855306" y="486033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4662613" y="486033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5469920" y="486033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6277227" y="486033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7084534" y="486033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7891841" y="486033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8699148" y="486033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/>
        </p:nvSpPr>
        <p:spPr>
          <a:xfrm>
            <a:off x="9506455" y="486033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10313762" y="486033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/>
          <p:cNvSpPr/>
          <p:nvPr/>
        </p:nvSpPr>
        <p:spPr>
          <a:xfrm>
            <a:off x="10313762" y="1309817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正方形/長方形 36"/>
          <p:cNvSpPr/>
          <p:nvPr/>
        </p:nvSpPr>
        <p:spPr>
          <a:xfrm>
            <a:off x="10313762" y="2133601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正方形/長方形 48"/>
          <p:cNvSpPr/>
          <p:nvPr/>
        </p:nvSpPr>
        <p:spPr>
          <a:xfrm>
            <a:off x="10313762" y="2957385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正方形/長方形 49"/>
          <p:cNvSpPr/>
          <p:nvPr/>
        </p:nvSpPr>
        <p:spPr>
          <a:xfrm>
            <a:off x="1433385" y="3781169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正方形/長方形 50"/>
          <p:cNvSpPr/>
          <p:nvPr/>
        </p:nvSpPr>
        <p:spPr>
          <a:xfrm>
            <a:off x="2240692" y="3781169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正方形/長方形 51"/>
          <p:cNvSpPr/>
          <p:nvPr/>
        </p:nvSpPr>
        <p:spPr>
          <a:xfrm>
            <a:off x="3047999" y="3781169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正方形/長方形 52"/>
          <p:cNvSpPr/>
          <p:nvPr/>
        </p:nvSpPr>
        <p:spPr>
          <a:xfrm>
            <a:off x="3855306" y="3781169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正方形/長方形 53"/>
          <p:cNvSpPr/>
          <p:nvPr/>
        </p:nvSpPr>
        <p:spPr>
          <a:xfrm>
            <a:off x="4662613" y="3781169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正方形/長方形 54"/>
          <p:cNvSpPr/>
          <p:nvPr/>
        </p:nvSpPr>
        <p:spPr>
          <a:xfrm>
            <a:off x="5469920" y="3781169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正方形/長方形 55"/>
          <p:cNvSpPr/>
          <p:nvPr/>
        </p:nvSpPr>
        <p:spPr>
          <a:xfrm>
            <a:off x="6277227" y="3781169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正方形/長方形 56"/>
          <p:cNvSpPr/>
          <p:nvPr/>
        </p:nvSpPr>
        <p:spPr>
          <a:xfrm>
            <a:off x="7084534" y="3781169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正方形/長方形 57"/>
          <p:cNvSpPr/>
          <p:nvPr/>
        </p:nvSpPr>
        <p:spPr>
          <a:xfrm>
            <a:off x="7891841" y="3781169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正方形/長方形 58"/>
          <p:cNvSpPr/>
          <p:nvPr/>
        </p:nvSpPr>
        <p:spPr>
          <a:xfrm>
            <a:off x="8699148" y="3781169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正方形/長方形 59"/>
          <p:cNvSpPr/>
          <p:nvPr/>
        </p:nvSpPr>
        <p:spPr>
          <a:xfrm>
            <a:off x="9506455" y="3781169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正方形/長方形 60"/>
          <p:cNvSpPr/>
          <p:nvPr/>
        </p:nvSpPr>
        <p:spPr>
          <a:xfrm>
            <a:off x="10313762" y="3781169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8" name="楕円 87"/>
          <p:cNvSpPr/>
          <p:nvPr/>
        </p:nvSpPr>
        <p:spPr>
          <a:xfrm>
            <a:off x="7891839" y="4642861"/>
            <a:ext cx="747961" cy="747961"/>
          </a:xfrm>
          <a:prstGeom prst="ellipse">
            <a:avLst/>
          </a:prstGeom>
          <a:solidFill>
            <a:schemeClr val="tx1"/>
          </a:solidFill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ja-JP" altLang="en-US" sz="2800" dirty="0"/>
              <a:t>生</a:t>
            </a:r>
          </a:p>
        </p:txBody>
      </p:sp>
      <p:sp>
        <p:nvSpPr>
          <p:cNvPr id="89" name="楕円 88"/>
          <p:cNvSpPr/>
          <p:nvPr/>
        </p:nvSpPr>
        <p:spPr>
          <a:xfrm>
            <a:off x="8699146" y="4642861"/>
            <a:ext cx="747961" cy="74796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ja-JP" altLang="en-US" sz="2800" dirty="0">
                <a:solidFill>
                  <a:schemeClr val="tx1"/>
                </a:solidFill>
              </a:rPr>
              <a:t>生</a:t>
            </a:r>
          </a:p>
        </p:txBody>
      </p:sp>
      <p:sp>
        <p:nvSpPr>
          <p:cNvPr id="90" name="楕円 89"/>
          <p:cNvSpPr/>
          <p:nvPr/>
        </p:nvSpPr>
        <p:spPr>
          <a:xfrm>
            <a:off x="9536127" y="4642861"/>
            <a:ext cx="747961" cy="747961"/>
          </a:xfrm>
          <a:prstGeom prst="ellipse">
            <a:avLst/>
          </a:prstGeom>
          <a:solidFill>
            <a:schemeClr val="tx1"/>
          </a:solidFill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ja-JP" altLang="en-US" sz="2800" dirty="0"/>
              <a:t>死</a:t>
            </a:r>
          </a:p>
        </p:txBody>
      </p:sp>
      <p:sp>
        <p:nvSpPr>
          <p:cNvPr id="91" name="楕円 90"/>
          <p:cNvSpPr/>
          <p:nvPr/>
        </p:nvSpPr>
        <p:spPr>
          <a:xfrm>
            <a:off x="10343434" y="4642861"/>
            <a:ext cx="747961" cy="74796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ja-JP" altLang="en-US" sz="2800" dirty="0">
                <a:solidFill>
                  <a:schemeClr val="tx1"/>
                </a:solidFill>
              </a:rPr>
              <a:t>死</a:t>
            </a:r>
          </a:p>
        </p:txBody>
      </p:sp>
    </p:spTree>
    <p:extLst>
      <p:ext uri="{BB962C8B-B14F-4D97-AF65-F5344CB8AC3E}">
        <p14:creationId xmlns:p14="http://schemas.microsoft.com/office/powerpoint/2010/main" val="37692474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34B0A659-45D1-4574-AFB1-85F54C5CD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E94F4-EF8A-4D55-BCB7-267F3E9086ED}" type="slidenum">
              <a:rPr kumimoji="1" lang="ja-JP" altLang="en-US" smtClean="0"/>
              <a:t>37</a:t>
            </a:fld>
            <a:endParaRPr kumimoji="1" lang="ja-JP" altLang="en-US"/>
          </a:p>
        </p:txBody>
      </p:sp>
      <p:sp>
        <p:nvSpPr>
          <p:cNvPr id="63" name="楕円 62">
            <a:extLst>
              <a:ext uri="{FF2B5EF4-FFF2-40B4-BE49-F238E27FC236}">
                <a16:creationId xmlns:a16="http://schemas.microsoft.com/office/drawing/2014/main" id="{05E912E8-700B-4075-BB26-C3AC1EDCC4BC}"/>
              </a:ext>
            </a:extLst>
          </p:cNvPr>
          <p:cNvSpPr/>
          <p:nvPr/>
        </p:nvSpPr>
        <p:spPr>
          <a:xfrm>
            <a:off x="8554941" y="643356"/>
            <a:ext cx="747961" cy="747961"/>
          </a:xfrm>
          <a:prstGeom prst="ellipse">
            <a:avLst/>
          </a:prstGeom>
          <a:solidFill>
            <a:schemeClr val="tx1"/>
          </a:solidFill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ja-JP" altLang="en-US" sz="2800" dirty="0"/>
          </a:p>
        </p:txBody>
      </p:sp>
      <p:sp>
        <p:nvSpPr>
          <p:cNvPr id="64" name="楕円 63">
            <a:extLst>
              <a:ext uri="{FF2B5EF4-FFF2-40B4-BE49-F238E27FC236}">
                <a16:creationId xmlns:a16="http://schemas.microsoft.com/office/drawing/2014/main" id="{FF7BB10A-8729-416F-9CFF-F94E89F3A0A2}"/>
              </a:ext>
            </a:extLst>
          </p:cNvPr>
          <p:cNvSpPr/>
          <p:nvPr/>
        </p:nvSpPr>
        <p:spPr>
          <a:xfrm>
            <a:off x="6827959" y="2543717"/>
            <a:ext cx="747961" cy="74796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65" name="楕円 64">
            <a:extLst>
              <a:ext uri="{FF2B5EF4-FFF2-40B4-BE49-F238E27FC236}">
                <a16:creationId xmlns:a16="http://schemas.microsoft.com/office/drawing/2014/main" id="{F670B946-76FE-4022-83EC-F9F8C7A19F9B}"/>
              </a:ext>
            </a:extLst>
          </p:cNvPr>
          <p:cNvSpPr/>
          <p:nvPr/>
        </p:nvSpPr>
        <p:spPr>
          <a:xfrm>
            <a:off x="8554940" y="2543717"/>
            <a:ext cx="747961" cy="74796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66" name="楕円 65">
            <a:extLst>
              <a:ext uri="{FF2B5EF4-FFF2-40B4-BE49-F238E27FC236}">
                <a16:creationId xmlns:a16="http://schemas.microsoft.com/office/drawing/2014/main" id="{271F4CB9-5A25-4465-8F1F-AA426CA7F3C4}"/>
              </a:ext>
            </a:extLst>
          </p:cNvPr>
          <p:cNvSpPr/>
          <p:nvPr/>
        </p:nvSpPr>
        <p:spPr>
          <a:xfrm>
            <a:off x="10281921" y="2543717"/>
            <a:ext cx="747961" cy="74796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ja-JP" altLang="en-US" sz="2800" dirty="0">
              <a:solidFill>
                <a:schemeClr val="tx1"/>
              </a:solidFill>
            </a:endParaRPr>
          </a:p>
        </p:txBody>
      </p:sp>
      <p:cxnSp>
        <p:nvCxnSpPr>
          <p:cNvPr id="67" name="直線コネクタ 66">
            <a:extLst>
              <a:ext uri="{FF2B5EF4-FFF2-40B4-BE49-F238E27FC236}">
                <a16:creationId xmlns:a16="http://schemas.microsoft.com/office/drawing/2014/main" id="{37A0D6AD-496B-403A-AE40-445016FE4E1D}"/>
              </a:ext>
            </a:extLst>
          </p:cNvPr>
          <p:cNvCxnSpPr>
            <a:stCxn id="64" idx="0"/>
            <a:endCxn id="63" idx="4"/>
          </p:cNvCxnSpPr>
          <p:nvPr/>
        </p:nvCxnSpPr>
        <p:spPr>
          <a:xfrm flipV="1">
            <a:off x="7201940" y="1391317"/>
            <a:ext cx="1726982" cy="11524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直線コネクタ 67">
            <a:extLst>
              <a:ext uri="{FF2B5EF4-FFF2-40B4-BE49-F238E27FC236}">
                <a16:creationId xmlns:a16="http://schemas.microsoft.com/office/drawing/2014/main" id="{02B46CBB-A9B9-4DB8-9536-465833F00713}"/>
              </a:ext>
            </a:extLst>
          </p:cNvPr>
          <p:cNvCxnSpPr>
            <a:cxnSpLocks/>
            <a:stCxn id="65" idx="0"/>
            <a:endCxn id="63" idx="4"/>
          </p:cNvCxnSpPr>
          <p:nvPr/>
        </p:nvCxnSpPr>
        <p:spPr>
          <a:xfrm flipV="1">
            <a:off x="8928921" y="1391317"/>
            <a:ext cx="1" cy="11524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直線コネクタ 68">
            <a:extLst>
              <a:ext uri="{FF2B5EF4-FFF2-40B4-BE49-F238E27FC236}">
                <a16:creationId xmlns:a16="http://schemas.microsoft.com/office/drawing/2014/main" id="{F6610920-8B0B-4C40-B837-769D779CD5D9}"/>
              </a:ext>
            </a:extLst>
          </p:cNvPr>
          <p:cNvCxnSpPr>
            <a:cxnSpLocks/>
            <a:stCxn id="66" idx="0"/>
            <a:endCxn id="63" idx="4"/>
          </p:cNvCxnSpPr>
          <p:nvPr/>
        </p:nvCxnSpPr>
        <p:spPr>
          <a:xfrm flipH="1" flipV="1">
            <a:off x="8928922" y="1391317"/>
            <a:ext cx="1726980" cy="11524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直線コネクタ 69">
            <a:extLst>
              <a:ext uri="{FF2B5EF4-FFF2-40B4-BE49-F238E27FC236}">
                <a16:creationId xmlns:a16="http://schemas.microsoft.com/office/drawing/2014/main" id="{49FB71E7-A1B5-4D68-B571-EE1CCBB20724}"/>
              </a:ext>
            </a:extLst>
          </p:cNvPr>
          <p:cNvCxnSpPr>
            <a:cxnSpLocks/>
            <a:stCxn id="75" idx="3"/>
          </p:cNvCxnSpPr>
          <p:nvPr/>
        </p:nvCxnSpPr>
        <p:spPr>
          <a:xfrm flipV="1">
            <a:off x="6517363" y="3303589"/>
            <a:ext cx="684578" cy="116431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直線コネクタ 70">
            <a:extLst>
              <a:ext uri="{FF2B5EF4-FFF2-40B4-BE49-F238E27FC236}">
                <a16:creationId xmlns:a16="http://schemas.microsoft.com/office/drawing/2014/main" id="{9795D44E-E169-44CE-85AE-CF3966495553}"/>
              </a:ext>
            </a:extLst>
          </p:cNvPr>
          <p:cNvCxnSpPr>
            <a:cxnSpLocks/>
          </p:cNvCxnSpPr>
          <p:nvPr/>
        </p:nvCxnSpPr>
        <p:spPr>
          <a:xfrm flipV="1">
            <a:off x="7201940" y="3303589"/>
            <a:ext cx="1" cy="11524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直線コネクタ 71">
            <a:extLst>
              <a:ext uri="{FF2B5EF4-FFF2-40B4-BE49-F238E27FC236}">
                <a16:creationId xmlns:a16="http://schemas.microsoft.com/office/drawing/2014/main" id="{6188F040-0CC5-4805-BD40-3E1C45C760F8}"/>
              </a:ext>
            </a:extLst>
          </p:cNvPr>
          <p:cNvCxnSpPr>
            <a:cxnSpLocks/>
            <a:stCxn id="74" idx="3"/>
          </p:cNvCxnSpPr>
          <p:nvPr/>
        </p:nvCxnSpPr>
        <p:spPr>
          <a:xfrm flipH="1" flipV="1">
            <a:off x="7201941" y="3303589"/>
            <a:ext cx="684574" cy="116431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二等辺三角形 72">
            <a:extLst>
              <a:ext uri="{FF2B5EF4-FFF2-40B4-BE49-F238E27FC236}">
                <a16:creationId xmlns:a16="http://schemas.microsoft.com/office/drawing/2014/main" id="{CB1369D8-0AC5-4EEE-B0BA-E6BBD6D8A7D8}"/>
              </a:ext>
            </a:extLst>
          </p:cNvPr>
          <p:cNvSpPr/>
          <p:nvPr/>
        </p:nvSpPr>
        <p:spPr>
          <a:xfrm rot="10800000">
            <a:off x="6891344" y="4467900"/>
            <a:ext cx="621190" cy="535509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二等辺三角形 73">
            <a:extLst>
              <a:ext uri="{FF2B5EF4-FFF2-40B4-BE49-F238E27FC236}">
                <a16:creationId xmlns:a16="http://schemas.microsoft.com/office/drawing/2014/main" id="{D8B5B6BA-320A-4228-A43F-2476189659C4}"/>
              </a:ext>
            </a:extLst>
          </p:cNvPr>
          <p:cNvSpPr/>
          <p:nvPr/>
        </p:nvSpPr>
        <p:spPr>
          <a:xfrm rot="10800000">
            <a:off x="7575920" y="4467901"/>
            <a:ext cx="621190" cy="535509"/>
          </a:xfrm>
          <a:prstGeom prst="triangl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5" name="二等辺三角形 74">
            <a:extLst>
              <a:ext uri="{FF2B5EF4-FFF2-40B4-BE49-F238E27FC236}">
                <a16:creationId xmlns:a16="http://schemas.microsoft.com/office/drawing/2014/main" id="{20BC5F51-0CB4-4A93-907C-6D8FB571977F}"/>
              </a:ext>
            </a:extLst>
          </p:cNvPr>
          <p:cNvSpPr/>
          <p:nvPr/>
        </p:nvSpPr>
        <p:spPr>
          <a:xfrm rot="10800000">
            <a:off x="6206768" y="4467901"/>
            <a:ext cx="621190" cy="535509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6" name="直線コネクタ 75">
            <a:extLst>
              <a:ext uri="{FF2B5EF4-FFF2-40B4-BE49-F238E27FC236}">
                <a16:creationId xmlns:a16="http://schemas.microsoft.com/office/drawing/2014/main" id="{D10C4BE2-A47B-4556-82E4-C07057EB5A13}"/>
              </a:ext>
            </a:extLst>
          </p:cNvPr>
          <p:cNvCxnSpPr>
            <a:cxnSpLocks/>
            <a:stCxn id="81" idx="3"/>
          </p:cNvCxnSpPr>
          <p:nvPr/>
        </p:nvCxnSpPr>
        <p:spPr>
          <a:xfrm flipV="1">
            <a:off x="9971326" y="3303590"/>
            <a:ext cx="684578" cy="116431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直線コネクタ 76">
            <a:extLst>
              <a:ext uri="{FF2B5EF4-FFF2-40B4-BE49-F238E27FC236}">
                <a16:creationId xmlns:a16="http://schemas.microsoft.com/office/drawing/2014/main" id="{17CF4A7C-E0E5-4FA8-B811-BBB1680318FE}"/>
              </a:ext>
            </a:extLst>
          </p:cNvPr>
          <p:cNvCxnSpPr>
            <a:cxnSpLocks/>
          </p:cNvCxnSpPr>
          <p:nvPr/>
        </p:nvCxnSpPr>
        <p:spPr>
          <a:xfrm flipV="1">
            <a:off x="10655903" y="3303590"/>
            <a:ext cx="1" cy="11524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直線コネクタ 77">
            <a:extLst>
              <a:ext uri="{FF2B5EF4-FFF2-40B4-BE49-F238E27FC236}">
                <a16:creationId xmlns:a16="http://schemas.microsoft.com/office/drawing/2014/main" id="{F59A867E-B13C-4C2D-AE36-E04C74C129D4}"/>
              </a:ext>
            </a:extLst>
          </p:cNvPr>
          <p:cNvCxnSpPr>
            <a:cxnSpLocks/>
            <a:stCxn id="80" idx="3"/>
          </p:cNvCxnSpPr>
          <p:nvPr/>
        </p:nvCxnSpPr>
        <p:spPr>
          <a:xfrm flipH="1" flipV="1">
            <a:off x="10655904" y="3303590"/>
            <a:ext cx="684574" cy="116431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二等辺三角形 78">
            <a:extLst>
              <a:ext uri="{FF2B5EF4-FFF2-40B4-BE49-F238E27FC236}">
                <a16:creationId xmlns:a16="http://schemas.microsoft.com/office/drawing/2014/main" id="{20CB19FA-127E-4B92-A641-631E1F450F92}"/>
              </a:ext>
            </a:extLst>
          </p:cNvPr>
          <p:cNvSpPr/>
          <p:nvPr/>
        </p:nvSpPr>
        <p:spPr>
          <a:xfrm rot="10800000">
            <a:off x="10345307" y="4467901"/>
            <a:ext cx="621190" cy="535509"/>
          </a:xfrm>
          <a:prstGeom prst="triangl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" name="二等辺三角形 79">
            <a:extLst>
              <a:ext uri="{FF2B5EF4-FFF2-40B4-BE49-F238E27FC236}">
                <a16:creationId xmlns:a16="http://schemas.microsoft.com/office/drawing/2014/main" id="{91656A04-E309-4A38-8973-2FF8E82BD276}"/>
              </a:ext>
            </a:extLst>
          </p:cNvPr>
          <p:cNvSpPr/>
          <p:nvPr/>
        </p:nvSpPr>
        <p:spPr>
          <a:xfrm rot="10800000">
            <a:off x="11029883" y="4467902"/>
            <a:ext cx="621190" cy="535509"/>
          </a:xfrm>
          <a:prstGeom prst="triangl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" name="二等辺三角形 80">
            <a:extLst>
              <a:ext uri="{FF2B5EF4-FFF2-40B4-BE49-F238E27FC236}">
                <a16:creationId xmlns:a16="http://schemas.microsoft.com/office/drawing/2014/main" id="{71BA8010-F5D2-48DE-B0CD-1D71D1220E69}"/>
              </a:ext>
            </a:extLst>
          </p:cNvPr>
          <p:cNvSpPr/>
          <p:nvPr/>
        </p:nvSpPr>
        <p:spPr>
          <a:xfrm rot="10800000">
            <a:off x="9660731" y="4467902"/>
            <a:ext cx="621190" cy="535509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2" name="直線コネクタ 81">
            <a:extLst>
              <a:ext uri="{FF2B5EF4-FFF2-40B4-BE49-F238E27FC236}">
                <a16:creationId xmlns:a16="http://schemas.microsoft.com/office/drawing/2014/main" id="{D111D12B-9D5D-4E43-B89E-75E9CEE271E2}"/>
              </a:ext>
            </a:extLst>
          </p:cNvPr>
          <p:cNvCxnSpPr>
            <a:cxnSpLocks/>
            <a:stCxn id="85" idx="3"/>
            <a:endCxn id="65" idx="4"/>
          </p:cNvCxnSpPr>
          <p:nvPr/>
        </p:nvCxnSpPr>
        <p:spPr>
          <a:xfrm flipV="1">
            <a:off x="8602174" y="3291678"/>
            <a:ext cx="326747" cy="117622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直線コネクタ 82">
            <a:extLst>
              <a:ext uri="{FF2B5EF4-FFF2-40B4-BE49-F238E27FC236}">
                <a16:creationId xmlns:a16="http://schemas.microsoft.com/office/drawing/2014/main" id="{DF9855CA-EE93-4B90-936B-748523AAA5BB}"/>
              </a:ext>
            </a:extLst>
          </p:cNvPr>
          <p:cNvCxnSpPr>
            <a:cxnSpLocks/>
            <a:stCxn id="84" idx="3"/>
            <a:endCxn id="65" idx="4"/>
          </p:cNvCxnSpPr>
          <p:nvPr/>
        </p:nvCxnSpPr>
        <p:spPr>
          <a:xfrm flipH="1" flipV="1">
            <a:off x="8928921" y="3291678"/>
            <a:ext cx="377649" cy="117622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二等辺三角形 83">
            <a:extLst>
              <a:ext uri="{FF2B5EF4-FFF2-40B4-BE49-F238E27FC236}">
                <a16:creationId xmlns:a16="http://schemas.microsoft.com/office/drawing/2014/main" id="{821C8EA2-9DA5-4D13-B8DD-8CC69C8EE5B8}"/>
              </a:ext>
            </a:extLst>
          </p:cNvPr>
          <p:cNvSpPr/>
          <p:nvPr/>
        </p:nvSpPr>
        <p:spPr>
          <a:xfrm rot="10800000">
            <a:off x="8995975" y="4467901"/>
            <a:ext cx="621190" cy="535509"/>
          </a:xfrm>
          <a:prstGeom prst="triangl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5" name="二等辺三角形 84">
            <a:extLst>
              <a:ext uri="{FF2B5EF4-FFF2-40B4-BE49-F238E27FC236}">
                <a16:creationId xmlns:a16="http://schemas.microsoft.com/office/drawing/2014/main" id="{5E1756BF-AB7F-4624-A340-91AE6D58E0E0}"/>
              </a:ext>
            </a:extLst>
          </p:cNvPr>
          <p:cNvSpPr/>
          <p:nvPr/>
        </p:nvSpPr>
        <p:spPr>
          <a:xfrm rot="10800000">
            <a:off x="8291579" y="4467901"/>
            <a:ext cx="621190" cy="535509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6" name="直線コネクタ 85">
            <a:extLst>
              <a:ext uri="{FF2B5EF4-FFF2-40B4-BE49-F238E27FC236}">
                <a16:creationId xmlns:a16="http://schemas.microsoft.com/office/drawing/2014/main" id="{1544DB6F-49BD-4CFE-9965-A331ADEF535C}"/>
              </a:ext>
            </a:extLst>
          </p:cNvPr>
          <p:cNvCxnSpPr>
            <a:cxnSpLocks/>
          </p:cNvCxnSpPr>
          <p:nvPr/>
        </p:nvCxnSpPr>
        <p:spPr>
          <a:xfrm flipV="1">
            <a:off x="3110634" y="3353336"/>
            <a:ext cx="684578" cy="116431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直線コネクタ 86">
            <a:extLst>
              <a:ext uri="{FF2B5EF4-FFF2-40B4-BE49-F238E27FC236}">
                <a16:creationId xmlns:a16="http://schemas.microsoft.com/office/drawing/2014/main" id="{D08B61E3-13B0-411C-99E9-8B4163EE8EF8}"/>
              </a:ext>
            </a:extLst>
          </p:cNvPr>
          <p:cNvCxnSpPr>
            <a:cxnSpLocks/>
          </p:cNvCxnSpPr>
          <p:nvPr/>
        </p:nvCxnSpPr>
        <p:spPr>
          <a:xfrm flipV="1">
            <a:off x="3795211" y="3353336"/>
            <a:ext cx="1" cy="11524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直線コネクタ 87">
            <a:extLst>
              <a:ext uri="{FF2B5EF4-FFF2-40B4-BE49-F238E27FC236}">
                <a16:creationId xmlns:a16="http://schemas.microsoft.com/office/drawing/2014/main" id="{2482CA99-E7B4-4D2F-A519-6321B5455ABD}"/>
              </a:ext>
            </a:extLst>
          </p:cNvPr>
          <p:cNvCxnSpPr>
            <a:cxnSpLocks/>
          </p:cNvCxnSpPr>
          <p:nvPr/>
        </p:nvCxnSpPr>
        <p:spPr>
          <a:xfrm flipH="1" flipV="1">
            <a:off x="3795212" y="3353336"/>
            <a:ext cx="684574" cy="116431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楕円 91">
            <a:extLst>
              <a:ext uri="{FF2B5EF4-FFF2-40B4-BE49-F238E27FC236}">
                <a16:creationId xmlns:a16="http://schemas.microsoft.com/office/drawing/2014/main" id="{8D8AF13E-EDA4-4C46-8679-A4FB93E018FA}"/>
              </a:ext>
            </a:extLst>
          </p:cNvPr>
          <p:cNvSpPr/>
          <p:nvPr/>
        </p:nvSpPr>
        <p:spPr>
          <a:xfrm>
            <a:off x="4164554" y="4517647"/>
            <a:ext cx="621190" cy="6211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3" name="楕円 92">
            <a:extLst>
              <a:ext uri="{FF2B5EF4-FFF2-40B4-BE49-F238E27FC236}">
                <a16:creationId xmlns:a16="http://schemas.microsoft.com/office/drawing/2014/main" id="{04CBD471-764F-4C97-9002-DED8753E8C05}"/>
              </a:ext>
            </a:extLst>
          </p:cNvPr>
          <p:cNvSpPr/>
          <p:nvPr/>
        </p:nvSpPr>
        <p:spPr>
          <a:xfrm>
            <a:off x="3481465" y="4517647"/>
            <a:ext cx="621190" cy="6211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4" name="楕円 93">
            <a:extLst>
              <a:ext uri="{FF2B5EF4-FFF2-40B4-BE49-F238E27FC236}">
                <a16:creationId xmlns:a16="http://schemas.microsoft.com/office/drawing/2014/main" id="{B55AAC39-5916-4416-9F37-CD30B2A829F0}"/>
              </a:ext>
            </a:extLst>
          </p:cNvPr>
          <p:cNvSpPr/>
          <p:nvPr/>
        </p:nvSpPr>
        <p:spPr>
          <a:xfrm>
            <a:off x="2804676" y="4517647"/>
            <a:ext cx="621190" cy="6211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17844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BDB7B59C-235F-4D0B-8974-89EE20F5A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E94F4-EF8A-4D55-BCB7-267F3E9086ED}" type="slidenum">
              <a:rPr kumimoji="1" lang="ja-JP" altLang="en-US" smtClean="0"/>
              <a:t>38</a:t>
            </a:fld>
            <a:endParaRPr kumimoji="1" lang="ja-JP" altLang="en-US"/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13277363-ED23-4478-A70D-97A486EE238D}"/>
              </a:ext>
            </a:extLst>
          </p:cNvPr>
          <p:cNvCxnSpPr>
            <a:cxnSpLocks/>
            <a:stCxn id="23" idx="0"/>
          </p:cNvCxnSpPr>
          <p:nvPr/>
        </p:nvCxnSpPr>
        <p:spPr>
          <a:xfrm flipV="1">
            <a:off x="6169841" y="2299010"/>
            <a:ext cx="1734940" cy="116431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42FE03F4-DB94-4316-8BAE-E2F993148BC8}"/>
              </a:ext>
            </a:extLst>
          </p:cNvPr>
          <p:cNvCxnSpPr>
            <a:cxnSpLocks/>
          </p:cNvCxnSpPr>
          <p:nvPr/>
        </p:nvCxnSpPr>
        <p:spPr>
          <a:xfrm flipV="1">
            <a:off x="7904780" y="2299010"/>
            <a:ext cx="1" cy="11524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30AB05DF-DD12-4533-A859-CCE1D0CD9826}"/>
              </a:ext>
            </a:extLst>
          </p:cNvPr>
          <p:cNvCxnSpPr>
            <a:cxnSpLocks/>
          </p:cNvCxnSpPr>
          <p:nvPr/>
        </p:nvCxnSpPr>
        <p:spPr>
          <a:xfrm flipH="1" flipV="1">
            <a:off x="7904781" y="2299010"/>
            <a:ext cx="1726980" cy="11524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7E639FBC-BC3C-49CD-AEA3-D81BB8F8A64F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5493222" y="4211282"/>
            <a:ext cx="684578" cy="116431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A1BE6278-A771-42B2-B379-60E4300A5E53}"/>
              </a:ext>
            </a:extLst>
          </p:cNvPr>
          <p:cNvCxnSpPr>
            <a:cxnSpLocks/>
          </p:cNvCxnSpPr>
          <p:nvPr/>
        </p:nvCxnSpPr>
        <p:spPr>
          <a:xfrm flipV="1">
            <a:off x="6177799" y="4211282"/>
            <a:ext cx="1" cy="11524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008A7A62-87D5-4D49-A202-2D8C6190E1DA}"/>
              </a:ext>
            </a:extLst>
          </p:cNvPr>
          <p:cNvCxnSpPr>
            <a:cxnSpLocks/>
            <a:stCxn id="10" idx="3"/>
          </p:cNvCxnSpPr>
          <p:nvPr/>
        </p:nvCxnSpPr>
        <p:spPr>
          <a:xfrm flipH="1" flipV="1">
            <a:off x="6177800" y="4211282"/>
            <a:ext cx="684574" cy="116431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二等辺三角形 8">
            <a:extLst>
              <a:ext uri="{FF2B5EF4-FFF2-40B4-BE49-F238E27FC236}">
                <a16:creationId xmlns:a16="http://schemas.microsoft.com/office/drawing/2014/main" id="{6769712F-C9F5-4004-9FD6-11F6D7450DCD}"/>
              </a:ext>
            </a:extLst>
          </p:cNvPr>
          <p:cNvSpPr/>
          <p:nvPr/>
        </p:nvSpPr>
        <p:spPr>
          <a:xfrm rot="10800000">
            <a:off x="5867203" y="5375593"/>
            <a:ext cx="621190" cy="535509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二等辺三角形 9">
            <a:extLst>
              <a:ext uri="{FF2B5EF4-FFF2-40B4-BE49-F238E27FC236}">
                <a16:creationId xmlns:a16="http://schemas.microsoft.com/office/drawing/2014/main" id="{AE5FAC94-91B1-4308-8B4D-1D006290D476}"/>
              </a:ext>
            </a:extLst>
          </p:cNvPr>
          <p:cNvSpPr/>
          <p:nvPr/>
        </p:nvSpPr>
        <p:spPr>
          <a:xfrm rot="10800000">
            <a:off x="6551779" y="5375594"/>
            <a:ext cx="621190" cy="535509"/>
          </a:xfrm>
          <a:prstGeom prst="triangl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二等辺三角形 10">
            <a:extLst>
              <a:ext uri="{FF2B5EF4-FFF2-40B4-BE49-F238E27FC236}">
                <a16:creationId xmlns:a16="http://schemas.microsoft.com/office/drawing/2014/main" id="{66BDC668-310E-41C9-8056-74864788BD51}"/>
              </a:ext>
            </a:extLst>
          </p:cNvPr>
          <p:cNvSpPr/>
          <p:nvPr/>
        </p:nvSpPr>
        <p:spPr>
          <a:xfrm rot="10800000">
            <a:off x="5182627" y="5375594"/>
            <a:ext cx="621190" cy="535509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177810E1-326B-4384-AC7C-9CD15920643C}"/>
              </a:ext>
            </a:extLst>
          </p:cNvPr>
          <p:cNvCxnSpPr>
            <a:cxnSpLocks/>
            <a:stCxn id="17" idx="3"/>
            <a:endCxn id="25" idx="4"/>
          </p:cNvCxnSpPr>
          <p:nvPr/>
        </p:nvCxnSpPr>
        <p:spPr>
          <a:xfrm flipV="1">
            <a:off x="8947185" y="4199369"/>
            <a:ext cx="661035" cy="117622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B70ECDAF-59DA-4126-8039-79D4BD60130C}"/>
              </a:ext>
            </a:extLst>
          </p:cNvPr>
          <p:cNvCxnSpPr>
            <a:cxnSpLocks/>
            <a:endCxn id="25" idx="4"/>
          </p:cNvCxnSpPr>
          <p:nvPr/>
        </p:nvCxnSpPr>
        <p:spPr>
          <a:xfrm flipH="1" flipV="1">
            <a:off x="9608220" y="4199369"/>
            <a:ext cx="23542" cy="116431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5A505855-38B2-4AE0-9508-C176A1FD54C6}"/>
              </a:ext>
            </a:extLst>
          </p:cNvPr>
          <p:cNvCxnSpPr>
            <a:cxnSpLocks/>
            <a:stCxn id="16" idx="3"/>
            <a:endCxn id="25" idx="4"/>
          </p:cNvCxnSpPr>
          <p:nvPr/>
        </p:nvCxnSpPr>
        <p:spPr>
          <a:xfrm flipH="1" flipV="1">
            <a:off x="9608220" y="4199369"/>
            <a:ext cx="708117" cy="117622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二等辺三角形 14">
            <a:extLst>
              <a:ext uri="{FF2B5EF4-FFF2-40B4-BE49-F238E27FC236}">
                <a16:creationId xmlns:a16="http://schemas.microsoft.com/office/drawing/2014/main" id="{0EA69176-8ED1-4148-8052-E5066098E075}"/>
              </a:ext>
            </a:extLst>
          </p:cNvPr>
          <p:cNvSpPr/>
          <p:nvPr/>
        </p:nvSpPr>
        <p:spPr>
          <a:xfrm rot="10800000">
            <a:off x="9321166" y="5375594"/>
            <a:ext cx="621190" cy="535509"/>
          </a:xfrm>
          <a:prstGeom prst="triangl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二等辺三角形 15">
            <a:extLst>
              <a:ext uri="{FF2B5EF4-FFF2-40B4-BE49-F238E27FC236}">
                <a16:creationId xmlns:a16="http://schemas.microsoft.com/office/drawing/2014/main" id="{13602864-6947-4C7F-97DE-2E6822FC6EE5}"/>
              </a:ext>
            </a:extLst>
          </p:cNvPr>
          <p:cNvSpPr/>
          <p:nvPr/>
        </p:nvSpPr>
        <p:spPr>
          <a:xfrm rot="10800000">
            <a:off x="10005742" y="5375595"/>
            <a:ext cx="621190" cy="535509"/>
          </a:xfrm>
          <a:prstGeom prst="triangl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二等辺三角形 16">
            <a:extLst>
              <a:ext uri="{FF2B5EF4-FFF2-40B4-BE49-F238E27FC236}">
                <a16:creationId xmlns:a16="http://schemas.microsoft.com/office/drawing/2014/main" id="{F354D59D-4066-4651-BBC9-9857A22F2C91}"/>
              </a:ext>
            </a:extLst>
          </p:cNvPr>
          <p:cNvSpPr/>
          <p:nvPr/>
        </p:nvSpPr>
        <p:spPr>
          <a:xfrm rot="10800000">
            <a:off x="8636590" y="5375595"/>
            <a:ext cx="621190" cy="535509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F66AE092-F672-4703-867C-5935199B6893}"/>
              </a:ext>
            </a:extLst>
          </p:cNvPr>
          <p:cNvCxnSpPr>
            <a:cxnSpLocks/>
            <a:stCxn id="21" idx="3"/>
          </p:cNvCxnSpPr>
          <p:nvPr/>
        </p:nvCxnSpPr>
        <p:spPr>
          <a:xfrm flipV="1">
            <a:off x="7578033" y="4199371"/>
            <a:ext cx="326747" cy="117622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364DC49B-2E93-4D2B-AF87-7020C902C2D1}"/>
              </a:ext>
            </a:extLst>
          </p:cNvPr>
          <p:cNvCxnSpPr>
            <a:cxnSpLocks/>
            <a:stCxn id="20" idx="3"/>
          </p:cNvCxnSpPr>
          <p:nvPr/>
        </p:nvCxnSpPr>
        <p:spPr>
          <a:xfrm flipH="1" flipV="1">
            <a:off x="7904780" y="4199371"/>
            <a:ext cx="377649" cy="117622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二等辺三角形 19">
            <a:extLst>
              <a:ext uri="{FF2B5EF4-FFF2-40B4-BE49-F238E27FC236}">
                <a16:creationId xmlns:a16="http://schemas.microsoft.com/office/drawing/2014/main" id="{BD828565-5E73-4F0A-8523-459C496E8EAE}"/>
              </a:ext>
            </a:extLst>
          </p:cNvPr>
          <p:cNvSpPr/>
          <p:nvPr/>
        </p:nvSpPr>
        <p:spPr>
          <a:xfrm rot="10800000">
            <a:off x="7971834" y="5375594"/>
            <a:ext cx="621190" cy="535509"/>
          </a:xfrm>
          <a:prstGeom prst="triangl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二等辺三角形 20">
            <a:extLst>
              <a:ext uri="{FF2B5EF4-FFF2-40B4-BE49-F238E27FC236}">
                <a16:creationId xmlns:a16="http://schemas.microsoft.com/office/drawing/2014/main" id="{92302E20-E9B4-47AC-BA9C-8A9938B48293}"/>
              </a:ext>
            </a:extLst>
          </p:cNvPr>
          <p:cNvSpPr/>
          <p:nvPr/>
        </p:nvSpPr>
        <p:spPr>
          <a:xfrm rot="10800000">
            <a:off x="7267438" y="5375594"/>
            <a:ext cx="621190" cy="535509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1D13F755-CC7D-4B14-BFF6-E67DE547177A}"/>
              </a:ext>
            </a:extLst>
          </p:cNvPr>
          <p:cNvSpPr/>
          <p:nvPr/>
        </p:nvSpPr>
        <p:spPr>
          <a:xfrm>
            <a:off x="7530798" y="1551049"/>
            <a:ext cx="747961" cy="747961"/>
          </a:xfrm>
          <a:prstGeom prst="ellipse">
            <a:avLst/>
          </a:prstGeom>
          <a:solidFill>
            <a:schemeClr val="tx1"/>
          </a:solidFill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altLang="ja-JP" sz="2800" dirty="0"/>
              <a:t>1</a:t>
            </a:r>
            <a:endParaRPr lang="ja-JP" altLang="en-US" sz="2800" dirty="0"/>
          </a:p>
        </p:txBody>
      </p:sp>
      <p:sp>
        <p:nvSpPr>
          <p:cNvPr id="23" name="楕円 22">
            <a:extLst>
              <a:ext uri="{FF2B5EF4-FFF2-40B4-BE49-F238E27FC236}">
                <a16:creationId xmlns:a16="http://schemas.microsoft.com/office/drawing/2014/main" id="{B1E600C4-9047-4F7A-B791-31F09FBD86DC}"/>
              </a:ext>
            </a:extLst>
          </p:cNvPr>
          <p:cNvSpPr/>
          <p:nvPr/>
        </p:nvSpPr>
        <p:spPr>
          <a:xfrm>
            <a:off x="5795860" y="3463320"/>
            <a:ext cx="747961" cy="74796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altLang="ja-JP" sz="2800" dirty="0">
                <a:solidFill>
                  <a:schemeClr val="tx1"/>
                </a:solidFill>
              </a:rPr>
              <a:t>2</a:t>
            </a:r>
            <a:endParaRPr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24" name="楕円 23">
            <a:extLst>
              <a:ext uri="{FF2B5EF4-FFF2-40B4-BE49-F238E27FC236}">
                <a16:creationId xmlns:a16="http://schemas.microsoft.com/office/drawing/2014/main" id="{1183A90B-9E9B-46EF-A15D-0C1344980154}"/>
              </a:ext>
            </a:extLst>
          </p:cNvPr>
          <p:cNvSpPr/>
          <p:nvPr/>
        </p:nvSpPr>
        <p:spPr>
          <a:xfrm>
            <a:off x="7517673" y="3451409"/>
            <a:ext cx="747961" cy="74796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altLang="ja-JP" sz="2800" dirty="0">
                <a:solidFill>
                  <a:schemeClr val="tx1"/>
                </a:solidFill>
              </a:rPr>
              <a:t>2</a:t>
            </a:r>
            <a:endParaRPr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25" name="楕円 24">
            <a:extLst>
              <a:ext uri="{FF2B5EF4-FFF2-40B4-BE49-F238E27FC236}">
                <a16:creationId xmlns:a16="http://schemas.microsoft.com/office/drawing/2014/main" id="{DD185C23-A95A-44CB-97FA-70670F295492}"/>
              </a:ext>
            </a:extLst>
          </p:cNvPr>
          <p:cNvSpPr/>
          <p:nvPr/>
        </p:nvSpPr>
        <p:spPr>
          <a:xfrm>
            <a:off x="9234239" y="3451408"/>
            <a:ext cx="747961" cy="74796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altLang="ja-JP" sz="2800" dirty="0">
                <a:solidFill>
                  <a:schemeClr val="tx1"/>
                </a:solidFill>
              </a:rPr>
              <a:t>2</a:t>
            </a:r>
            <a:endParaRPr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DD9A221C-D01A-4F3C-8F32-9CC09FB55739}"/>
              </a:ext>
            </a:extLst>
          </p:cNvPr>
          <p:cNvSpPr txBox="1"/>
          <p:nvPr/>
        </p:nvSpPr>
        <p:spPr>
          <a:xfrm>
            <a:off x="9962278" y="1667389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dirty="0"/>
              <a:t>…</a:t>
            </a:r>
            <a:r>
              <a:rPr kumimoji="1" lang="ja-JP" altLang="en-US" sz="2800" b="1" dirty="0"/>
              <a:t>　黒手番</a:t>
            </a:r>
            <a:endParaRPr kumimoji="1" lang="en-US" altLang="ja-JP" sz="2800" b="1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7BAE3458-ADD3-4F34-8603-C7DD16211EDA}"/>
              </a:ext>
            </a:extLst>
          </p:cNvPr>
          <p:cNvSpPr txBox="1"/>
          <p:nvPr/>
        </p:nvSpPr>
        <p:spPr>
          <a:xfrm>
            <a:off x="9962278" y="3575690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dirty="0"/>
              <a:t>…</a:t>
            </a:r>
            <a:r>
              <a:rPr kumimoji="1" lang="ja-JP" altLang="en-US" sz="2800" b="1" dirty="0"/>
              <a:t>　白手番</a:t>
            </a:r>
            <a:endParaRPr kumimoji="1" lang="en-US" altLang="ja-JP" sz="2800" b="1" dirty="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470B4085-54D7-48C4-A86B-7656AA3B14E7}"/>
              </a:ext>
            </a:extLst>
          </p:cNvPr>
          <p:cNvSpPr txBox="1"/>
          <p:nvPr/>
        </p:nvSpPr>
        <p:spPr>
          <a:xfrm>
            <a:off x="11039496" y="5363682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b="1" dirty="0"/>
              <a:t>勝敗</a:t>
            </a:r>
            <a:endParaRPr kumimoji="1" lang="en-US" altLang="ja-JP" sz="2800" b="1" dirty="0"/>
          </a:p>
        </p:txBody>
      </p:sp>
    </p:spTree>
    <p:extLst>
      <p:ext uri="{BB962C8B-B14F-4D97-AF65-F5344CB8AC3E}">
        <p14:creationId xmlns:p14="http://schemas.microsoft.com/office/powerpoint/2010/main" val="197038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図表 1"/>
          <p:cNvGraphicFramePr/>
          <p:nvPr>
            <p:extLst>
              <p:ext uri="{D42A27DB-BD31-4B8C-83A1-F6EECF244321}">
                <p14:modId xmlns:p14="http://schemas.microsoft.com/office/powerpoint/2010/main" val="1504755537"/>
              </p:ext>
            </p:extLst>
          </p:nvPr>
        </p:nvGraphicFramePr>
        <p:xfrm>
          <a:off x="1375719" y="1243914"/>
          <a:ext cx="10473038" cy="52639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5" name="タイトル 1"/>
          <p:cNvSpPr txBox="1">
            <a:spLocks/>
          </p:cNvSpPr>
          <p:nvPr/>
        </p:nvSpPr>
        <p:spPr>
          <a:xfrm>
            <a:off x="681681" y="230660"/>
            <a:ext cx="10515600" cy="87514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ja-JP" altLang="en-US" sz="4800" b="1" dirty="0"/>
              <a:t>囲碁の流れ</a:t>
            </a:r>
          </a:p>
        </p:txBody>
      </p:sp>
      <p:sp>
        <p:nvSpPr>
          <p:cNvPr id="16" name="スライド番号プレースホルダー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E94F4-EF8A-4D55-BCB7-267F3E9086ED}" type="slidenum">
              <a:rPr kumimoji="1" lang="ja-JP" altLang="en-US" b="1" smtClean="0"/>
              <a:t>4</a:t>
            </a:fld>
            <a:endParaRPr kumimoji="1" lang="ja-JP" altLang="en-US" b="1"/>
          </a:p>
        </p:txBody>
      </p:sp>
    </p:spTree>
    <p:extLst>
      <p:ext uri="{BB962C8B-B14F-4D97-AF65-F5344CB8AC3E}">
        <p14:creationId xmlns:p14="http://schemas.microsoft.com/office/powerpoint/2010/main" val="798103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/>
          <p:cNvGrpSpPr/>
          <p:nvPr/>
        </p:nvGrpSpPr>
        <p:grpSpPr>
          <a:xfrm>
            <a:off x="1644959" y="2639403"/>
            <a:ext cx="8902082" cy="1579193"/>
            <a:chOff x="785477" y="1842392"/>
            <a:chExt cx="8902082" cy="1579193"/>
          </a:xfrm>
        </p:grpSpPr>
        <p:sp>
          <p:nvSpPr>
            <p:cNvPr id="5" name="角丸四角形 4"/>
            <p:cNvSpPr/>
            <p:nvPr/>
          </p:nvSpPr>
          <p:spPr>
            <a:xfrm>
              <a:off x="785477" y="1842392"/>
              <a:ext cx="8902082" cy="157919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shade val="50000"/>
                <a:hueOff val="0"/>
                <a:satOff val="0"/>
                <a:lumOff val="23975"/>
                <a:alphaOff val="0"/>
              </a:schemeClr>
            </a:fillRef>
            <a:effectRef idx="0">
              <a:schemeClr val="accent3">
                <a:shade val="50000"/>
                <a:hueOff val="0"/>
                <a:satOff val="0"/>
                <a:lumOff val="23975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角丸四角形 4"/>
            <p:cNvSpPr txBox="1"/>
            <p:nvPr/>
          </p:nvSpPr>
          <p:spPr>
            <a:xfrm>
              <a:off x="831730" y="1888645"/>
              <a:ext cx="6997622" cy="148668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7160" tIns="137160" rIns="137160" bIns="137160" numCol="1" spcCol="1270" anchor="ctr" anchorCtr="0">
              <a:noAutofit/>
            </a:bodyPr>
            <a:lstStyle/>
            <a:p>
              <a:pPr lvl="0" algn="l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kumimoji="1" lang="ja-JP" altLang="en-US" sz="3600" b="1" kern="1200" dirty="0">
                  <a:solidFill>
                    <a:srgbClr val="FF0000"/>
                  </a:solidFill>
                </a:rPr>
                <a:t>大きな「眼」を作るため囲う</a:t>
              </a:r>
            </a:p>
          </p:txBody>
        </p:sp>
      </p:grpSp>
      <p:sp>
        <p:nvSpPr>
          <p:cNvPr id="15" name="タイトル 1"/>
          <p:cNvSpPr txBox="1">
            <a:spLocks/>
          </p:cNvSpPr>
          <p:nvPr/>
        </p:nvSpPr>
        <p:spPr>
          <a:xfrm>
            <a:off x="681681" y="230660"/>
            <a:ext cx="10515600" cy="87514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ja-JP" altLang="en-US" sz="4800" b="1" dirty="0"/>
              <a:t>囲碁のルール　</a:t>
            </a:r>
            <a:r>
              <a:rPr lang="en-US" altLang="ja-JP" sz="2400" b="1" dirty="0"/>
              <a:t>―</a:t>
            </a:r>
            <a:r>
              <a:rPr lang="ja-JP" altLang="en-US" sz="2400" b="1" dirty="0"/>
              <a:t>「眼」とは</a:t>
            </a:r>
            <a:r>
              <a:rPr lang="en-US" altLang="ja-JP" sz="2400" b="1" dirty="0"/>
              <a:t>―</a:t>
            </a:r>
            <a:endParaRPr lang="ja-JP" altLang="en-US" sz="4800" b="1" dirty="0"/>
          </a:p>
        </p:txBody>
      </p:sp>
      <p:sp>
        <p:nvSpPr>
          <p:cNvPr id="10" name="スライド番号プレースホルダー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E94F4-EF8A-4D55-BCB7-267F3E9086ED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0165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344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17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タイトル 1"/>
          <p:cNvSpPr txBox="1">
            <a:spLocks/>
          </p:cNvSpPr>
          <p:nvPr/>
        </p:nvSpPr>
        <p:spPr>
          <a:xfrm>
            <a:off x="681681" y="230660"/>
            <a:ext cx="10515600" cy="87514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ja-JP" altLang="en-US" sz="4800" b="1" dirty="0"/>
              <a:t>囲碁のルール</a:t>
            </a:r>
            <a:r>
              <a:rPr lang="ja-JP" altLang="en-US" sz="4800" b="1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　</a:t>
            </a:r>
            <a:r>
              <a:rPr lang="en-US" altLang="ja-JP" sz="2400" b="1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―</a:t>
            </a:r>
            <a:r>
              <a:rPr lang="ja-JP" altLang="en-US" sz="2400" b="1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「</a:t>
            </a:r>
            <a:r>
              <a:rPr lang="ja-JP" altLang="en-US" sz="2400" b="1" dirty="0">
                <a:solidFill>
                  <a:srgbClr val="FF0000"/>
                </a:solidFill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眼</a:t>
            </a:r>
            <a:r>
              <a:rPr lang="ja-JP" altLang="en-US" sz="2400" b="1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」とは</a:t>
            </a:r>
            <a:r>
              <a:rPr lang="en-US" altLang="ja-JP" sz="2400" b="1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―</a:t>
            </a:r>
            <a:endParaRPr lang="ja-JP" altLang="en-US" sz="4800" b="1" dirty="0"/>
          </a:p>
        </p:txBody>
      </p:sp>
      <p:grpSp>
        <p:nvGrpSpPr>
          <p:cNvPr id="4" name="グループ化 3"/>
          <p:cNvGrpSpPr/>
          <p:nvPr/>
        </p:nvGrpSpPr>
        <p:grpSpPr>
          <a:xfrm>
            <a:off x="1644959" y="1033017"/>
            <a:ext cx="8902082" cy="1579193"/>
            <a:chOff x="785477" y="1842392"/>
            <a:chExt cx="8902082" cy="1579193"/>
          </a:xfrm>
        </p:grpSpPr>
        <p:sp>
          <p:nvSpPr>
            <p:cNvPr id="5" name="角丸四角形 4"/>
            <p:cNvSpPr/>
            <p:nvPr/>
          </p:nvSpPr>
          <p:spPr>
            <a:xfrm>
              <a:off x="785477" y="1842392"/>
              <a:ext cx="8902082" cy="157919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shade val="50000"/>
                <a:hueOff val="0"/>
                <a:satOff val="0"/>
                <a:lumOff val="23975"/>
                <a:alphaOff val="0"/>
              </a:schemeClr>
            </a:fillRef>
            <a:effectRef idx="0">
              <a:schemeClr val="accent3">
                <a:shade val="50000"/>
                <a:hueOff val="0"/>
                <a:satOff val="0"/>
                <a:lumOff val="23975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角丸四角形 4"/>
            <p:cNvSpPr txBox="1"/>
            <p:nvPr/>
          </p:nvSpPr>
          <p:spPr>
            <a:xfrm>
              <a:off x="831730" y="1888645"/>
              <a:ext cx="6997622" cy="148668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7160" tIns="137160" rIns="137160" bIns="137160" numCol="1" spcCol="1270" anchor="ctr" anchorCtr="0">
              <a:noAutofit/>
            </a:bodyPr>
            <a:lstStyle/>
            <a:p>
              <a:pPr lvl="0" algn="l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kumimoji="1" lang="ja-JP" altLang="en-US" sz="3600" b="1" kern="1200" dirty="0">
                  <a:solidFill>
                    <a:sysClr val="windowText" lastClr="000000"/>
                  </a:solidFill>
                </a:rPr>
                <a:t>大きな「</a:t>
              </a:r>
              <a:r>
                <a:rPr kumimoji="1" lang="ja-JP" altLang="en-US" sz="3600" b="1" kern="1200" dirty="0">
                  <a:solidFill>
                    <a:srgbClr val="FF0000"/>
                  </a:solidFill>
                </a:rPr>
                <a:t>眼</a:t>
              </a:r>
              <a:r>
                <a:rPr kumimoji="1" lang="ja-JP" altLang="en-US" sz="3600" b="1" kern="1200" dirty="0">
                  <a:solidFill>
                    <a:sysClr val="windowText" lastClr="000000"/>
                  </a:solidFill>
                </a:rPr>
                <a:t>」を作るため囲う</a:t>
              </a:r>
            </a:p>
          </p:txBody>
        </p:sp>
      </p:grp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E94F4-EF8A-4D55-BCB7-267F3E9086ED}" type="slidenum">
              <a:rPr kumimoji="1" lang="ja-JP" altLang="en-US" smtClean="0"/>
              <a:t>6</a:t>
            </a:fld>
            <a:endParaRPr kumimoji="1" lang="ja-JP" altLang="en-US"/>
          </a:p>
        </p:txBody>
      </p:sp>
      <p:sp>
        <p:nvSpPr>
          <p:cNvPr id="53" name="正方形/長方形 52"/>
          <p:cNvSpPr/>
          <p:nvPr/>
        </p:nvSpPr>
        <p:spPr>
          <a:xfrm>
            <a:off x="8125120" y="3660496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正方形/長方形 53"/>
          <p:cNvSpPr/>
          <p:nvPr/>
        </p:nvSpPr>
        <p:spPr>
          <a:xfrm>
            <a:off x="8932427" y="3660496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正方形/長方形 54"/>
          <p:cNvSpPr/>
          <p:nvPr/>
        </p:nvSpPr>
        <p:spPr>
          <a:xfrm>
            <a:off x="9739734" y="3660496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正方形/長方形 55"/>
          <p:cNvSpPr/>
          <p:nvPr/>
        </p:nvSpPr>
        <p:spPr>
          <a:xfrm>
            <a:off x="8125120" y="4484280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正方形/長方形 56"/>
          <p:cNvSpPr/>
          <p:nvPr/>
        </p:nvSpPr>
        <p:spPr>
          <a:xfrm>
            <a:off x="8932427" y="4484280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正方形/長方形 57"/>
          <p:cNvSpPr/>
          <p:nvPr/>
        </p:nvSpPr>
        <p:spPr>
          <a:xfrm>
            <a:off x="9739734" y="4484280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正方形/長方形 58"/>
          <p:cNvSpPr/>
          <p:nvPr/>
        </p:nvSpPr>
        <p:spPr>
          <a:xfrm>
            <a:off x="8125120" y="5308064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正方形/長方形 59"/>
          <p:cNvSpPr/>
          <p:nvPr/>
        </p:nvSpPr>
        <p:spPr>
          <a:xfrm>
            <a:off x="8932427" y="5308064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正方形/長方形 60"/>
          <p:cNvSpPr/>
          <p:nvPr/>
        </p:nvSpPr>
        <p:spPr>
          <a:xfrm>
            <a:off x="9739734" y="5308064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正方形/長方形 61"/>
          <p:cNvSpPr/>
          <p:nvPr/>
        </p:nvSpPr>
        <p:spPr>
          <a:xfrm>
            <a:off x="8125120" y="2836712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正方形/長方形 62"/>
          <p:cNvSpPr/>
          <p:nvPr/>
        </p:nvSpPr>
        <p:spPr>
          <a:xfrm>
            <a:off x="8932427" y="2836712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正方形/長方形 63"/>
          <p:cNvSpPr/>
          <p:nvPr/>
        </p:nvSpPr>
        <p:spPr>
          <a:xfrm>
            <a:off x="9739734" y="2836712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楕円 66"/>
          <p:cNvSpPr/>
          <p:nvPr/>
        </p:nvSpPr>
        <p:spPr>
          <a:xfrm>
            <a:off x="8550208" y="3287716"/>
            <a:ext cx="747961" cy="74796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68" name="楕円 67"/>
          <p:cNvSpPr/>
          <p:nvPr/>
        </p:nvSpPr>
        <p:spPr>
          <a:xfrm>
            <a:off x="7780812" y="4088964"/>
            <a:ext cx="747961" cy="74796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69" name="楕円 68"/>
          <p:cNvSpPr/>
          <p:nvPr/>
        </p:nvSpPr>
        <p:spPr>
          <a:xfrm>
            <a:off x="10148512" y="4088963"/>
            <a:ext cx="747961" cy="74796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70" name="楕円 69"/>
          <p:cNvSpPr/>
          <p:nvPr/>
        </p:nvSpPr>
        <p:spPr>
          <a:xfrm>
            <a:off x="9366724" y="3283291"/>
            <a:ext cx="747961" cy="74796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71" name="楕円 70"/>
          <p:cNvSpPr/>
          <p:nvPr/>
        </p:nvSpPr>
        <p:spPr>
          <a:xfrm>
            <a:off x="8558445" y="4934318"/>
            <a:ext cx="747961" cy="74796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72" name="テキスト ボックス 71"/>
          <p:cNvSpPr txBox="1"/>
          <p:nvPr/>
        </p:nvSpPr>
        <p:spPr>
          <a:xfrm>
            <a:off x="8124291" y="6206307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/>
              <a:t>「</a:t>
            </a:r>
            <a:r>
              <a:rPr kumimoji="1" lang="ja-JP" altLang="en-US" sz="2800" b="1" dirty="0">
                <a:solidFill>
                  <a:srgbClr val="FF0000"/>
                </a:solidFill>
              </a:rPr>
              <a:t>眼</a:t>
            </a:r>
            <a:r>
              <a:rPr kumimoji="1" lang="ja-JP" altLang="en-US" sz="2800" b="1" dirty="0"/>
              <a:t>」でない</a:t>
            </a:r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4C2843C9-C713-4BAE-8532-EA2CF6D9D498}"/>
              </a:ext>
            </a:extLst>
          </p:cNvPr>
          <p:cNvSpPr/>
          <p:nvPr/>
        </p:nvSpPr>
        <p:spPr>
          <a:xfrm>
            <a:off x="1691212" y="3660496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5718B645-C466-4DBC-9932-4A3EDEBDA368}"/>
              </a:ext>
            </a:extLst>
          </p:cNvPr>
          <p:cNvSpPr/>
          <p:nvPr/>
        </p:nvSpPr>
        <p:spPr>
          <a:xfrm>
            <a:off x="2498519" y="3660496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A1810A8C-44B8-4991-BAEC-949B8CCE853D}"/>
              </a:ext>
            </a:extLst>
          </p:cNvPr>
          <p:cNvSpPr/>
          <p:nvPr/>
        </p:nvSpPr>
        <p:spPr>
          <a:xfrm>
            <a:off x="3305826" y="3660496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E6F8644F-2842-48C7-B221-74DD40F522A8}"/>
              </a:ext>
            </a:extLst>
          </p:cNvPr>
          <p:cNvSpPr/>
          <p:nvPr/>
        </p:nvSpPr>
        <p:spPr>
          <a:xfrm>
            <a:off x="4113133" y="3660496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7027F785-0E0C-4517-BD1C-58FD8270D019}"/>
              </a:ext>
            </a:extLst>
          </p:cNvPr>
          <p:cNvSpPr/>
          <p:nvPr/>
        </p:nvSpPr>
        <p:spPr>
          <a:xfrm>
            <a:off x="1691212" y="4484280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A6F189EF-4E57-42A4-81F4-061620EC66B3}"/>
              </a:ext>
            </a:extLst>
          </p:cNvPr>
          <p:cNvSpPr/>
          <p:nvPr/>
        </p:nvSpPr>
        <p:spPr>
          <a:xfrm>
            <a:off x="2498519" y="4484280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0ADC077D-E82C-461B-924A-8494429954AB}"/>
              </a:ext>
            </a:extLst>
          </p:cNvPr>
          <p:cNvSpPr/>
          <p:nvPr/>
        </p:nvSpPr>
        <p:spPr>
          <a:xfrm>
            <a:off x="3305826" y="4484280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215C5DF8-B71A-4A5E-82FD-CB9FC7FF5B89}"/>
              </a:ext>
            </a:extLst>
          </p:cNvPr>
          <p:cNvSpPr/>
          <p:nvPr/>
        </p:nvSpPr>
        <p:spPr>
          <a:xfrm>
            <a:off x="4113133" y="4484280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7537C38A-42A1-4349-8149-C779654415E4}"/>
              </a:ext>
            </a:extLst>
          </p:cNvPr>
          <p:cNvSpPr/>
          <p:nvPr/>
        </p:nvSpPr>
        <p:spPr>
          <a:xfrm>
            <a:off x="1691212" y="5308064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B4459AE1-EBBB-4491-84A1-1D83A413981B}"/>
              </a:ext>
            </a:extLst>
          </p:cNvPr>
          <p:cNvSpPr/>
          <p:nvPr/>
        </p:nvSpPr>
        <p:spPr>
          <a:xfrm>
            <a:off x="2498519" y="5308064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id="{C8DEE6EE-76A0-444D-8F60-77195E793356}"/>
              </a:ext>
            </a:extLst>
          </p:cNvPr>
          <p:cNvSpPr/>
          <p:nvPr/>
        </p:nvSpPr>
        <p:spPr>
          <a:xfrm>
            <a:off x="3305826" y="5308064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7" name="正方形/長方形 86">
            <a:extLst>
              <a:ext uri="{FF2B5EF4-FFF2-40B4-BE49-F238E27FC236}">
                <a16:creationId xmlns:a16="http://schemas.microsoft.com/office/drawing/2014/main" id="{0AC7E9A2-109E-45D6-817C-1C400877A790}"/>
              </a:ext>
            </a:extLst>
          </p:cNvPr>
          <p:cNvSpPr/>
          <p:nvPr/>
        </p:nvSpPr>
        <p:spPr>
          <a:xfrm>
            <a:off x="4113133" y="5308064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8" name="正方形/長方形 87">
            <a:extLst>
              <a:ext uri="{FF2B5EF4-FFF2-40B4-BE49-F238E27FC236}">
                <a16:creationId xmlns:a16="http://schemas.microsoft.com/office/drawing/2014/main" id="{F3572C6A-B59C-4858-A690-2F83DFC07C2E}"/>
              </a:ext>
            </a:extLst>
          </p:cNvPr>
          <p:cNvSpPr/>
          <p:nvPr/>
        </p:nvSpPr>
        <p:spPr>
          <a:xfrm>
            <a:off x="1691212" y="2836712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1EF05A57-B76C-48C2-9A0D-5868D8CE755A}"/>
              </a:ext>
            </a:extLst>
          </p:cNvPr>
          <p:cNvSpPr/>
          <p:nvPr/>
        </p:nvSpPr>
        <p:spPr>
          <a:xfrm>
            <a:off x="2498519" y="2836712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0" name="正方形/長方形 89">
            <a:extLst>
              <a:ext uri="{FF2B5EF4-FFF2-40B4-BE49-F238E27FC236}">
                <a16:creationId xmlns:a16="http://schemas.microsoft.com/office/drawing/2014/main" id="{6A6BB92A-4AE9-439C-9027-941C205E763D}"/>
              </a:ext>
            </a:extLst>
          </p:cNvPr>
          <p:cNvSpPr/>
          <p:nvPr/>
        </p:nvSpPr>
        <p:spPr>
          <a:xfrm>
            <a:off x="3305826" y="2836712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1" name="正方形/長方形 90">
            <a:extLst>
              <a:ext uri="{FF2B5EF4-FFF2-40B4-BE49-F238E27FC236}">
                <a16:creationId xmlns:a16="http://schemas.microsoft.com/office/drawing/2014/main" id="{57948498-A8AC-4E7A-8EF1-889642623C1D}"/>
              </a:ext>
            </a:extLst>
          </p:cNvPr>
          <p:cNvSpPr/>
          <p:nvPr/>
        </p:nvSpPr>
        <p:spPr>
          <a:xfrm>
            <a:off x="4113133" y="2836712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2" name="楕円 91">
            <a:extLst>
              <a:ext uri="{FF2B5EF4-FFF2-40B4-BE49-F238E27FC236}">
                <a16:creationId xmlns:a16="http://schemas.microsoft.com/office/drawing/2014/main" id="{9A733555-BA6F-4083-A08B-6945E1110849}"/>
              </a:ext>
            </a:extLst>
          </p:cNvPr>
          <p:cNvSpPr/>
          <p:nvPr/>
        </p:nvSpPr>
        <p:spPr>
          <a:xfrm>
            <a:off x="2931845" y="3282196"/>
            <a:ext cx="747961" cy="747961"/>
          </a:xfrm>
          <a:prstGeom prst="ellipse">
            <a:avLst/>
          </a:prstGeom>
          <a:solidFill>
            <a:schemeClr val="tx1"/>
          </a:solidFill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ja-JP" altLang="en-US" sz="2800" dirty="0"/>
          </a:p>
        </p:txBody>
      </p:sp>
      <p:sp>
        <p:nvSpPr>
          <p:cNvPr id="93" name="楕円 92">
            <a:extLst>
              <a:ext uri="{FF2B5EF4-FFF2-40B4-BE49-F238E27FC236}">
                <a16:creationId xmlns:a16="http://schemas.microsoft.com/office/drawing/2014/main" id="{EBAABFBB-FD17-471E-B675-C245FF14DD54}"/>
              </a:ext>
            </a:extLst>
          </p:cNvPr>
          <p:cNvSpPr/>
          <p:nvPr/>
        </p:nvSpPr>
        <p:spPr>
          <a:xfrm>
            <a:off x="3745737" y="4072386"/>
            <a:ext cx="747961" cy="747961"/>
          </a:xfrm>
          <a:prstGeom prst="ellipse">
            <a:avLst/>
          </a:prstGeom>
          <a:solidFill>
            <a:schemeClr val="tx1"/>
          </a:solidFill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ja-JP" altLang="en-US" sz="2800" dirty="0"/>
          </a:p>
        </p:txBody>
      </p:sp>
      <p:sp>
        <p:nvSpPr>
          <p:cNvPr id="94" name="楕円 93">
            <a:extLst>
              <a:ext uri="{FF2B5EF4-FFF2-40B4-BE49-F238E27FC236}">
                <a16:creationId xmlns:a16="http://schemas.microsoft.com/office/drawing/2014/main" id="{8BDF257A-D90D-4C7E-BD91-77B632388146}"/>
              </a:ext>
            </a:extLst>
          </p:cNvPr>
          <p:cNvSpPr/>
          <p:nvPr/>
        </p:nvSpPr>
        <p:spPr>
          <a:xfrm>
            <a:off x="2931844" y="4936977"/>
            <a:ext cx="747961" cy="747961"/>
          </a:xfrm>
          <a:prstGeom prst="ellipse">
            <a:avLst/>
          </a:prstGeom>
          <a:solidFill>
            <a:schemeClr val="tx1"/>
          </a:solidFill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ja-JP" altLang="en-US" sz="2800" dirty="0"/>
          </a:p>
        </p:txBody>
      </p:sp>
      <p:sp>
        <p:nvSpPr>
          <p:cNvPr id="95" name="楕円 94">
            <a:extLst>
              <a:ext uri="{FF2B5EF4-FFF2-40B4-BE49-F238E27FC236}">
                <a16:creationId xmlns:a16="http://schemas.microsoft.com/office/drawing/2014/main" id="{3E4426EC-E4AC-40B8-AEA0-BBFED515C4C1}"/>
              </a:ext>
            </a:extLst>
          </p:cNvPr>
          <p:cNvSpPr/>
          <p:nvPr/>
        </p:nvSpPr>
        <p:spPr>
          <a:xfrm>
            <a:off x="2130645" y="4072386"/>
            <a:ext cx="747961" cy="747961"/>
          </a:xfrm>
          <a:prstGeom prst="ellipse">
            <a:avLst/>
          </a:prstGeom>
          <a:solidFill>
            <a:schemeClr val="tx1"/>
          </a:solidFill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ja-JP" altLang="en-US" sz="2800" dirty="0"/>
          </a:p>
        </p:txBody>
      </p:sp>
      <p:sp>
        <p:nvSpPr>
          <p:cNvPr id="96" name="テキスト ボックス 95">
            <a:extLst>
              <a:ext uri="{FF2B5EF4-FFF2-40B4-BE49-F238E27FC236}">
                <a16:creationId xmlns:a16="http://schemas.microsoft.com/office/drawing/2014/main" id="{077B1E61-5322-4157-BC02-2CD009E62803}"/>
              </a:ext>
            </a:extLst>
          </p:cNvPr>
          <p:cNvSpPr txBox="1"/>
          <p:nvPr/>
        </p:nvSpPr>
        <p:spPr>
          <a:xfrm>
            <a:off x="3600379" y="6206307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/>
              <a:t>「</a:t>
            </a:r>
            <a:r>
              <a:rPr kumimoji="1" lang="ja-JP" altLang="en-US" sz="2800" b="1" dirty="0">
                <a:solidFill>
                  <a:srgbClr val="FF0000"/>
                </a:solidFill>
              </a:rPr>
              <a:t>眼</a:t>
            </a:r>
            <a:r>
              <a:rPr kumimoji="1" lang="ja-JP" altLang="en-US" sz="2800" b="1" dirty="0"/>
              <a:t>」である</a:t>
            </a:r>
          </a:p>
        </p:txBody>
      </p:sp>
      <p:sp>
        <p:nvSpPr>
          <p:cNvPr id="97" name="正方形/長方形 96">
            <a:extLst>
              <a:ext uri="{FF2B5EF4-FFF2-40B4-BE49-F238E27FC236}">
                <a16:creationId xmlns:a16="http://schemas.microsoft.com/office/drawing/2014/main" id="{8BA83B34-3D28-4936-B7D5-023EB57EC9AD}"/>
              </a:ext>
            </a:extLst>
          </p:cNvPr>
          <p:cNvSpPr/>
          <p:nvPr/>
        </p:nvSpPr>
        <p:spPr>
          <a:xfrm>
            <a:off x="5353767" y="4484279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8" name="正方形/長方形 97">
            <a:extLst>
              <a:ext uri="{FF2B5EF4-FFF2-40B4-BE49-F238E27FC236}">
                <a16:creationId xmlns:a16="http://schemas.microsoft.com/office/drawing/2014/main" id="{7B73230A-17D3-4808-B379-08993DB24C25}"/>
              </a:ext>
            </a:extLst>
          </p:cNvPr>
          <p:cNvSpPr/>
          <p:nvPr/>
        </p:nvSpPr>
        <p:spPr>
          <a:xfrm>
            <a:off x="6161074" y="4484279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9" name="正方形/長方形 98">
            <a:extLst>
              <a:ext uri="{FF2B5EF4-FFF2-40B4-BE49-F238E27FC236}">
                <a16:creationId xmlns:a16="http://schemas.microsoft.com/office/drawing/2014/main" id="{894180D9-ED48-40C9-9369-5DBB2836E904}"/>
              </a:ext>
            </a:extLst>
          </p:cNvPr>
          <p:cNvSpPr/>
          <p:nvPr/>
        </p:nvSpPr>
        <p:spPr>
          <a:xfrm>
            <a:off x="5353767" y="3660495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0" name="正方形/長方形 99">
            <a:extLst>
              <a:ext uri="{FF2B5EF4-FFF2-40B4-BE49-F238E27FC236}">
                <a16:creationId xmlns:a16="http://schemas.microsoft.com/office/drawing/2014/main" id="{CCE61AD0-528F-4D48-AE08-5F4EDA19707B}"/>
              </a:ext>
            </a:extLst>
          </p:cNvPr>
          <p:cNvSpPr/>
          <p:nvPr/>
        </p:nvSpPr>
        <p:spPr>
          <a:xfrm>
            <a:off x="6161074" y="3660495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1" name="正方形/長方形 100">
            <a:extLst>
              <a:ext uri="{FF2B5EF4-FFF2-40B4-BE49-F238E27FC236}">
                <a16:creationId xmlns:a16="http://schemas.microsoft.com/office/drawing/2014/main" id="{18FEBDD4-029B-4AF7-B27C-B5EB53DF5AE2}"/>
              </a:ext>
            </a:extLst>
          </p:cNvPr>
          <p:cNvSpPr/>
          <p:nvPr/>
        </p:nvSpPr>
        <p:spPr>
          <a:xfrm>
            <a:off x="2902172" y="4140998"/>
            <a:ext cx="80021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ja-JP" altLang="en-US" sz="4800" dirty="0">
                <a:solidFill>
                  <a:prstClr val="black"/>
                </a:solidFill>
              </a:rPr>
              <a:t>眼</a:t>
            </a:r>
          </a:p>
        </p:txBody>
      </p:sp>
      <p:sp>
        <p:nvSpPr>
          <p:cNvPr id="102" name="楕円 101">
            <a:extLst>
              <a:ext uri="{FF2B5EF4-FFF2-40B4-BE49-F238E27FC236}">
                <a16:creationId xmlns:a16="http://schemas.microsoft.com/office/drawing/2014/main" id="{DBD76A05-F9F2-4E87-82C7-B1C0B41081E5}"/>
              </a:ext>
            </a:extLst>
          </p:cNvPr>
          <p:cNvSpPr/>
          <p:nvPr/>
        </p:nvSpPr>
        <p:spPr>
          <a:xfrm>
            <a:off x="5004335" y="4072386"/>
            <a:ext cx="747961" cy="747961"/>
          </a:xfrm>
          <a:prstGeom prst="ellipse">
            <a:avLst/>
          </a:prstGeom>
          <a:solidFill>
            <a:schemeClr val="tx1"/>
          </a:solidFill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ja-JP" altLang="en-US" sz="2800" dirty="0"/>
          </a:p>
        </p:txBody>
      </p:sp>
      <p:sp>
        <p:nvSpPr>
          <p:cNvPr id="103" name="楕円 102">
            <a:extLst>
              <a:ext uri="{FF2B5EF4-FFF2-40B4-BE49-F238E27FC236}">
                <a16:creationId xmlns:a16="http://schemas.microsoft.com/office/drawing/2014/main" id="{47F91A32-C705-4C20-9FA0-F3E55D728AF6}"/>
              </a:ext>
            </a:extLst>
          </p:cNvPr>
          <p:cNvSpPr/>
          <p:nvPr/>
        </p:nvSpPr>
        <p:spPr>
          <a:xfrm>
            <a:off x="5787093" y="4917606"/>
            <a:ext cx="747961" cy="747961"/>
          </a:xfrm>
          <a:prstGeom prst="ellipse">
            <a:avLst/>
          </a:prstGeom>
          <a:solidFill>
            <a:schemeClr val="tx1"/>
          </a:solidFill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ja-JP" altLang="en-US" sz="2800" dirty="0"/>
          </a:p>
        </p:txBody>
      </p:sp>
      <p:sp>
        <p:nvSpPr>
          <p:cNvPr id="104" name="正方形/長方形 103">
            <a:extLst>
              <a:ext uri="{FF2B5EF4-FFF2-40B4-BE49-F238E27FC236}">
                <a16:creationId xmlns:a16="http://schemas.microsoft.com/office/drawing/2014/main" id="{A1AD243D-AF51-46CE-A0E5-00B829B1F18B}"/>
              </a:ext>
            </a:extLst>
          </p:cNvPr>
          <p:cNvSpPr/>
          <p:nvPr/>
        </p:nvSpPr>
        <p:spPr>
          <a:xfrm>
            <a:off x="4974662" y="4894806"/>
            <a:ext cx="80021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ja-JP" altLang="en-US" sz="4800" dirty="0">
                <a:solidFill>
                  <a:prstClr val="black"/>
                </a:solidFill>
              </a:rPr>
              <a:t>眼</a:t>
            </a:r>
          </a:p>
        </p:txBody>
      </p:sp>
      <p:sp>
        <p:nvSpPr>
          <p:cNvPr id="105" name="楕円 104">
            <a:extLst>
              <a:ext uri="{FF2B5EF4-FFF2-40B4-BE49-F238E27FC236}">
                <a16:creationId xmlns:a16="http://schemas.microsoft.com/office/drawing/2014/main" id="{C045F707-6ADD-4306-85E8-4B94A72E953B}"/>
              </a:ext>
            </a:extLst>
          </p:cNvPr>
          <p:cNvSpPr/>
          <p:nvPr/>
        </p:nvSpPr>
        <p:spPr>
          <a:xfrm>
            <a:off x="1306483" y="3282196"/>
            <a:ext cx="747961" cy="747961"/>
          </a:xfrm>
          <a:prstGeom prst="ellipse">
            <a:avLst/>
          </a:prstGeom>
          <a:solidFill>
            <a:schemeClr val="tx1"/>
          </a:solidFill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ja-JP" altLang="en-US" sz="2800" dirty="0"/>
          </a:p>
        </p:txBody>
      </p:sp>
      <p:sp>
        <p:nvSpPr>
          <p:cNvPr id="106" name="楕円 105">
            <a:extLst>
              <a:ext uri="{FF2B5EF4-FFF2-40B4-BE49-F238E27FC236}">
                <a16:creationId xmlns:a16="http://schemas.microsoft.com/office/drawing/2014/main" id="{F4DC53EA-EC9E-4C4A-B238-FD4858263C9B}"/>
              </a:ext>
            </a:extLst>
          </p:cNvPr>
          <p:cNvSpPr/>
          <p:nvPr/>
        </p:nvSpPr>
        <p:spPr>
          <a:xfrm>
            <a:off x="1302395" y="4936977"/>
            <a:ext cx="747961" cy="747961"/>
          </a:xfrm>
          <a:prstGeom prst="ellipse">
            <a:avLst/>
          </a:prstGeom>
          <a:solidFill>
            <a:schemeClr val="tx1"/>
          </a:solidFill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ja-JP" altLang="en-US" sz="2800" dirty="0"/>
          </a:p>
        </p:txBody>
      </p:sp>
      <p:sp>
        <p:nvSpPr>
          <p:cNvPr id="107" name="正方形/長方形 106">
            <a:extLst>
              <a:ext uri="{FF2B5EF4-FFF2-40B4-BE49-F238E27FC236}">
                <a16:creationId xmlns:a16="http://schemas.microsoft.com/office/drawing/2014/main" id="{6886D022-E07C-4D97-AC21-7B404B32A515}"/>
              </a:ext>
            </a:extLst>
          </p:cNvPr>
          <p:cNvSpPr/>
          <p:nvPr/>
        </p:nvSpPr>
        <p:spPr>
          <a:xfrm>
            <a:off x="1261429" y="4107406"/>
            <a:ext cx="80021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ja-JP" altLang="en-US" sz="4800" dirty="0">
                <a:solidFill>
                  <a:prstClr val="black"/>
                </a:solidFill>
              </a:rPr>
              <a:t>眼</a:t>
            </a:r>
          </a:p>
        </p:txBody>
      </p:sp>
      <p:sp>
        <p:nvSpPr>
          <p:cNvPr id="108" name="楕円 107">
            <a:extLst>
              <a:ext uri="{FF2B5EF4-FFF2-40B4-BE49-F238E27FC236}">
                <a16:creationId xmlns:a16="http://schemas.microsoft.com/office/drawing/2014/main" id="{93EC8E9F-AD32-42CF-A004-143C622A10ED}"/>
              </a:ext>
            </a:extLst>
          </p:cNvPr>
          <p:cNvSpPr/>
          <p:nvPr/>
        </p:nvSpPr>
        <p:spPr>
          <a:xfrm>
            <a:off x="2130645" y="3282196"/>
            <a:ext cx="747961" cy="747961"/>
          </a:xfrm>
          <a:prstGeom prst="ellipse">
            <a:avLst/>
          </a:prstGeom>
          <a:solidFill>
            <a:schemeClr val="tx1"/>
          </a:solidFill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ja-JP" altLang="en-US" sz="2800" dirty="0"/>
          </a:p>
        </p:txBody>
      </p:sp>
      <p:sp>
        <p:nvSpPr>
          <p:cNvPr id="109" name="楕円 108">
            <a:extLst>
              <a:ext uri="{FF2B5EF4-FFF2-40B4-BE49-F238E27FC236}">
                <a16:creationId xmlns:a16="http://schemas.microsoft.com/office/drawing/2014/main" id="{74605BE6-3777-41E1-B91C-2D0D8E6DE675}"/>
              </a:ext>
            </a:extLst>
          </p:cNvPr>
          <p:cNvSpPr/>
          <p:nvPr/>
        </p:nvSpPr>
        <p:spPr>
          <a:xfrm>
            <a:off x="2130645" y="4936977"/>
            <a:ext cx="747961" cy="747961"/>
          </a:xfrm>
          <a:prstGeom prst="ellipse">
            <a:avLst/>
          </a:prstGeom>
          <a:solidFill>
            <a:schemeClr val="tx1"/>
          </a:solidFill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ja-JP" altLang="en-US" sz="2800" dirty="0"/>
          </a:p>
        </p:txBody>
      </p:sp>
      <p:sp>
        <p:nvSpPr>
          <p:cNvPr id="110" name="楕円 109">
            <a:extLst>
              <a:ext uri="{FF2B5EF4-FFF2-40B4-BE49-F238E27FC236}">
                <a16:creationId xmlns:a16="http://schemas.microsoft.com/office/drawing/2014/main" id="{51094C08-3926-4089-9F10-0E6A25625562}"/>
              </a:ext>
            </a:extLst>
          </p:cNvPr>
          <p:cNvSpPr/>
          <p:nvPr/>
        </p:nvSpPr>
        <p:spPr>
          <a:xfrm>
            <a:off x="3745737" y="4936977"/>
            <a:ext cx="747961" cy="747961"/>
          </a:xfrm>
          <a:prstGeom prst="ellipse">
            <a:avLst/>
          </a:prstGeom>
          <a:solidFill>
            <a:schemeClr val="tx1"/>
          </a:solidFill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ja-JP" altLang="en-US" sz="2800" dirty="0"/>
          </a:p>
        </p:txBody>
      </p:sp>
      <p:sp>
        <p:nvSpPr>
          <p:cNvPr id="111" name="楕円 110">
            <a:extLst>
              <a:ext uri="{FF2B5EF4-FFF2-40B4-BE49-F238E27FC236}">
                <a16:creationId xmlns:a16="http://schemas.microsoft.com/office/drawing/2014/main" id="{A1950A5B-877D-483A-A5F8-371EBFF77B91}"/>
              </a:ext>
            </a:extLst>
          </p:cNvPr>
          <p:cNvSpPr/>
          <p:nvPr/>
        </p:nvSpPr>
        <p:spPr>
          <a:xfrm>
            <a:off x="3745737" y="3282196"/>
            <a:ext cx="747961" cy="747961"/>
          </a:xfrm>
          <a:prstGeom prst="ellipse">
            <a:avLst/>
          </a:prstGeom>
          <a:solidFill>
            <a:schemeClr val="tx1"/>
          </a:solidFill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ja-JP" altLang="en-US" sz="2800" dirty="0"/>
          </a:p>
        </p:txBody>
      </p:sp>
      <p:sp>
        <p:nvSpPr>
          <p:cNvPr id="112" name="楕円 111">
            <a:extLst>
              <a:ext uri="{FF2B5EF4-FFF2-40B4-BE49-F238E27FC236}">
                <a16:creationId xmlns:a16="http://schemas.microsoft.com/office/drawing/2014/main" id="{52755404-E973-4281-908D-4B05764C2394}"/>
              </a:ext>
            </a:extLst>
          </p:cNvPr>
          <p:cNvSpPr/>
          <p:nvPr/>
        </p:nvSpPr>
        <p:spPr>
          <a:xfrm>
            <a:off x="5795332" y="4072386"/>
            <a:ext cx="747961" cy="747961"/>
          </a:xfrm>
          <a:prstGeom prst="ellipse">
            <a:avLst/>
          </a:prstGeom>
          <a:solidFill>
            <a:schemeClr val="tx1"/>
          </a:solidFill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629735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タイトル 1"/>
          <p:cNvSpPr txBox="1">
            <a:spLocks/>
          </p:cNvSpPr>
          <p:nvPr/>
        </p:nvSpPr>
        <p:spPr>
          <a:xfrm>
            <a:off x="681681" y="230660"/>
            <a:ext cx="10515600" cy="87514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ja-JP" altLang="en-US" sz="4800" b="1" dirty="0"/>
              <a:t>囲碁のルール</a:t>
            </a:r>
            <a:r>
              <a:rPr lang="ja-JP" altLang="en-US" sz="4800" b="1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　</a:t>
            </a:r>
            <a:r>
              <a:rPr lang="en-US" altLang="ja-JP" sz="2400" b="1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―</a:t>
            </a:r>
            <a:r>
              <a:rPr lang="ja-JP" altLang="en-US" sz="2400" b="1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「</a:t>
            </a:r>
            <a:r>
              <a:rPr lang="ja-JP" altLang="en-US" sz="2400" b="1" dirty="0">
                <a:solidFill>
                  <a:srgbClr val="FF0000"/>
                </a:solidFill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眼</a:t>
            </a:r>
            <a:r>
              <a:rPr lang="ja-JP" altLang="en-US" sz="2400" b="1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」とは</a:t>
            </a:r>
            <a:r>
              <a:rPr lang="en-US" altLang="ja-JP" sz="2400" b="1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―</a:t>
            </a:r>
            <a:endParaRPr lang="ja-JP" altLang="en-US" sz="4800" b="1" dirty="0"/>
          </a:p>
        </p:txBody>
      </p:sp>
      <p:grpSp>
        <p:nvGrpSpPr>
          <p:cNvPr id="4" name="グループ化 3"/>
          <p:cNvGrpSpPr/>
          <p:nvPr/>
        </p:nvGrpSpPr>
        <p:grpSpPr>
          <a:xfrm>
            <a:off x="1644959" y="1033017"/>
            <a:ext cx="8902082" cy="1579193"/>
            <a:chOff x="785477" y="1842392"/>
            <a:chExt cx="8902082" cy="1579193"/>
          </a:xfrm>
        </p:grpSpPr>
        <p:sp>
          <p:nvSpPr>
            <p:cNvPr id="5" name="角丸四角形 4"/>
            <p:cNvSpPr/>
            <p:nvPr/>
          </p:nvSpPr>
          <p:spPr>
            <a:xfrm>
              <a:off x="785477" y="1842392"/>
              <a:ext cx="8902082" cy="157919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shade val="50000"/>
                <a:hueOff val="0"/>
                <a:satOff val="0"/>
                <a:lumOff val="23975"/>
                <a:alphaOff val="0"/>
              </a:schemeClr>
            </a:fillRef>
            <a:effectRef idx="0">
              <a:schemeClr val="accent3">
                <a:shade val="50000"/>
                <a:hueOff val="0"/>
                <a:satOff val="0"/>
                <a:lumOff val="23975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角丸四角形 4"/>
            <p:cNvSpPr txBox="1"/>
            <p:nvPr/>
          </p:nvSpPr>
          <p:spPr>
            <a:xfrm>
              <a:off x="831730" y="1888645"/>
              <a:ext cx="6997622" cy="148668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7160" tIns="137160" rIns="137160" bIns="137160" numCol="1" spcCol="1270" anchor="ctr" anchorCtr="0">
              <a:noAutofit/>
            </a:bodyPr>
            <a:lstStyle/>
            <a:p>
              <a:pPr lvl="0" algn="l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kumimoji="1" lang="ja-JP" altLang="en-US" sz="3600" b="1" kern="1200" dirty="0">
                  <a:solidFill>
                    <a:sysClr val="windowText" lastClr="000000"/>
                  </a:solidFill>
                </a:rPr>
                <a:t>大きな「</a:t>
              </a:r>
              <a:r>
                <a:rPr kumimoji="1" lang="ja-JP" altLang="en-US" sz="3600" b="1" kern="1200" dirty="0">
                  <a:solidFill>
                    <a:srgbClr val="FF0000"/>
                  </a:solidFill>
                </a:rPr>
                <a:t>眼</a:t>
              </a:r>
              <a:r>
                <a:rPr kumimoji="1" lang="ja-JP" altLang="en-US" sz="3600" b="1" kern="1200" dirty="0">
                  <a:solidFill>
                    <a:sysClr val="windowText" lastClr="000000"/>
                  </a:solidFill>
                </a:rPr>
                <a:t>」を作るため囲う</a:t>
              </a:r>
            </a:p>
          </p:txBody>
        </p:sp>
      </p:grp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E94F4-EF8A-4D55-BCB7-267F3E9086ED}" type="slidenum">
              <a:rPr kumimoji="1" lang="ja-JP" altLang="en-US" smtClean="0"/>
              <a:t>7</a:t>
            </a:fld>
            <a:endParaRPr kumimoji="1" lang="ja-JP" altLang="en-US"/>
          </a:p>
        </p:txBody>
      </p:sp>
      <p:sp>
        <p:nvSpPr>
          <p:cNvPr id="53" name="正方形/長方形 52"/>
          <p:cNvSpPr/>
          <p:nvPr/>
        </p:nvSpPr>
        <p:spPr>
          <a:xfrm>
            <a:off x="8125120" y="3660496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正方形/長方形 53"/>
          <p:cNvSpPr/>
          <p:nvPr/>
        </p:nvSpPr>
        <p:spPr>
          <a:xfrm>
            <a:off x="8932427" y="3660496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正方形/長方形 54"/>
          <p:cNvSpPr/>
          <p:nvPr/>
        </p:nvSpPr>
        <p:spPr>
          <a:xfrm>
            <a:off x="9739734" y="3660496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正方形/長方形 55"/>
          <p:cNvSpPr/>
          <p:nvPr/>
        </p:nvSpPr>
        <p:spPr>
          <a:xfrm>
            <a:off x="8125120" y="4484280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正方形/長方形 56"/>
          <p:cNvSpPr/>
          <p:nvPr/>
        </p:nvSpPr>
        <p:spPr>
          <a:xfrm>
            <a:off x="8932427" y="4484280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正方形/長方形 57"/>
          <p:cNvSpPr/>
          <p:nvPr/>
        </p:nvSpPr>
        <p:spPr>
          <a:xfrm>
            <a:off x="9739734" y="4484280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正方形/長方形 58"/>
          <p:cNvSpPr/>
          <p:nvPr/>
        </p:nvSpPr>
        <p:spPr>
          <a:xfrm>
            <a:off x="8125120" y="5308064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正方形/長方形 59"/>
          <p:cNvSpPr/>
          <p:nvPr/>
        </p:nvSpPr>
        <p:spPr>
          <a:xfrm>
            <a:off x="8932427" y="5308064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正方形/長方形 60"/>
          <p:cNvSpPr/>
          <p:nvPr/>
        </p:nvSpPr>
        <p:spPr>
          <a:xfrm>
            <a:off x="9739734" y="5308064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正方形/長方形 61"/>
          <p:cNvSpPr/>
          <p:nvPr/>
        </p:nvSpPr>
        <p:spPr>
          <a:xfrm>
            <a:off x="8125120" y="2836712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正方形/長方形 62"/>
          <p:cNvSpPr/>
          <p:nvPr/>
        </p:nvSpPr>
        <p:spPr>
          <a:xfrm>
            <a:off x="8932427" y="2836712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正方形/長方形 63"/>
          <p:cNvSpPr/>
          <p:nvPr/>
        </p:nvSpPr>
        <p:spPr>
          <a:xfrm>
            <a:off x="9739734" y="2836712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楕円 66"/>
          <p:cNvSpPr/>
          <p:nvPr/>
        </p:nvSpPr>
        <p:spPr>
          <a:xfrm>
            <a:off x="8550208" y="3261455"/>
            <a:ext cx="747961" cy="74796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68" name="楕円 67"/>
          <p:cNvSpPr/>
          <p:nvPr/>
        </p:nvSpPr>
        <p:spPr>
          <a:xfrm>
            <a:off x="7750310" y="4088964"/>
            <a:ext cx="747961" cy="74796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70" name="楕円 69"/>
          <p:cNvSpPr/>
          <p:nvPr/>
        </p:nvSpPr>
        <p:spPr>
          <a:xfrm>
            <a:off x="9366724" y="3261455"/>
            <a:ext cx="747961" cy="74796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72" name="テキスト ボックス 71"/>
          <p:cNvSpPr txBox="1"/>
          <p:nvPr/>
        </p:nvSpPr>
        <p:spPr>
          <a:xfrm>
            <a:off x="8124291" y="6206307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/>
              <a:t>「</a:t>
            </a:r>
            <a:r>
              <a:rPr kumimoji="1" lang="ja-JP" altLang="en-US" sz="2800" b="1" dirty="0">
                <a:solidFill>
                  <a:srgbClr val="FF0000"/>
                </a:solidFill>
              </a:rPr>
              <a:t>眼</a:t>
            </a:r>
            <a:r>
              <a:rPr kumimoji="1" lang="ja-JP" altLang="en-US" sz="2800" b="1" dirty="0"/>
              <a:t>」である</a:t>
            </a:r>
          </a:p>
        </p:txBody>
      </p:sp>
      <p:sp>
        <p:nvSpPr>
          <p:cNvPr id="65" name="楕円 64"/>
          <p:cNvSpPr/>
          <p:nvPr/>
        </p:nvSpPr>
        <p:spPr>
          <a:xfrm>
            <a:off x="9378241" y="4971995"/>
            <a:ext cx="747961" cy="74796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66" name="楕円 65"/>
          <p:cNvSpPr/>
          <p:nvPr/>
        </p:nvSpPr>
        <p:spPr>
          <a:xfrm>
            <a:off x="8558445" y="4971995"/>
            <a:ext cx="747961" cy="74796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73" name="正方形/長方形 72"/>
          <p:cNvSpPr/>
          <p:nvPr/>
        </p:nvSpPr>
        <p:spPr>
          <a:xfrm>
            <a:off x="8947056" y="4128689"/>
            <a:ext cx="80021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ja-JP" altLang="en-US" sz="4800" dirty="0">
                <a:solidFill>
                  <a:prstClr val="black"/>
                </a:solidFill>
              </a:rPr>
              <a:t>眼</a:t>
            </a:r>
          </a:p>
        </p:txBody>
      </p:sp>
      <p:sp>
        <p:nvSpPr>
          <p:cNvPr id="71" name="楕円 70"/>
          <p:cNvSpPr/>
          <p:nvPr/>
        </p:nvSpPr>
        <p:spPr>
          <a:xfrm>
            <a:off x="10154600" y="4088963"/>
            <a:ext cx="747961" cy="74796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69" name="楕円 68">
            <a:extLst>
              <a:ext uri="{FF2B5EF4-FFF2-40B4-BE49-F238E27FC236}">
                <a16:creationId xmlns:a16="http://schemas.microsoft.com/office/drawing/2014/main" id="{12CC09D8-4FB4-4735-BF93-FE6E843DBFF3}"/>
              </a:ext>
            </a:extLst>
          </p:cNvPr>
          <p:cNvSpPr/>
          <p:nvPr/>
        </p:nvSpPr>
        <p:spPr>
          <a:xfrm>
            <a:off x="7750310" y="4971995"/>
            <a:ext cx="747961" cy="74796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79" name="楕円 78">
            <a:extLst>
              <a:ext uri="{FF2B5EF4-FFF2-40B4-BE49-F238E27FC236}">
                <a16:creationId xmlns:a16="http://schemas.microsoft.com/office/drawing/2014/main" id="{3DFB33F5-CB5C-47D0-A3D3-03EC06DF6AF5}"/>
              </a:ext>
            </a:extLst>
          </p:cNvPr>
          <p:cNvSpPr/>
          <p:nvPr/>
        </p:nvSpPr>
        <p:spPr>
          <a:xfrm>
            <a:off x="10154600" y="4971995"/>
            <a:ext cx="747961" cy="74796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80" name="楕円 79">
            <a:extLst>
              <a:ext uri="{FF2B5EF4-FFF2-40B4-BE49-F238E27FC236}">
                <a16:creationId xmlns:a16="http://schemas.microsoft.com/office/drawing/2014/main" id="{9DF8E3F4-4E9E-4E62-A1EA-122BE5524BC7}"/>
              </a:ext>
            </a:extLst>
          </p:cNvPr>
          <p:cNvSpPr/>
          <p:nvPr/>
        </p:nvSpPr>
        <p:spPr>
          <a:xfrm>
            <a:off x="10154600" y="3261455"/>
            <a:ext cx="747961" cy="74796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81" name="楕円 80">
            <a:extLst>
              <a:ext uri="{FF2B5EF4-FFF2-40B4-BE49-F238E27FC236}">
                <a16:creationId xmlns:a16="http://schemas.microsoft.com/office/drawing/2014/main" id="{5A70C289-54D4-4B71-94BE-8515486B8A9B}"/>
              </a:ext>
            </a:extLst>
          </p:cNvPr>
          <p:cNvSpPr/>
          <p:nvPr/>
        </p:nvSpPr>
        <p:spPr>
          <a:xfrm>
            <a:off x="7750310" y="3261455"/>
            <a:ext cx="747961" cy="74796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84D15E71-44F8-4CBB-A994-39CE4656528E}"/>
              </a:ext>
            </a:extLst>
          </p:cNvPr>
          <p:cNvSpPr/>
          <p:nvPr/>
        </p:nvSpPr>
        <p:spPr>
          <a:xfrm>
            <a:off x="1691212" y="3660496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FFF2F1A1-24A0-43FF-A2AE-E2CC60D353F3}"/>
              </a:ext>
            </a:extLst>
          </p:cNvPr>
          <p:cNvSpPr/>
          <p:nvPr/>
        </p:nvSpPr>
        <p:spPr>
          <a:xfrm>
            <a:off x="2498519" y="3660496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F5DE2098-1E2C-46A4-8B42-A9A367392F14}"/>
              </a:ext>
            </a:extLst>
          </p:cNvPr>
          <p:cNvSpPr/>
          <p:nvPr/>
        </p:nvSpPr>
        <p:spPr>
          <a:xfrm>
            <a:off x="3305826" y="3660496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8B1C5450-A3F6-4DDA-AE4E-EF26B62B8E2D}"/>
              </a:ext>
            </a:extLst>
          </p:cNvPr>
          <p:cNvSpPr/>
          <p:nvPr/>
        </p:nvSpPr>
        <p:spPr>
          <a:xfrm>
            <a:off x="4113133" y="3660496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id="{10C1BFE4-B772-42EE-B47F-A61327CD2C39}"/>
              </a:ext>
            </a:extLst>
          </p:cNvPr>
          <p:cNvSpPr/>
          <p:nvPr/>
        </p:nvSpPr>
        <p:spPr>
          <a:xfrm>
            <a:off x="1691212" y="4484280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7" name="正方形/長方形 86">
            <a:extLst>
              <a:ext uri="{FF2B5EF4-FFF2-40B4-BE49-F238E27FC236}">
                <a16:creationId xmlns:a16="http://schemas.microsoft.com/office/drawing/2014/main" id="{A9142CF3-F9AF-4473-A5C3-59946A6A9961}"/>
              </a:ext>
            </a:extLst>
          </p:cNvPr>
          <p:cNvSpPr/>
          <p:nvPr/>
        </p:nvSpPr>
        <p:spPr>
          <a:xfrm>
            <a:off x="2498519" y="4484280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8" name="正方形/長方形 87">
            <a:extLst>
              <a:ext uri="{FF2B5EF4-FFF2-40B4-BE49-F238E27FC236}">
                <a16:creationId xmlns:a16="http://schemas.microsoft.com/office/drawing/2014/main" id="{076BE568-B4DA-469C-BEEF-8F1A8E663D50}"/>
              </a:ext>
            </a:extLst>
          </p:cNvPr>
          <p:cNvSpPr/>
          <p:nvPr/>
        </p:nvSpPr>
        <p:spPr>
          <a:xfrm>
            <a:off x="3305826" y="4484280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C88EDF7B-FDA0-4476-95C3-1FA12D905BBD}"/>
              </a:ext>
            </a:extLst>
          </p:cNvPr>
          <p:cNvSpPr/>
          <p:nvPr/>
        </p:nvSpPr>
        <p:spPr>
          <a:xfrm>
            <a:off x="4113133" y="4484280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0" name="正方形/長方形 89">
            <a:extLst>
              <a:ext uri="{FF2B5EF4-FFF2-40B4-BE49-F238E27FC236}">
                <a16:creationId xmlns:a16="http://schemas.microsoft.com/office/drawing/2014/main" id="{98CAC12C-E6C4-4425-861C-8F0091E1E31A}"/>
              </a:ext>
            </a:extLst>
          </p:cNvPr>
          <p:cNvSpPr/>
          <p:nvPr/>
        </p:nvSpPr>
        <p:spPr>
          <a:xfrm>
            <a:off x="1691212" y="5308064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1" name="正方形/長方形 90">
            <a:extLst>
              <a:ext uri="{FF2B5EF4-FFF2-40B4-BE49-F238E27FC236}">
                <a16:creationId xmlns:a16="http://schemas.microsoft.com/office/drawing/2014/main" id="{6A6E5EA0-4EDC-401E-8705-D9131FD081B7}"/>
              </a:ext>
            </a:extLst>
          </p:cNvPr>
          <p:cNvSpPr/>
          <p:nvPr/>
        </p:nvSpPr>
        <p:spPr>
          <a:xfrm>
            <a:off x="2498519" y="5308064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2" name="正方形/長方形 91">
            <a:extLst>
              <a:ext uri="{FF2B5EF4-FFF2-40B4-BE49-F238E27FC236}">
                <a16:creationId xmlns:a16="http://schemas.microsoft.com/office/drawing/2014/main" id="{CBB0F537-4BD0-42B6-941F-6886CC627A5E}"/>
              </a:ext>
            </a:extLst>
          </p:cNvPr>
          <p:cNvSpPr/>
          <p:nvPr/>
        </p:nvSpPr>
        <p:spPr>
          <a:xfrm>
            <a:off x="3305826" y="5308064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3" name="正方形/長方形 92">
            <a:extLst>
              <a:ext uri="{FF2B5EF4-FFF2-40B4-BE49-F238E27FC236}">
                <a16:creationId xmlns:a16="http://schemas.microsoft.com/office/drawing/2014/main" id="{982C1D85-EDD5-4429-90E7-EA4213ADED66}"/>
              </a:ext>
            </a:extLst>
          </p:cNvPr>
          <p:cNvSpPr/>
          <p:nvPr/>
        </p:nvSpPr>
        <p:spPr>
          <a:xfrm>
            <a:off x="4113133" y="5308064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4" name="正方形/長方形 93">
            <a:extLst>
              <a:ext uri="{FF2B5EF4-FFF2-40B4-BE49-F238E27FC236}">
                <a16:creationId xmlns:a16="http://schemas.microsoft.com/office/drawing/2014/main" id="{711599B0-5E10-48D6-B3F4-8A930CC8ECC1}"/>
              </a:ext>
            </a:extLst>
          </p:cNvPr>
          <p:cNvSpPr/>
          <p:nvPr/>
        </p:nvSpPr>
        <p:spPr>
          <a:xfrm>
            <a:off x="1691212" y="2836712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5" name="正方形/長方形 94">
            <a:extLst>
              <a:ext uri="{FF2B5EF4-FFF2-40B4-BE49-F238E27FC236}">
                <a16:creationId xmlns:a16="http://schemas.microsoft.com/office/drawing/2014/main" id="{317082B5-B776-4F77-A859-99BC23AC60EE}"/>
              </a:ext>
            </a:extLst>
          </p:cNvPr>
          <p:cNvSpPr/>
          <p:nvPr/>
        </p:nvSpPr>
        <p:spPr>
          <a:xfrm>
            <a:off x="2498519" y="2836712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6" name="正方形/長方形 95">
            <a:extLst>
              <a:ext uri="{FF2B5EF4-FFF2-40B4-BE49-F238E27FC236}">
                <a16:creationId xmlns:a16="http://schemas.microsoft.com/office/drawing/2014/main" id="{EAB28904-1132-4437-8961-7F8E7AFDFD82}"/>
              </a:ext>
            </a:extLst>
          </p:cNvPr>
          <p:cNvSpPr/>
          <p:nvPr/>
        </p:nvSpPr>
        <p:spPr>
          <a:xfrm>
            <a:off x="3305826" y="2836712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7" name="正方形/長方形 96">
            <a:extLst>
              <a:ext uri="{FF2B5EF4-FFF2-40B4-BE49-F238E27FC236}">
                <a16:creationId xmlns:a16="http://schemas.microsoft.com/office/drawing/2014/main" id="{96BF5327-CE2F-4DF5-8377-E6F09A56BBC2}"/>
              </a:ext>
            </a:extLst>
          </p:cNvPr>
          <p:cNvSpPr/>
          <p:nvPr/>
        </p:nvSpPr>
        <p:spPr>
          <a:xfrm>
            <a:off x="4113133" y="2836712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8" name="楕円 97">
            <a:extLst>
              <a:ext uri="{FF2B5EF4-FFF2-40B4-BE49-F238E27FC236}">
                <a16:creationId xmlns:a16="http://schemas.microsoft.com/office/drawing/2014/main" id="{FDC49DED-1DD1-49C7-968D-D0735EA8D9EC}"/>
              </a:ext>
            </a:extLst>
          </p:cNvPr>
          <p:cNvSpPr/>
          <p:nvPr/>
        </p:nvSpPr>
        <p:spPr>
          <a:xfrm>
            <a:off x="2931845" y="3282196"/>
            <a:ext cx="747961" cy="747961"/>
          </a:xfrm>
          <a:prstGeom prst="ellipse">
            <a:avLst/>
          </a:prstGeom>
          <a:solidFill>
            <a:schemeClr val="tx1"/>
          </a:solidFill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ja-JP" altLang="en-US" sz="2800" dirty="0"/>
          </a:p>
        </p:txBody>
      </p:sp>
      <p:sp>
        <p:nvSpPr>
          <p:cNvPr id="99" name="楕円 98">
            <a:extLst>
              <a:ext uri="{FF2B5EF4-FFF2-40B4-BE49-F238E27FC236}">
                <a16:creationId xmlns:a16="http://schemas.microsoft.com/office/drawing/2014/main" id="{508CEF2A-6848-4608-9B1E-01C2C74E6982}"/>
              </a:ext>
            </a:extLst>
          </p:cNvPr>
          <p:cNvSpPr/>
          <p:nvPr/>
        </p:nvSpPr>
        <p:spPr>
          <a:xfrm>
            <a:off x="3745737" y="4072386"/>
            <a:ext cx="747961" cy="747961"/>
          </a:xfrm>
          <a:prstGeom prst="ellipse">
            <a:avLst/>
          </a:prstGeom>
          <a:solidFill>
            <a:schemeClr val="tx1"/>
          </a:solidFill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ja-JP" altLang="en-US" sz="2800" dirty="0"/>
          </a:p>
        </p:txBody>
      </p:sp>
      <p:sp>
        <p:nvSpPr>
          <p:cNvPr id="100" name="楕円 99">
            <a:extLst>
              <a:ext uri="{FF2B5EF4-FFF2-40B4-BE49-F238E27FC236}">
                <a16:creationId xmlns:a16="http://schemas.microsoft.com/office/drawing/2014/main" id="{3297EAF8-89A1-4A83-89DB-3B3E14694E93}"/>
              </a:ext>
            </a:extLst>
          </p:cNvPr>
          <p:cNvSpPr/>
          <p:nvPr/>
        </p:nvSpPr>
        <p:spPr>
          <a:xfrm>
            <a:off x="2931844" y="4936977"/>
            <a:ext cx="747961" cy="747961"/>
          </a:xfrm>
          <a:prstGeom prst="ellipse">
            <a:avLst/>
          </a:prstGeom>
          <a:solidFill>
            <a:schemeClr val="tx1"/>
          </a:solidFill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ja-JP" altLang="en-US" sz="2800" dirty="0"/>
          </a:p>
        </p:txBody>
      </p:sp>
      <p:sp>
        <p:nvSpPr>
          <p:cNvPr id="101" name="楕円 100">
            <a:extLst>
              <a:ext uri="{FF2B5EF4-FFF2-40B4-BE49-F238E27FC236}">
                <a16:creationId xmlns:a16="http://schemas.microsoft.com/office/drawing/2014/main" id="{B24D030A-022C-4730-ADA2-143DD38D0C57}"/>
              </a:ext>
            </a:extLst>
          </p:cNvPr>
          <p:cNvSpPr/>
          <p:nvPr/>
        </p:nvSpPr>
        <p:spPr>
          <a:xfrm>
            <a:off x="2130645" y="4072386"/>
            <a:ext cx="747961" cy="747961"/>
          </a:xfrm>
          <a:prstGeom prst="ellipse">
            <a:avLst/>
          </a:prstGeom>
          <a:solidFill>
            <a:schemeClr val="tx1"/>
          </a:solidFill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ja-JP" altLang="en-US" sz="2800" dirty="0"/>
          </a:p>
        </p:txBody>
      </p:sp>
      <p:sp>
        <p:nvSpPr>
          <p:cNvPr id="102" name="テキスト ボックス 101">
            <a:extLst>
              <a:ext uri="{FF2B5EF4-FFF2-40B4-BE49-F238E27FC236}">
                <a16:creationId xmlns:a16="http://schemas.microsoft.com/office/drawing/2014/main" id="{9827D4FA-77EE-4DA9-A838-5E69C25F53C2}"/>
              </a:ext>
            </a:extLst>
          </p:cNvPr>
          <p:cNvSpPr txBox="1"/>
          <p:nvPr/>
        </p:nvSpPr>
        <p:spPr>
          <a:xfrm>
            <a:off x="3600379" y="6206307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/>
              <a:t>「</a:t>
            </a:r>
            <a:r>
              <a:rPr kumimoji="1" lang="ja-JP" altLang="en-US" sz="2800" b="1" dirty="0">
                <a:solidFill>
                  <a:srgbClr val="FF0000"/>
                </a:solidFill>
              </a:rPr>
              <a:t>眼</a:t>
            </a:r>
            <a:r>
              <a:rPr kumimoji="1" lang="ja-JP" altLang="en-US" sz="2800" b="1" dirty="0"/>
              <a:t>」である</a:t>
            </a:r>
          </a:p>
        </p:txBody>
      </p:sp>
      <p:sp>
        <p:nvSpPr>
          <p:cNvPr id="103" name="正方形/長方形 102">
            <a:extLst>
              <a:ext uri="{FF2B5EF4-FFF2-40B4-BE49-F238E27FC236}">
                <a16:creationId xmlns:a16="http://schemas.microsoft.com/office/drawing/2014/main" id="{B1674874-7E0D-4833-A3AE-6D021CA6DCDA}"/>
              </a:ext>
            </a:extLst>
          </p:cNvPr>
          <p:cNvSpPr/>
          <p:nvPr/>
        </p:nvSpPr>
        <p:spPr>
          <a:xfrm>
            <a:off x="5353767" y="4484279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4" name="正方形/長方形 103">
            <a:extLst>
              <a:ext uri="{FF2B5EF4-FFF2-40B4-BE49-F238E27FC236}">
                <a16:creationId xmlns:a16="http://schemas.microsoft.com/office/drawing/2014/main" id="{7113FFA3-DA50-4078-98C6-C6DC4AE6DF2E}"/>
              </a:ext>
            </a:extLst>
          </p:cNvPr>
          <p:cNvSpPr/>
          <p:nvPr/>
        </p:nvSpPr>
        <p:spPr>
          <a:xfrm>
            <a:off x="6161074" y="4484279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5" name="正方形/長方形 104">
            <a:extLst>
              <a:ext uri="{FF2B5EF4-FFF2-40B4-BE49-F238E27FC236}">
                <a16:creationId xmlns:a16="http://schemas.microsoft.com/office/drawing/2014/main" id="{A4377C07-8360-42BB-B2A0-00F1EAEEAE5B}"/>
              </a:ext>
            </a:extLst>
          </p:cNvPr>
          <p:cNvSpPr/>
          <p:nvPr/>
        </p:nvSpPr>
        <p:spPr>
          <a:xfrm>
            <a:off x="5353767" y="3660495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6" name="正方形/長方形 105">
            <a:extLst>
              <a:ext uri="{FF2B5EF4-FFF2-40B4-BE49-F238E27FC236}">
                <a16:creationId xmlns:a16="http://schemas.microsoft.com/office/drawing/2014/main" id="{5CE15AE6-238A-41F0-9A16-45DBA83569CE}"/>
              </a:ext>
            </a:extLst>
          </p:cNvPr>
          <p:cNvSpPr/>
          <p:nvPr/>
        </p:nvSpPr>
        <p:spPr>
          <a:xfrm>
            <a:off x="6161074" y="3660495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7" name="正方形/長方形 106">
            <a:extLst>
              <a:ext uri="{FF2B5EF4-FFF2-40B4-BE49-F238E27FC236}">
                <a16:creationId xmlns:a16="http://schemas.microsoft.com/office/drawing/2014/main" id="{EDD00484-D2DD-4727-902B-03D0A4BE7E90}"/>
              </a:ext>
            </a:extLst>
          </p:cNvPr>
          <p:cNvSpPr/>
          <p:nvPr/>
        </p:nvSpPr>
        <p:spPr>
          <a:xfrm>
            <a:off x="2902172" y="4140998"/>
            <a:ext cx="80021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ja-JP" altLang="en-US" sz="4800" dirty="0">
                <a:solidFill>
                  <a:prstClr val="black"/>
                </a:solidFill>
              </a:rPr>
              <a:t>眼</a:t>
            </a:r>
          </a:p>
        </p:txBody>
      </p:sp>
      <p:sp>
        <p:nvSpPr>
          <p:cNvPr id="108" name="楕円 107">
            <a:extLst>
              <a:ext uri="{FF2B5EF4-FFF2-40B4-BE49-F238E27FC236}">
                <a16:creationId xmlns:a16="http://schemas.microsoft.com/office/drawing/2014/main" id="{927D248B-0E1B-429E-AB55-C9E0045B122E}"/>
              </a:ext>
            </a:extLst>
          </p:cNvPr>
          <p:cNvSpPr/>
          <p:nvPr/>
        </p:nvSpPr>
        <p:spPr>
          <a:xfrm>
            <a:off x="5004335" y="4072386"/>
            <a:ext cx="747961" cy="747961"/>
          </a:xfrm>
          <a:prstGeom prst="ellipse">
            <a:avLst/>
          </a:prstGeom>
          <a:solidFill>
            <a:schemeClr val="tx1"/>
          </a:solidFill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ja-JP" altLang="en-US" sz="2800" dirty="0"/>
          </a:p>
        </p:txBody>
      </p:sp>
      <p:sp>
        <p:nvSpPr>
          <p:cNvPr id="109" name="楕円 108">
            <a:extLst>
              <a:ext uri="{FF2B5EF4-FFF2-40B4-BE49-F238E27FC236}">
                <a16:creationId xmlns:a16="http://schemas.microsoft.com/office/drawing/2014/main" id="{97FBD185-A022-4EC9-A2C7-AA9100E00E7C}"/>
              </a:ext>
            </a:extLst>
          </p:cNvPr>
          <p:cNvSpPr/>
          <p:nvPr/>
        </p:nvSpPr>
        <p:spPr>
          <a:xfrm>
            <a:off x="5787093" y="4917606"/>
            <a:ext cx="747961" cy="747961"/>
          </a:xfrm>
          <a:prstGeom prst="ellipse">
            <a:avLst/>
          </a:prstGeom>
          <a:solidFill>
            <a:schemeClr val="tx1"/>
          </a:solidFill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ja-JP" altLang="en-US" sz="2800" dirty="0"/>
          </a:p>
        </p:txBody>
      </p:sp>
      <p:sp>
        <p:nvSpPr>
          <p:cNvPr id="110" name="正方形/長方形 109">
            <a:extLst>
              <a:ext uri="{FF2B5EF4-FFF2-40B4-BE49-F238E27FC236}">
                <a16:creationId xmlns:a16="http://schemas.microsoft.com/office/drawing/2014/main" id="{097B3D0B-998C-4F68-8F23-65C431966193}"/>
              </a:ext>
            </a:extLst>
          </p:cNvPr>
          <p:cNvSpPr/>
          <p:nvPr/>
        </p:nvSpPr>
        <p:spPr>
          <a:xfrm>
            <a:off x="4974662" y="4894806"/>
            <a:ext cx="80021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ja-JP" altLang="en-US" sz="4800" dirty="0">
                <a:solidFill>
                  <a:prstClr val="black"/>
                </a:solidFill>
              </a:rPr>
              <a:t>眼</a:t>
            </a:r>
          </a:p>
        </p:txBody>
      </p:sp>
      <p:sp>
        <p:nvSpPr>
          <p:cNvPr id="111" name="楕円 110">
            <a:extLst>
              <a:ext uri="{FF2B5EF4-FFF2-40B4-BE49-F238E27FC236}">
                <a16:creationId xmlns:a16="http://schemas.microsoft.com/office/drawing/2014/main" id="{E0F06B5F-64C1-4BA4-883E-42B8AB32075B}"/>
              </a:ext>
            </a:extLst>
          </p:cNvPr>
          <p:cNvSpPr/>
          <p:nvPr/>
        </p:nvSpPr>
        <p:spPr>
          <a:xfrm>
            <a:off x="1306483" y="3282196"/>
            <a:ext cx="747961" cy="747961"/>
          </a:xfrm>
          <a:prstGeom prst="ellipse">
            <a:avLst/>
          </a:prstGeom>
          <a:solidFill>
            <a:schemeClr val="tx1"/>
          </a:solidFill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ja-JP" altLang="en-US" sz="2800" dirty="0"/>
          </a:p>
        </p:txBody>
      </p:sp>
      <p:sp>
        <p:nvSpPr>
          <p:cNvPr id="112" name="楕円 111">
            <a:extLst>
              <a:ext uri="{FF2B5EF4-FFF2-40B4-BE49-F238E27FC236}">
                <a16:creationId xmlns:a16="http://schemas.microsoft.com/office/drawing/2014/main" id="{553DBFAC-091C-4B29-91B4-17EF35E34C7B}"/>
              </a:ext>
            </a:extLst>
          </p:cNvPr>
          <p:cNvSpPr/>
          <p:nvPr/>
        </p:nvSpPr>
        <p:spPr>
          <a:xfrm>
            <a:off x="1302395" y="4936977"/>
            <a:ext cx="747961" cy="747961"/>
          </a:xfrm>
          <a:prstGeom prst="ellipse">
            <a:avLst/>
          </a:prstGeom>
          <a:solidFill>
            <a:schemeClr val="tx1"/>
          </a:solidFill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ja-JP" altLang="en-US" sz="2800" dirty="0"/>
          </a:p>
        </p:txBody>
      </p:sp>
      <p:sp>
        <p:nvSpPr>
          <p:cNvPr id="113" name="正方形/長方形 112">
            <a:extLst>
              <a:ext uri="{FF2B5EF4-FFF2-40B4-BE49-F238E27FC236}">
                <a16:creationId xmlns:a16="http://schemas.microsoft.com/office/drawing/2014/main" id="{8061F6B5-9258-417D-87F8-169356D88666}"/>
              </a:ext>
            </a:extLst>
          </p:cNvPr>
          <p:cNvSpPr/>
          <p:nvPr/>
        </p:nvSpPr>
        <p:spPr>
          <a:xfrm>
            <a:off x="1261429" y="4107406"/>
            <a:ext cx="80021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ja-JP" altLang="en-US" sz="4800" dirty="0">
                <a:solidFill>
                  <a:prstClr val="black"/>
                </a:solidFill>
              </a:rPr>
              <a:t>眼</a:t>
            </a:r>
          </a:p>
        </p:txBody>
      </p:sp>
      <p:sp>
        <p:nvSpPr>
          <p:cNvPr id="114" name="楕円 113">
            <a:extLst>
              <a:ext uri="{FF2B5EF4-FFF2-40B4-BE49-F238E27FC236}">
                <a16:creationId xmlns:a16="http://schemas.microsoft.com/office/drawing/2014/main" id="{C5B1E9A3-5F76-480F-A8D4-B5E4C3C81201}"/>
              </a:ext>
            </a:extLst>
          </p:cNvPr>
          <p:cNvSpPr/>
          <p:nvPr/>
        </p:nvSpPr>
        <p:spPr>
          <a:xfrm>
            <a:off x="2130645" y="3282196"/>
            <a:ext cx="747961" cy="747961"/>
          </a:xfrm>
          <a:prstGeom prst="ellipse">
            <a:avLst/>
          </a:prstGeom>
          <a:solidFill>
            <a:schemeClr val="tx1"/>
          </a:solidFill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ja-JP" altLang="en-US" sz="2800" dirty="0"/>
          </a:p>
        </p:txBody>
      </p:sp>
      <p:sp>
        <p:nvSpPr>
          <p:cNvPr id="115" name="楕円 114">
            <a:extLst>
              <a:ext uri="{FF2B5EF4-FFF2-40B4-BE49-F238E27FC236}">
                <a16:creationId xmlns:a16="http://schemas.microsoft.com/office/drawing/2014/main" id="{394748FE-728E-4CF9-8DB7-963E3BADC381}"/>
              </a:ext>
            </a:extLst>
          </p:cNvPr>
          <p:cNvSpPr/>
          <p:nvPr/>
        </p:nvSpPr>
        <p:spPr>
          <a:xfrm>
            <a:off x="2130645" y="4936977"/>
            <a:ext cx="747961" cy="747961"/>
          </a:xfrm>
          <a:prstGeom prst="ellipse">
            <a:avLst/>
          </a:prstGeom>
          <a:solidFill>
            <a:schemeClr val="tx1"/>
          </a:solidFill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ja-JP" altLang="en-US" sz="2800" dirty="0"/>
          </a:p>
        </p:txBody>
      </p:sp>
      <p:sp>
        <p:nvSpPr>
          <p:cNvPr id="116" name="楕円 115">
            <a:extLst>
              <a:ext uri="{FF2B5EF4-FFF2-40B4-BE49-F238E27FC236}">
                <a16:creationId xmlns:a16="http://schemas.microsoft.com/office/drawing/2014/main" id="{F57497D1-9E92-4CCA-BBED-F8E15327175D}"/>
              </a:ext>
            </a:extLst>
          </p:cNvPr>
          <p:cNvSpPr/>
          <p:nvPr/>
        </p:nvSpPr>
        <p:spPr>
          <a:xfrm>
            <a:off x="3745737" y="4936977"/>
            <a:ext cx="747961" cy="747961"/>
          </a:xfrm>
          <a:prstGeom prst="ellipse">
            <a:avLst/>
          </a:prstGeom>
          <a:solidFill>
            <a:schemeClr val="tx1"/>
          </a:solidFill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ja-JP" altLang="en-US" sz="2800" dirty="0"/>
          </a:p>
        </p:txBody>
      </p:sp>
      <p:sp>
        <p:nvSpPr>
          <p:cNvPr id="117" name="楕円 116">
            <a:extLst>
              <a:ext uri="{FF2B5EF4-FFF2-40B4-BE49-F238E27FC236}">
                <a16:creationId xmlns:a16="http://schemas.microsoft.com/office/drawing/2014/main" id="{0F17A4D0-A934-4C82-97D1-9DC5FE8D6DDD}"/>
              </a:ext>
            </a:extLst>
          </p:cNvPr>
          <p:cNvSpPr/>
          <p:nvPr/>
        </p:nvSpPr>
        <p:spPr>
          <a:xfrm>
            <a:off x="3745737" y="3282196"/>
            <a:ext cx="747961" cy="747961"/>
          </a:xfrm>
          <a:prstGeom prst="ellipse">
            <a:avLst/>
          </a:prstGeom>
          <a:solidFill>
            <a:schemeClr val="tx1"/>
          </a:solidFill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ja-JP" altLang="en-US" sz="2800" dirty="0"/>
          </a:p>
        </p:txBody>
      </p:sp>
      <p:sp>
        <p:nvSpPr>
          <p:cNvPr id="118" name="楕円 117">
            <a:extLst>
              <a:ext uri="{FF2B5EF4-FFF2-40B4-BE49-F238E27FC236}">
                <a16:creationId xmlns:a16="http://schemas.microsoft.com/office/drawing/2014/main" id="{944E039A-B3A5-48B0-A606-E4E709336621}"/>
              </a:ext>
            </a:extLst>
          </p:cNvPr>
          <p:cNvSpPr/>
          <p:nvPr/>
        </p:nvSpPr>
        <p:spPr>
          <a:xfrm>
            <a:off x="5795332" y="4072386"/>
            <a:ext cx="747961" cy="747961"/>
          </a:xfrm>
          <a:prstGeom prst="ellipse">
            <a:avLst/>
          </a:prstGeom>
          <a:solidFill>
            <a:schemeClr val="tx1"/>
          </a:solidFill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692298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73" grpId="0"/>
      <p:bldP spid="69" grpId="0" animBg="1"/>
      <p:bldP spid="79" grpId="0" animBg="1"/>
      <p:bldP spid="80" grpId="0" animBg="1"/>
      <p:bldP spid="8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タイトル 1"/>
          <p:cNvSpPr txBox="1">
            <a:spLocks/>
          </p:cNvSpPr>
          <p:nvPr/>
        </p:nvSpPr>
        <p:spPr>
          <a:xfrm>
            <a:off x="681681" y="230660"/>
            <a:ext cx="10515600" cy="87514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ja-JP" altLang="en-US" sz="4800" b="1" dirty="0"/>
              <a:t>囲碁のルール</a:t>
            </a:r>
            <a:r>
              <a:rPr lang="ja-JP" altLang="en-US" sz="4800" b="1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　</a:t>
            </a:r>
            <a:r>
              <a:rPr lang="en-US" altLang="ja-JP" sz="2400" b="1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―</a:t>
            </a:r>
            <a:r>
              <a:rPr lang="ja-JP" altLang="en-US" sz="2400" b="1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「石の生き死に」とは</a:t>
            </a:r>
            <a:r>
              <a:rPr lang="en-US" altLang="ja-JP" sz="2400" b="1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―</a:t>
            </a:r>
            <a:endParaRPr lang="ja-JP" altLang="en-US" sz="4800" b="1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E94F4-EF8A-4D55-BCB7-267F3E9086ED}" type="slidenum">
              <a:rPr kumimoji="1" lang="ja-JP" altLang="en-US" smtClean="0"/>
              <a:t>8</a:t>
            </a:fld>
            <a:endParaRPr kumimoji="1" lang="ja-JP" altLang="en-US"/>
          </a:p>
        </p:txBody>
      </p:sp>
      <p:sp>
        <p:nvSpPr>
          <p:cNvPr id="94" name="正方形/長方形 93"/>
          <p:cNvSpPr/>
          <p:nvPr/>
        </p:nvSpPr>
        <p:spPr>
          <a:xfrm>
            <a:off x="1452636" y="2420378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5" name="正方形/長方形 94"/>
          <p:cNvSpPr/>
          <p:nvPr/>
        </p:nvSpPr>
        <p:spPr>
          <a:xfrm>
            <a:off x="2259943" y="2420378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6" name="正方形/長方形 95"/>
          <p:cNvSpPr/>
          <p:nvPr/>
        </p:nvSpPr>
        <p:spPr>
          <a:xfrm>
            <a:off x="3067250" y="2420378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7" name="正方形/長方形 96"/>
          <p:cNvSpPr/>
          <p:nvPr/>
        </p:nvSpPr>
        <p:spPr>
          <a:xfrm>
            <a:off x="3874557" y="2420378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8" name="正方形/長方形 97"/>
          <p:cNvSpPr/>
          <p:nvPr/>
        </p:nvSpPr>
        <p:spPr>
          <a:xfrm>
            <a:off x="4681864" y="2420378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9" name="正方形/長方形 98"/>
          <p:cNvSpPr/>
          <p:nvPr/>
        </p:nvSpPr>
        <p:spPr>
          <a:xfrm>
            <a:off x="1452636" y="3244162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0" name="正方形/長方形 99"/>
          <p:cNvSpPr/>
          <p:nvPr/>
        </p:nvSpPr>
        <p:spPr>
          <a:xfrm>
            <a:off x="2259943" y="3244162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1" name="正方形/長方形 100"/>
          <p:cNvSpPr/>
          <p:nvPr/>
        </p:nvSpPr>
        <p:spPr>
          <a:xfrm>
            <a:off x="3067250" y="3244162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2" name="正方形/長方形 101"/>
          <p:cNvSpPr/>
          <p:nvPr/>
        </p:nvSpPr>
        <p:spPr>
          <a:xfrm>
            <a:off x="3874557" y="3244162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3" name="正方形/長方形 102"/>
          <p:cNvSpPr/>
          <p:nvPr/>
        </p:nvSpPr>
        <p:spPr>
          <a:xfrm>
            <a:off x="4681864" y="3244162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4" name="正方形/長方形 103"/>
          <p:cNvSpPr/>
          <p:nvPr/>
        </p:nvSpPr>
        <p:spPr>
          <a:xfrm>
            <a:off x="1452636" y="4067946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5" name="正方形/長方形 104"/>
          <p:cNvSpPr/>
          <p:nvPr/>
        </p:nvSpPr>
        <p:spPr>
          <a:xfrm>
            <a:off x="2259943" y="4067946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6" name="正方形/長方形 105"/>
          <p:cNvSpPr/>
          <p:nvPr/>
        </p:nvSpPr>
        <p:spPr>
          <a:xfrm>
            <a:off x="3067250" y="4067946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7" name="正方形/長方形 106"/>
          <p:cNvSpPr/>
          <p:nvPr/>
        </p:nvSpPr>
        <p:spPr>
          <a:xfrm>
            <a:off x="3874557" y="4067946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8" name="正方形/長方形 107"/>
          <p:cNvSpPr/>
          <p:nvPr/>
        </p:nvSpPr>
        <p:spPr>
          <a:xfrm>
            <a:off x="4681864" y="4067946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9" name="正方形/長方形 108"/>
          <p:cNvSpPr/>
          <p:nvPr/>
        </p:nvSpPr>
        <p:spPr>
          <a:xfrm>
            <a:off x="1452636" y="1596594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0" name="正方形/長方形 109"/>
          <p:cNvSpPr/>
          <p:nvPr/>
        </p:nvSpPr>
        <p:spPr>
          <a:xfrm>
            <a:off x="2259943" y="1596594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1" name="正方形/長方形 110"/>
          <p:cNvSpPr/>
          <p:nvPr/>
        </p:nvSpPr>
        <p:spPr>
          <a:xfrm>
            <a:off x="3067250" y="1596594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2" name="正方形/長方形 111"/>
          <p:cNvSpPr/>
          <p:nvPr/>
        </p:nvSpPr>
        <p:spPr>
          <a:xfrm>
            <a:off x="3874557" y="1596594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3" name="正方形/長方形 112"/>
          <p:cNvSpPr/>
          <p:nvPr/>
        </p:nvSpPr>
        <p:spPr>
          <a:xfrm>
            <a:off x="4681864" y="1596594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4" name="正方形/長方形 113"/>
          <p:cNvSpPr/>
          <p:nvPr/>
        </p:nvSpPr>
        <p:spPr>
          <a:xfrm>
            <a:off x="1452636" y="4891730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5" name="正方形/長方形 114"/>
          <p:cNvSpPr/>
          <p:nvPr/>
        </p:nvSpPr>
        <p:spPr>
          <a:xfrm>
            <a:off x="2259943" y="4891730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6" name="正方形/長方形 115"/>
          <p:cNvSpPr/>
          <p:nvPr/>
        </p:nvSpPr>
        <p:spPr>
          <a:xfrm>
            <a:off x="3067250" y="4891730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7" name="正方形/長方形 116"/>
          <p:cNvSpPr/>
          <p:nvPr/>
        </p:nvSpPr>
        <p:spPr>
          <a:xfrm>
            <a:off x="3874557" y="4891730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8" name="正方形/長方形 117"/>
          <p:cNvSpPr/>
          <p:nvPr/>
        </p:nvSpPr>
        <p:spPr>
          <a:xfrm>
            <a:off x="4681864" y="4891730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9" name="楕円 118"/>
          <p:cNvSpPr/>
          <p:nvPr/>
        </p:nvSpPr>
        <p:spPr>
          <a:xfrm>
            <a:off x="2693269" y="2046397"/>
            <a:ext cx="747961" cy="74796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120" name="楕円 119"/>
          <p:cNvSpPr/>
          <p:nvPr/>
        </p:nvSpPr>
        <p:spPr>
          <a:xfrm>
            <a:off x="1885962" y="2870181"/>
            <a:ext cx="747961" cy="74796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121" name="楕円 120"/>
          <p:cNvSpPr/>
          <p:nvPr/>
        </p:nvSpPr>
        <p:spPr>
          <a:xfrm>
            <a:off x="2693269" y="3693966"/>
            <a:ext cx="747961" cy="74796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122" name="楕円 121"/>
          <p:cNvSpPr/>
          <p:nvPr/>
        </p:nvSpPr>
        <p:spPr>
          <a:xfrm>
            <a:off x="3500577" y="2870180"/>
            <a:ext cx="747961" cy="74796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123" name="楕円 122"/>
          <p:cNvSpPr/>
          <p:nvPr/>
        </p:nvSpPr>
        <p:spPr>
          <a:xfrm>
            <a:off x="1885962" y="2046396"/>
            <a:ext cx="747961" cy="747961"/>
          </a:xfrm>
          <a:prstGeom prst="ellipse">
            <a:avLst/>
          </a:prstGeom>
          <a:solidFill>
            <a:schemeClr val="tx1"/>
          </a:solidFill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ja-JP" altLang="en-US" sz="2800" dirty="0"/>
          </a:p>
        </p:txBody>
      </p:sp>
      <p:sp>
        <p:nvSpPr>
          <p:cNvPr id="124" name="楕円 123"/>
          <p:cNvSpPr/>
          <p:nvPr/>
        </p:nvSpPr>
        <p:spPr>
          <a:xfrm>
            <a:off x="2693269" y="1222613"/>
            <a:ext cx="747961" cy="747961"/>
          </a:xfrm>
          <a:prstGeom prst="ellipse">
            <a:avLst/>
          </a:prstGeom>
          <a:solidFill>
            <a:schemeClr val="tx1"/>
          </a:solidFill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ja-JP" altLang="en-US" sz="2800" dirty="0"/>
          </a:p>
        </p:txBody>
      </p:sp>
      <p:sp>
        <p:nvSpPr>
          <p:cNvPr id="125" name="楕円 124"/>
          <p:cNvSpPr/>
          <p:nvPr/>
        </p:nvSpPr>
        <p:spPr>
          <a:xfrm>
            <a:off x="3500575" y="2046394"/>
            <a:ext cx="747961" cy="747961"/>
          </a:xfrm>
          <a:prstGeom prst="ellipse">
            <a:avLst/>
          </a:prstGeom>
          <a:solidFill>
            <a:schemeClr val="tx1"/>
          </a:solidFill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ja-JP" altLang="en-US" sz="2800" dirty="0"/>
          </a:p>
        </p:txBody>
      </p:sp>
      <p:sp>
        <p:nvSpPr>
          <p:cNvPr id="126" name="楕円 125"/>
          <p:cNvSpPr/>
          <p:nvPr/>
        </p:nvSpPr>
        <p:spPr>
          <a:xfrm>
            <a:off x="4307883" y="2870179"/>
            <a:ext cx="747961" cy="747961"/>
          </a:xfrm>
          <a:prstGeom prst="ellipse">
            <a:avLst/>
          </a:prstGeom>
          <a:solidFill>
            <a:schemeClr val="tx1"/>
          </a:solidFill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ja-JP" altLang="en-US" sz="2800" dirty="0"/>
          </a:p>
        </p:txBody>
      </p:sp>
      <p:sp>
        <p:nvSpPr>
          <p:cNvPr id="127" name="楕円 126"/>
          <p:cNvSpPr/>
          <p:nvPr/>
        </p:nvSpPr>
        <p:spPr>
          <a:xfrm>
            <a:off x="1078655" y="2870179"/>
            <a:ext cx="747961" cy="747961"/>
          </a:xfrm>
          <a:prstGeom prst="ellipse">
            <a:avLst/>
          </a:prstGeom>
          <a:solidFill>
            <a:schemeClr val="tx1"/>
          </a:solidFill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ja-JP" altLang="en-US" sz="2800" dirty="0"/>
          </a:p>
        </p:txBody>
      </p:sp>
      <p:sp>
        <p:nvSpPr>
          <p:cNvPr id="128" name="楕円 127"/>
          <p:cNvSpPr/>
          <p:nvPr/>
        </p:nvSpPr>
        <p:spPr>
          <a:xfrm>
            <a:off x="1885962" y="3693965"/>
            <a:ext cx="747961" cy="747961"/>
          </a:xfrm>
          <a:prstGeom prst="ellipse">
            <a:avLst/>
          </a:prstGeom>
          <a:solidFill>
            <a:schemeClr val="tx1"/>
          </a:solidFill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ja-JP" altLang="en-US" sz="2800" dirty="0"/>
          </a:p>
        </p:txBody>
      </p:sp>
      <p:sp>
        <p:nvSpPr>
          <p:cNvPr id="129" name="楕円 128"/>
          <p:cNvSpPr/>
          <p:nvPr/>
        </p:nvSpPr>
        <p:spPr>
          <a:xfrm>
            <a:off x="2693268" y="4555661"/>
            <a:ext cx="747961" cy="747961"/>
          </a:xfrm>
          <a:prstGeom prst="ellipse">
            <a:avLst/>
          </a:prstGeom>
          <a:solidFill>
            <a:schemeClr val="tx1"/>
          </a:solidFill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ja-JP" altLang="en-US" sz="2800" dirty="0"/>
          </a:p>
        </p:txBody>
      </p:sp>
      <p:sp>
        <p:nvSpPr>
          <p:cNvPr id="130" name="楕円 129"/>
          <p:cNvSpPr/>
          <p:nvPr/>
        </p:nvSpPr>
        <p:spPr>
          <a:xfrm>
            <a:off x="3500575" y="3769788"/>
            <a:ext cx="747961" cy="747961"/>
          </a:xfrm>
          <a:prstGeom prst="ellipse">
            <a:avLst/>
          </a:prstGeom>
          <a:solidFill>
            <a:schemeClr val="tx1"/>
          </a:solidFill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ja-JP" altLang="en-US" sz="2800" dirty="0"/>
          </a:p>
        </p:txBody>
      </p:sp>
      <p:sp>
        <p:nvSpPr>
          <p:cNvPr id="41" name="楕円 40"/>
          <p:cNvSpPr/>
          <p:nvPr/>
        </p:nvSpPr>
        <p:spPr>
          <a:xfrm>
            <a:off x="2693268" y="2870178"/>
            <a:ext cx="747961" cy="747961"/>
          </a:xfrm>
          <a:prstGeom prst="ellipse">
            <a:avLst/>
          </a:prstGeom>
          <a:solidFill>
            <a:schemeClr val="tx1"/>
          </a:solidFill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altLang="ja-JP" sz="2800" dirty="0"/>
              <a:t>1</a:t>
            </a:r>
            <a:endParaRPr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357424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タイトル 1"/>
          <p:cNvSpPr txBox="1">
            <a:spLocks/>
          </p:cNvSpPr>
          <p:nvPr/>
        </p:nvSpPr>
        <p:spPr>
          <a:xfrm>
            <a:off x="681681" y="230660"/>
            <a:ext cx="10515600" cy="87514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ja-JP" altLang="en-US" sz="4800" b="1" dirty="0"/>
              <a:t>囲碁のルール</a:t>
            </a:r>
            <a:r>
              <a:rPr lang="ja-JP" altLang="en-US" sz="4800" b="1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　</a:t>
            </a:r>
            <a:r>
              <a:rPr lang="en-US" altLang="ja-JP" sz="2400" b="1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―</a:t>
            </a:r>
            <a:r>
              <a:rPr lang="ja-JP" altLang="en-US" sz="2400" b="1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「石の生き死に」とは</a:t>
            </a:r>
            <a:r>
              <a:rPr lang="en-US" altLang="ja-JP" sz="2400" b="1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―</a:t>
            </a:r>
            <a:endParaRPr lang="ja-JP" altLang="en-US" sz="4800" b="1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E94F4-EF8A-4D55-BCB7-267F3E9086ED}" type="slidenum">
              <a:rPr kumimoji="1" lang="ja-JP" altLang="en-US" smtClean="0"/>
              <a:t>9</a:t>
            </a:fld>
            <a:endParaRPr kumimoji="1" lang="ja-JP" altLang="en-US"/>
          </a:p>
        </p:txBody>
      </p:sp>
      <p:sp>
        <p:nvSpPr>
          <p:cNvPr id="94" name="正方形/長方形 93"/>
          <p:cNvSpPr/>
          <p:nvPr/>
        </p:nvSpPr>
        <p:spPr>
          <a:xfrm>
            <a:off x="1452636" y="2420378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5" name="正方形/長方形 94"/>
          <p:cNvSpPr/>
          <p:nvPr/>
        </p:nvSpPr>
        <p:spPr>
          <a:xfrm>
            <a:off x="2259943" y="2420378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6" name="正方形/長方形 95"/>
          <p:cNvSpPr/>
          <p:nvPr/>
        </p:nvSpPr>
        <p:spPr>
          <a:xfrm>
            <a:off x="3067250" y="2420378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7" name="正方形/長方形 96"/>
          <p:cNvSpPr/>
          <p:nvPr/>
        </p:nvSpPr>
        <p:spPr>
          <a:xfrm>
            <a:off x="3874557" y="2420378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8" name="正方形/長方形 97"/>
          <p:cNvSpPr/>
          <p:nvPr/>
        </p:nvSpPr>
        <p:spPr>
          <a:xfrm>
            <a:off x="4681864" y="2420378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9" name="正方形/長方形 98"/>
          <p:cNvSpPr/>
          <p:nvPr/>
        </p:nvSpPr>
        <p:spPr>
          <a:xfrm>
            <a:off x="1452636" y="3244162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0" name="正方形/長方形 99"/>
          <p:cNvSpPr/>
          <p:nvPr/>
        </p:nvSpPr>
        <p:spPr>
          <a:xfrm>
            <a:off x="2259943" y="3244162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1" name="正方形/長方形 100"/>
          <p:cNvSpPr/>
          <p:nvPr/>
        </p:nvSpPr>
        <p:spPr>
          <a:xfrm>
            <a:off x="3067250" y="3244162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2" name="正方形/長方形 101"/>
          <p:cNvSpPr/>
          <p:nvPr/>
        </p:nvSpPr>
        <p:spPr>
          <a:xfrm>
            <a:off x="3874557" y="3244162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3" name="正方形/長方形 102"/>
          <p:cNvSpPr/>
          <p:nvPr/>
        </p:nvSpPr>
        <p:spPr>
          <a:xfrm>
            <a:off x="4681864" y="3244162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4" name="正方形/長方形 103"/>
          <p:cNvSpPr/>
          <p:nvPr/>
        </p:nvSpPr>
        <p:spPr>
          <a:xfrm>
            <a:off x="1452636" y="4067946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5" name="正方形/長方形 104"/>
          <p:cNvSpPr/>
          <p:nvPr/>
        </p:nvSpPr>
        <p:spPr>
          <a:xfrm>
            <a:off x="2259943" y="4067946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6" name="正方形/長方形 105"/>
          <p:cNvSpPr/>
          <p:nvPr/>
        </p:nvSpPr>
        <p:spPr>
          <a:xfrm>
            <a:off x="3067250" y="4067946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7" name="正方形/長方形 106"/>
          <p:cNvSpPr/>
          <p:nvPr/>
        </p:nvSpPr>
        <p:spPr>
          <a:xfrm>
            <a:off x="3874557" y="4067946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8" name="正方形/長方形 107"/>
          <p:cNvSpPr/>
          <p:nvPr/>
        </p:nvSpPr>
        <p:spPr>
          <a:xfrm>
            <a:off x="4681864" y="4067946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9" name="正方形/長方形 108"/>
          <p:cNvSpPr/>
          <p:nvPr/>
        </p:nvSpPr>
        <p:spPr>
          <a:xfrm>
            <a:off x="1452636" y="1596594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0" name="正方形/長方形 109"/>
          <p:cNvSpPr/>
          <p:nvPr/>
        </p:nvSpPr>
        <p:spPr>
          <a:xfrm>
            <a:off x="2259943" y="1596594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1" name="正方形/長方形 110"/>
          <p:cNvSpPr/>
          <p:nvPr/>
        </p:nvSpPr>
        <p:spPr>
          <a:xfrm>
            <a:off x="3067250" y="1596594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2" name="正方形/長方形 111"/>
          <p:cNvSpPr/>
          <p:nvPr/>
        </p:nvSpPr>
        <p:spPr>
          <a:xfrm>
            <a:off x="3874557" y="1596594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3" name="正方形/長方形 112"/>
          <p:cNvSpPr/>
          <p:nvPr/>
        </p:nvSpPr>
        <p:spPr>
          <a:xfrm>
            <a:off x="4681864" y="1596594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4" name="正方形/長方形 113"/>
          <p:cNvSpPr/>
          <p:nvPr/>
        </p:nvSpPr>
        <p:spPr>
          <a:xfrm>
            <a:off x="1452636" y="4891730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5" name="正方形/長方形 114"/>
          <p:cNvSpPr/>
          <p:nvPr/>
        </p:nvSpPr>
        <p:spPr>
          <a:xfrm>
            <a:off x="2259943" y="4891730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6" name="正方形/長方形 115"/>
          <p:cNvSpPr/>
          <p:nvPr/>
        </p:nvSpPr>
        <p:spPr>
          <a:xfrm>
            <a:off x="3067250" y="4891730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7" name="正方形/長方形 116"/>
          <p:cNvSpPr/>
          <p:nvPr/>
        </p:nvSpPr>
        <p:spPr>
          <a:xfrm>
            <a:off x="3874557" y="4891730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8" name="正方形/長方形 117"/>
          <p:cNvSpPr/>
          <p:nvPr/>
        </p:nvSpPr>
        <p:spPr>
          <a:xfrm>
            <a:off x="4681864" y="4891730"/>
            <a:ext cx="807307" cy="823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9" name="楕円 118"/>
          <p:cNvSpPr/>
          <p:nvPr/>
        </p:nvSpPr>
        <p:spPr>
          <a:xfrm>
            <a:off x="2693269" y="2046397"/>
            <a:ext cx="747961" cy="74796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ja-JP" altLang="en-US" sz="2800" dirty="0">
                <a:solidFill>
                  <a:schemeClr val="tx1"/>
                </a:solidFill>
              </a:rPr>
              <a:t>死</a:t>
            </a:r>
          </a:p>
        </p:txBody>
      </p:sp>
      <p:sp>
        <p:nvSpPr>
          <p:cNvPr id="120" name="楕円 119"/>
          <p:cNvSpPr/>
          <p:nvPr/>
        </p:nvSpPr>
        <p:spPr>
          <a:xfrm>
            <a:off x="1885962" y="2870181"/>
            <a:ext cx="747961" cy="74796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ja-JP" altLang="en-US" sz="2800" dirty="0">
                <a:solidFill>
                  <a:schemeClr val="tx1"/>
                </a:solidFill>
              </a:rPr>
              <a:t>死</a:t>
            </a:r>
          </a:p>
        </p:txBody>
      </p:sp>
      <p:sp>
        <p:nvSpPr>
          <p:cNvPr id="121" name="楕円 120"/>
          <p:cNvSpPr/>
          <p:nvPr/>
        </p:nvSpPr>
        <p:spPr>
          <a:xfrm>
            <a:off x="2693269" y="3693966"/>
            <a:ext cx="747961" cy="74796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ja-JP" altLang="en-US" sz="2800" dirty="0">
                <a:solidFill>
                  <a:schemeClr val="tx1"/>
                </a:solidFill>
              </a:rPr>
              <a:t>死</a:t>
            </a:r>
          </a:p>
        </p:txBody>
      </p:sp>
      <p:sp>
        <p:nvSpPr>
          <p:cNvPr id="122" name="楕円 121"/>
          <p:cNvSpPr/>
          <p:nvPr/>
        </p:nvSpPr>
        <p:spPr>
          <a:xfrm>
            <a:off x="3500577" y="2870180"/>
            <a:ext cx="747961" cy="74796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ja-JP" altLang="en-US" sz="2800" dirty="0">
                <a:solidFill>
                  <a:schemeClr val="tx1"/>
                </a:solidFill>
              </a:rPr>
              <a:t>死</a:t>
            </a:r>
          </a:p>
        </p:txBody>
      </p:sp>
      <p:sp>
        <p:nvSpPr>
          <p:cNvPr id="123" name="楕円 122"/>
          <p:cNvSpPr/>
          <p:nvPr/>
        </p:nvSpPr>
        <p:spPr>
          <a:xfrm>
            <a:off x="1885962" y="2046396"/>
            <a:ext cx="747961" cy="747961"/>
          </a:xfrm>
          <a:prstGeom prst="ellipse">
            <a:avLst/>
          </a:prstGeom>
          <a:solidFill>
            <a:schemeClr val="tx1"/>
          </a:solidFill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ja-JP" altLang="en-US" sz="2800" dirty="0"/>
          </a:p>
        </p:txBody>
      </p:sp>
      <p:sp>
        <p:nvSpPr>
          <p:cNvPr id="124" name="楕円 123"/>
          <p:cNvSpPr/>
          <p:nvPr/>
        </p:nvSpPr>
        <p:spPr>
          <a:xfrm>
            <a:off x="2693269" y="1222613"/>
            <a:ext cx="747961" cy="747961"/>
          </a:xfrm>
          <a:prstGeom prst="ellipse">
            <a:avLst/>
          </a:prstGeom>
          <a:solidFill>
            <a:schemeClr val="tx1"/>
          </a:solidFill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ja-JP" altLang="en-US" sz="2800" dirty="0"/>
          </a:p>
        </p:txBody>
      </p:sp>
      <p:sp>
        <p:nvSpPr>
          <p:cNvPr id="125" name="楕円 124"/>
          <p:cNvSpPr/>
          <p:nvPr/>
        </p:nvSpPr>
        <p:spPr>
          <a:xfrm>
            <a:off x="3500575" y="2046394"/>
            <a:ext cx="747961" cy="747961"/>
          </a:xfrm>
          <a:prstGeom prst="ellipse">
            <a:avLst/>
          </a:prstGeom>
          <a:solidFill>
            <a:schemeClr val="tx1"/>
          </a:solidFill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ja-JP" altLang="en-US" sz="2800" dirty="0"/>
          </a:p>
        </p:txBody>
      </p:sp>
      <p:sp>
        <p:nvSpPr>
          <p:cNvPr id="126" name="楕円 125"/>
          <p:cNvSpPr/>
          <p:nvPr/>
        </p:nvSpPr>
        <p:spPr>
          <a:xfrm>
            <a:off x="4307883" y="2870179"/>
            <a:ext cx="747961" cy="747961"/>
          </a:xfrm>
          <a:prstGeom prst="ellipse">
            <a:avLst/>
          </a:prstGeom>
          <a:solidFill>
            <a:schemeClr val="tx1"/>
          </a:solidFill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ja-JP" altLang="en-US" sz="2800" dirty="0"/>
          </a:p>
        </p:txBody>
      </p:sp>
      <p:sp>
        <p:nvSpPr>
          <p:cNvPr id="127" name="楕円 126"/>
          <p:cNvSpPr/>
          <p:nvPr/>
        </p:nvSpPr>
        <p:spPr>
          <a:xfrm>
            <a:off x="1078655" y="2870179"/>
            <a:ext cx="747961" cy="747961"/>
          </a:xfrm>
          <a:prstGeom prst="ellipse">
            <a:avLst/>
          </a:prstGeom>
          <a:solidFill>
            <a:schemeClr val="tx1"/>
          </a:solidFill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ja-JP" altLang="en-US" sz="2800" dirty="0"/>
          </a:p>
        </p:txBody>
      </p:sp>
      <p:sp>
        <p:nvSpPr>
          <p:cNvPr id="128" name="楕円 127"/>
          <p:cNvSpPr/>
          <p:nvPr/>
        </p:nvSpPr>
        <p:spPr>
          <a:xfrm>
            <a:off x="1885962" y="3693965"/>
            <a:ext cx="747961" cy="747961"/>
          </a:xfrm>
          <a:prstGeom prst="ellipse">
            <a:avLst/>
          </a:prstGeom>
          <a:solidFill>
            <a:schemeClr val="tx1"/>
          </a:solidFill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ja-JP" altLang="en-US" sz="2800" dirty="0"/>
          </a:p>
        </p:txBody>
      </p:sp>
      <p:sp>
        <p:nvSpPr>
          <p:cNvPr id="129" name="楕円 128"/>
          <p:cNvSpPr/>
          <p:nvPr/>
        </p:nvSpPr>
        <p:spPr>
          <a:xfrm>
            <a:off x="2693268" y="4555661"/>
            <a:ext cx="747961" cy="747961"/>
          </a:xfrm>
          <a:prstGeom prst="ellipse">
            <a:avLst/>
          </a:prstGeom>
          <a:solidFill>
            <a:schemeClr val="tx1"/>
          </a:solidFill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ja-JP" altLang="en-US" sz="2800" dirty="0"/>
          </a:p>
        </p:txBody>
      </p:sp>
      <p:sp>
        <p:nvSpPr>
          <p:cNvPr id="130" name="楕円 129"/>
          <p:cNvSpPr/>
          <p:nvPr/>
        </p:nvSpPr>
        <p:spPr>
          <a:xfrm>
            <a:off x="3500575" y="3769788"/>
            <a:ext cx="747961" cy="747961"/>
          </a:xfrm>
          <a:prstGeom prst="ellipse">
            <a:avLst/>
          </a:prstGeom>
          <a:solidFill>
            <a:schemeClr val="tx1"/>
          </a:solidFill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ja-JP" altLang="en-US" sz="2800" dirty="0"/>
          </a:p>
        </p:txBody>
      </p:sp>
      <p:sp>
        <p:nvSpPr>
          <p:cNvPr id="41" name="楕円 40"/>
          <p:cNvSpPr/>
          <p:nvPr/>
        </p:nvSpPr>
        <p:spPr>
          <a:xfrm>
            <a:off x="2693268" y="2870178"/>
            <a:ext cx="747961" cy="747961"/>
          </a:xfrm>
          <a:prstGeom prst="ellipse">
            <a:avLst/>
          </a:prstGeom>
          <a:solidFill>
            <a:schemeClr val="tx1"/>
          </a:solidFill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altLang="ja-JP" sz="2800" dirty="0"/>
              <a:t>1</a:t>
            </a:r>
            <a:endParaRPr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561360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2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5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" grpId="0" animBg="1"/>
      <p:bldP spid="120" grpId="0" animBg="1"/>
      <p:bldP spid="121" grpId="0" animBg="1"/>
      <p:bldP spid="122" grpId="0" animBg="1"/>
    </p:bld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1020</TotalTime>
  <Words>1657</Words>
  <Application>Microsoft Macintosh PowerPoint</Application>
  <PresentationFormat>ワイド画面</PresentationFormat>
  <Paragraphs>535</Paragraphs>
  <Slides>38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38</vt:i4>
      </vt:variant>
    </vt:vector>
  </HeadingPairs>
  <TitlesOfParts>
    <vt:vector size="44" baseType="lpstr">
      <vt:lpstr>游ゴシック</vt:lpstr>
      <vt:lpstr>游ゴシック Light</vt:lpstr>
      <vt:lpstr>Arial</vt:lpstr>
      <vt:lpstr>Cambria Math</vt:lpstr>
      <vt:lpstr>Wingdings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素材集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vdiadmin</dc:creator>
  <cp:lastModifiedBy>名無し 名無し</cp:lastModifiedBy>
  <cp:revision>361</cp:revision>
  <dcterms:created xsi:type="dcterms:W3CDTF">2019-10-29T05:02:54Z</dcterms:created>
  <dcterms:modified xsi:type="dcterms:W3CDTF">2020-11-20T11:17:17Z</dcterms:modified>
</cp:coreProperties>
</file>