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6"/>
  </p:notesMasterIdLst>
  <p:handoutMasterIdLst>
    <p:handoutMasterId r:id="rId47"/>
  </p:handoutMasterIdLst>
  <p:sldIdLst>
    <p:sldId id="256" r:id="rId2"/>
    <p:sldId id="257" r:id="rId3"/>
    <p:sldId id="277" r:id="rId4"/>
    <p:sldId id="278" r:id="rId5"/>
    <p:sldId id="279" r:id="rId6"/>
    <p:sldId id="281" r:id="rId7"/>
    <p:sldId id="282" r:id="rId8"/>
    <p:sldId id="283" r:id="rId9"/>
    <p:sldId id="285" r:id="rId10"/>
    <p:sldId id="286" r:id="rId11"/>
    <p:sldId id="287" r:id="rId12"/>
    <p:sldId id="288" r:id="rId13"/>
    <p:sldId id="289" r:id="rId14"/>
    <p:sldId id="292" r:id="rId15"/>
    <p:sldId id="299" r:id="rId16"/>
    <p:sldId id="297" r:id="rId17"/>
    <p:sldId id="298" r:id="rId18"/>
    <p:sldId id="293" r:id="rId19"/>
    <p:sldId id="300" r:id="rId20"/>
    <p:sldId id="294" r:id="rId21"/>
    <p:sldId id="301" r:id="rId22"/>
    <p:sldId id="302" r:id="rId23"/>
    <p:sldId id="303" r:id="rId24"/>
    <p:sldId id="304" r:id="rId25"/>
    <p:sldId id="305" r:id="rId26"/>
    <p:sldId id="308" r:id="rId27"/>
    <p:sldId id="309" r:id="rId28"/>
    <p:sldId id="295" r:id="rId29"/>
    <p:sldId id="310" r:id="rId30"/>
    <p:sldId id="311" r:id="rId31"/>
    <p:sldId id="312" r:id="rId32"/>
    <p:sldId id="313" r:id="rId33"/>
    <p:sldId id="314" r:id="rId34"/>
    <p:sldId id="315" r:id="rId35"/>
    <p:sldId id="316" r:id="rId36"/>
    <p:sldId id="317" r:id="rId37"/>
    <p:sldId id="318" r:id="rId38"/>
    <p:sldId id="320" r:id="rId39"/>
    <p:sldId id="322" r:id="rId40"/>
    <p:sldId id="323" r:id="rId41"/>
    <p:sldId id="321" r:id="rId42"/>
    <p:sldId id="276" r:id="rId43"/>
    <p:sldId id="280" r:id="rId44"/>
    <p:sldId id="290" r:id="rId45"/>
  </p:sldIdLst>
  <p:sldSz cx="12192000" cy="6858000"/>
  <p:notesSz cx="9906000" cy="676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A8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FD4443E-F989-4FC4-A0C8-D5A2AF1F390B}" styleName="濃色スタイル 1 - アクセント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濃色スタイル 1 - アクセント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濃色スタイル 1 - アクセント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濃色スタイル 1 - アクセント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濃色スタイル 1 - アクセント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スタイル (濃色)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中間スタイル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9" autoAdjust="0"/>
    <p:restoredTop sz="94660"/>
  </p:normalViewPr>
  <p:slideViewPr>
    <p:cSldViewPr snapToGrid="0">
      <p:cViewPr varScale="1">
        <p:scale>
          <a:sx n="65" d="100"/>
          <a:sy n="65" d="100"/>
        </p:scale>
        <p:origin x="96" y="12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1.xml.rels><?xml version="1.0" encoding="UTF-8" standalone="yes"?>
<Relationships xmlns="http://schemas.openxmlformats.org/package/2006/relationships"><Relationship Id="rId1" Type="http://schemas.openxmlformats.org/officeDocument/2006/relationships/image" Target="../media/image1.png"/></Relationships>
</file>

<file path=ppt/diagrams/_rels/drawing1.xml.rels><?xml version="1.0" encoding="UTF-8" standalone="yes"?>
<Relationships xmlns="http://schemas.openxmlformats.org/package/2006/relationships"><Relationship Id="rId1" Type="http://schemas.openxmlformats.org/officeDocument/2006/relationships/image" Target="../media/image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759C81-8F98-4DEC-B1EA-9A750A056526}"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kumimoji="1" lang="ja-JP" altLang="en-US"/>
        </a:p>
      </dgm:t>
    </dgm:pt>
    <dgm:pt modelId="{F506DBC2-E1B9-4557-94EE-C9B5CE632F09}">
      <dgm:prSet phldrT="[テキスト]"/>
      <dgm:spPr/>
      <dgm:t>
        <a:bodyPr/>
        <a:lstStyle/>
        <a:p>
          <a:r>
            <a:rPr kumimoji="1" lang="ja-JP" altLang="en-US" dirty="0"/>
            <a:t>開発</a:t>
          </a:r>
        </a:p>
      </dgm:t>
    </dgm:pt>
    <dgm:pt modelId="{B8F4D2BE-EEF9-48A3-A00C-124631409DEB}" type="parTrans" cxnId="{6F93A131-C602-430D-BCEE-3499035A7D1D}">
      <dgm:prSet/>
      <dgm:spPr/>
      <dgm:t>
        <a:bodyPr/>
        <a:lstStyle/>
        <a:p>
          <a:endParaRPr kumimoji="1" lang="ja-JP" altLang="en-US"/>
        </a:p>
      </dgm:t>
    </dgm:pt>
    <dgm:pt modelId="{8A83B52A-6F9E-4998-8845-01645C9261BE}" type="sibTrans" cxnId="{6F93A131-C602-430D-BCEE-3499035A7D1D}">
      <dgm:prSet/>
      <dgm:spPr/>
      <dgm:t>
        <a:bodyPr/>
        <a:lstStyle/>
        <a:p>
          <a:endParaRPr kumimoji="1" lang="ja-JP" altLang="en-US"/>
        </a:p>
      </dgm:t>
    </dgm:pt>
    <dgm:pt modelId="{BD9EB2BC-1E81-4F3E-9EE5-64B3C9DF27F8}">
      <dgm:prSet phldrT="[テキスト]"/>
      <dgm:spPr/>
      <dgm:t>
        <a:bodyPr/>
        <a:lstStyle/>
        <a:p>
          <a:r>
            <a:rPr kumimoji="1" lang="ja-JP" altLang="en-US" dirty="0"/>
            <a:t>プログラムのコーディング</a:t>
          </a:r>
        </a:p>
      </dgm:t>
    </dgm:pt>
    <dgm:pt modelId="{395C0EBE-B601-4B8E-85A5-DB0EEF56D4C1}" type="parTrans" cxnId="{474B9F19-760E-4BD4-80E8-FCB5E134B780}">
      <dgm:prSet/>
      <dgm:spPr/>
      <dgm:t>
        <a:bodyPr/>
        <a:lstStyle/>
        <a:p>
          <a:endParaRPr kumimoji="1" lang="ja-JP" altLang="en-US"/>
        </a:p>
      </dgm:t>
    </dgm:pt>
    <dgm:pt modelId="{400EB513-834E-473B-B575-D8D2A9DEC808}" type="sibTrans" cxnId="{474B9F19-760E-4BD4-80E8-FCB5E134B780}">
      <dgm:prSet/>
      <dgm:spPr/>
      <dgm:t>
        <a:bodyPr/>
        <a:lstStyle/>
        <a:p>
          <a:endParaRPr kumimoji="1" lang="ja-JP" altLang="en-US"/>
        </a:p>
      </dgm:t>
    </dgm:pt>
    <dgm:pt modelId="{115396C8-B6CD-4A60-ABBB-8216E800841C}">
      <dgm:prSet phldrT="[テキスト]"/>
      <dgm:spPr/>
      <dgm:t>
        <a:bodyPr/>
        <a:lstStyle/>
        <a:p>
          <a:r>
            <a:rPr kumimoji="1" lang="ja-JP" altLang="en-US" dirty="0"/>
            <a:t>テスト</a:t>
          </a:r>
        </a:p>
      </dgm:t>
    </dgm:pt>
    <dgm:pt modelId="{6DB31AFD-D63B-41CA-A1DA-FB152EAB7605}" type="parTrans" cxnId="{764DA9B5-C347-4BA1-8820-FC5CBC1C2CC6}">
      <dgm:prSet/>
      <dgm:spPr/>
      <dgm:t>
        <a:bodyPr/>
        <a:lstStyle/>
        <a:p>
          <a:endParaRPr kumimoji="1" lang="ja-JP" altLang="en-US"/>
        </a:p>
      </dgm:t>
    </dgm:pt>
    <dgm:pt modelId="{5D2FC2EE-1479-4B68-AAD9-1CEE074357CC}" type="sibTrans" cxnId="{764DA9B5-C347-4BA1-8820-FC5CBC1C2CC6}">
      <dgm:prSet/>
      <dgm:spPr/>
      <dgm:t>
        <a:bodyPr/>
        <a:lstStyle/>
        <a:p>
          <a:endParaRPr kumimoji="1" lang="ja-JP" altLang="en-US"/>
        </a:p>
      </dgm:t>
    </dgm:pt>
    <dgm:pt modelId="{DF050450-9FBA-401A-AA3C-04B7D6F01D98}">
      <dgm:prSet phldrT="[テキスト]"/>
      <dgm:spPr/>
      <dgm:t>
        <a:bodyPr/>
        <a:lstStyle/>
        <a:p>
          <a:r>
            <a:rPr kumimoji="1" lang="ja-JP" altLang="en-US" dirty="0"/>
            <a:t>プログラムの試運転・動作確認</a:t>
          </a:r>
        </a:p>
      </dgm:t>
    </dgm:pt>
    <dgm:pt modelId="{7DC92FD5-152E-46F9-BA96-27E143853BCF}" type="parTrans" cxnId="{ED064734-149F-4326-914D-0E612DA365DC}">
      <dgm:prSet/>
      <dgm:spPr/>
      <dgm:t>
        <a:bodyPr/>
        <a:lstStyle/>
        <a:p>
          <a:endParaRPr kumimoji="1" lang="ja-JP" altLang="en-US"/>
        </a:p>
      </dgm:t>
    </dgm:pt>
    <dgm:pt modelId="{7C030464-A5AF-42EF-98F2-03EFC4BEC79D}" type="sibTrans" cxnId="{ED064734-149F-4326-914D-0E612DA365DC}">
      <dgm:prSet/>
      <dgm:spPr/>
      <dgm:t>
        <a:bodyPr/>
        <a:lstStyle/>
        <a:p>
          <a:endParaRPr kumimoji="1" lang="ja-JP" altLang="en-US"/>
        </a:p>
      </dgm:t>
    </dgm:pt>
    <dgm:pt modelId="{2587815C-8B7C-49CE-A575-516DA431FE1F}">
      <dgm:prSet phldrT="[テキスト]"/>
      <dgm:spPr/>
      <dgm:t>
        <a:bodyPr/>
        <a:lstStyle/>
        <a:p>
          <a:r>
            <a:rPr kumimoji="1" lang="ja-JP" altLang="en-US" dirty="0"/>
            <a:t>デバッグ</a:t>
          </a:r>
        </a:p>
      </dgm:t>
    </dgm:pt>
    <dgm:pt modelId="{F9AD1E09-C968-424F-B09D-1C4B5B5C05C6}" type="parTrans" cxnId="{B745608F-9757-4495-9F83-CC5D4D91E69E}">
      <dgm:prSet/>
      <dgm:spPr/>
      <dgm:t>
        <a:bodyPr/>
        <a:lstStyle/>
        <a:p>
          <a:endParaRPr kumimoji="1" lang="ja-JP" altLang="en-US"/>
        </a:p>
      </dgm:t>
    </dgm:pt>
    <dgm:pt modelId="{E1DB6F14-990D-4932-8C58-A85D531815B8}" type="sibTrans" cxnId="{B745608F-9757-4495-9F83-CC5D4D91E69E}">
      <dgm:prSet/>
      <dgm:spPr/>
      <dgm:t>
        <a:bodyPr/>
        <a:lstStyle/>
        <a:p>
          <a:endParaRPr kumimoji="1" lang="ja-JP" altLang="en-US"/>
        </a:p>
      </dgm:t>
    </dgm:pt>
    <dgm:pt modelId="{8E4FE41B-8928-4D59-9860-CA43566EB407}">
      <dgm:prSet phldrT="[テキスト]"/>
      <dgm:spPr/>
      <dgm:t>
        <a:bodyPr/>
        <a:lstStyle/>
        <a:p>
          <a:r>
            <a:rPr kumimoji="1" lang="ja-JP" altLang="en-US" dirty="0"/>
            <a:t>プログラムの不具合の修正</a:t>
          </a:r>
        </a:p>
      </dgm:t>
    </dgm:pt>
    <dgm:pt modelId="{5A8DC434-6D36-4395-B67D-258BD53F7EDE}" type="parTrans" cxnId="{DEF781CC-DBB9-43BF-88C3-637D4E498F9B}">
      <dgm:prSet/>
      <dgm:spPr/>
      <dgm:t>
        <a:bodyPr/>
        <a:lstStyle/>
        <a:p>
          <a:endParaRPr kumimoji="1" lang="ja-JP" altLang="en-US"/>
        </a:p>
      </dgm:t>
    </dgm:pt>
    <dgm:pt modelId="{23F2C8C6-9DB6-4D23-87CD-20164B102B0E}" type="sibTrans" cxnId="{DEF781CC-DBB9-43BF-88C3-637D4E498F9B}">
      <dgm:prSet/>
      <dgm:spPr/>
      <dgm:t>
        <a:bodyPr/>
        <a:lstStyle/>
        <a:p>
          <a:endParaRPr kumimoji="1" lang="ja-JP" altLang="en-US"/>
        </a:p>
      </dgm:t>
    </dgm:pt>
    <dgm:pt modelId="{B2BC8E0F-0106-437C-AA38-DDCE194D47A9}" type="pres">
      <dgm:prSet presAssocID="{76759C81-8F98-4DEC-B1EA-9A750A056526}" presName="rootnode" presStyleCnt="0">
        <dgm:presLayoutVars>
          <dgm:chMax/>
          <dgm:chPref/>
          <dgm:dir/>
          <dgm:animLvl val="lvl"/>
        </dgm:presLayoutVars>
      </dgm:prSet>
      <dgm:spPr/>
      <dgm:t>
        <a:bodyPr/>
        <a:lstStyle/>
        <a:p>
          <a:endParaRPr kumimoji="1" lang="ja-JP" altLang="en-US"/>
        </a:p>
      </dgm:t>
    </dgm:pt>
    <dgm:pt modelId="{2F230B95-1860-4521-94CA-3C82CCBCB435}" type="pres">
      <dgm:prSet presAssocID="{F506DBC2-E1B9-4557-94EE-C9B5CE632F09}" presName="composite" presStyleCnt="0"/>
      <dgm:spPr/>
    </dgm:pt>
    <dgm:pt modelId="{AEBD7512-0223-4644-9AE2-E2A7D87BAED9}" type="pres">
      <dgm:prSet presAssocID="{F506DBC2-E1B9-4557-94EE-C9B5CE632F09}" presName="bentUpArrow1" presStyleLbl="alignImgPlace1" presStyleIdx="0" presStyleCnt="2"/>
      <dgm:spPr/>
    </dgm:pt>
    <dgm:pt modelId="{BA6D13A4-12FB-419B-B858-EE4FA28B80EA}" type="pres">
      <dgm:prSet presAssocID="{F506DBC2-E1B9-4557-94EE-C9B5CE632F09}" presName="ParentText" presStyleLbl="node1" presStyleIdx="0" presStyleCnt="3">
        <dgm:presLayoutVars>
          <dgm:chMax val="1"/>
          <dgm:chPref val="1"/>
          <dgm:bulletEnabled val="1"/>
        </dgm:presLayoutVars>
      </dgm:prSet>
      <dgm:spPr/>
      <dgm:t>
        <a:bodyPr/>
        <a:lstStyle/>
        <a:p>
          <a:endParaRPr kumimoji="1" lang="ja-JP" altLang="en-US"/>
        </a:p>
      </dgm:t>
    </dgm:pt>
    <dgm:pt modelId="{DF268869-47FE-4E63-BA97-97AED5229E6D}" type="pres">
      <dgm:prSet presAssocID="{F506DBC2-E1B9-4557-94EE-C9B5CE632F09}" presName="ChildText" presStyleLbl="revTx" presStyleIdx="0" presStyleCnt="3" custScaleX="358619" custLinFactX="32656" custLinFactNeighborX="100000">
        <dgm:presLayoutVars>
          <dgm:chMax val="0"/>
          <dgm:chPref val="0"/>
          <dgm:bulletEnabled val="1"/>
        </dgm:presLayoutVars>
      </dgm:prSet>
      <dgm:spPr/>
      <dgm:t>
        <a:bodyPr/>
        <a:lstStyle/>
        <a:p>
          <a:endParaRPr kumimoji="1" lang="ja-JP" altLang="en-US"/>
        </a:p>
      </dgm:t>
    </dgm:pt>
    <dgm:pt modelId="{C093917B-3B86-497C-A067-DE2C855450D5}" type="pres">
      <dgm:prSet presAssocID="{8A83B52A-6F9E-4998-8845-01645C9261BE}" presName="sibTrans" presStyleCnt="0"/>
      <dgm:spPr/>
    </dgm:pt>
    <dgm:pt modelId="{BD461064-1262-4C07-8484-68686C102847}" type="pres">
      <dgm:prSet presAssocID="{115396C8-B6CD-4A60-ABBB-8216E800841C}" presName="composite" presStyleCnt="0"/>
      <dgm:spPr/>
    </dgm:pt>
    <dgm:pt modelId="{D65F5E7B-E87A-46CB-B0EA-444819B3B5D0}" type="pres">
      <dgm:prSet presAssocID="{115396C8-B6CD-4A60-ABBB-8216E800841C}" presName="bentUpArrow1" presStyleLbl="alignImgPlace1" presStyleIdx="1" presStyleCnt="2" custLinFactNeighborX="-61125"/>
      <dgm:spPr>
        <a:blipFill rotWithShape="0">
          <a:blip xmlns:r="http://schemas.openxmlformats.org/officeDocument/2006/relationships" r:embed="rId1"/>
          <a:stretch>
            <a:fillRect/>
          </a:stretch>
        </a:blipFill>
      </dgm:spPr>
    </dgm:pt>
    <dgm:pt modelId="{16E04EAC-B356-4559-92E6-53A1F7CA800C}" type="pres">
      <dgm:prSet presAssocID="{115396C8-B6CD-4A60-ABBB-8216E800841C}" presName="ParentText" presStyleLbl="node1" presStyleIdx="1" presStyleCnt="3" custLinFactNeighborX="-42524">
        <dgm:presLayoutVars>
          <dgm:chMax val="1"/>
          <dgm:chPref val="1"/>
          <dgm:bulletEnabled val="1"/>
        </dgm:presLayoutVars>
      </dgm:prSet>
      <dgm:spPr/>
      <dgm:t>
        <a:bodyPr/>
        <a:lstStyle/>
        <a:p>
          <a:endParaRPr kumimoji="1" lang="ja-JP" altLang="en-US"/>
        </a:p>
      </dgm:t>
    </dgm:pt>
    <dgm:pt modelId="{61757850-2AFB-4A06-B48D-2A7468EF8AFE}" type="pres">
      <dgm:prSet presAssocID="{115396C8-B6CD-4A60-ABBB-8216E800841C}" presName="ChildText" presStyleLbl="revTx" presStyleIdx="1" presStyleCnt="3" custScaleX="358619" custLinFactNeighborX="72969">
        <dgm:presLayoutVars>
          <dgm:chMax val="0"/>
          <dgm:chPref val="0"/>
          <dgm:bulletEnabled val="1"/>
        </dgm:presLayoutVars>
      </dgm:prSet>
      <dgm:spPr/>
      <dgm:t>
        <a:bodyPr/>
        <a:lstStyle/>
        <a:p>
          <a:endParaRPr kumimoji="1" lang="ja-JP" altLang="en-US"/>
        </a:p>
      </dgm:t>
    </dgm:pt>
    <dgm:pt modelId="{5BDA0F95-0BAE-45D9-B9AA-2A201F1C9A5A}" type="pres">
      <dgm:prSet presAssocID="{5D2FC2EE-1479-4B68-AAD9-1CEE074357CC}" presName="sibTrans" presStyleCnt="0"/>
      <dgm:spPr/>
    </dgm:pt>
    <dgm:pt modelId="{E9A7D5DE-FA29-493D-9536-AACD030643AB}" type="pres">
      <dgm:prSet presAssocID="{2587815C-8B7C-49CE-A575-516DA431FE1F}" presName="composite" presStyleCnt="0"/>
      <dgm:spPr/>
    </dgm:pt>
    <dgm:pt modelId="{91A3EE6B-7A1C-4798-AD88-63F1841E6146}" type="pres">
      <dgm:prSet presAssocID="{2587815C-8B7C-49CE-A575-516DA431FE1F}" presName="ParentText" presStyleLbl="node1" presStyleIdx="2" presStyleCnt="3" custLinFactNeighborX="-82194">
        <dgm:presLayoutVars>
          <dgm:chMax val="1"/>
          <dgm:chPref val="1"/>
          <dgm:bulletEnabled val="1"/>
        </dgm:presLayoutVars>
      </dgm:prSet>
      <dgm:spPr/>
      <dgm:t>
        <a:bodyPr/>
        <a:lstStyle/>
        <a:p>
          <a:endParaRPr kumimoji="1" lang="ja-JP" altLang="en-US"/>
        </a:p>
      </dgm:t>
    </dgm:pt>
    <dgm:pt modelId="{79D95360-262F-4510-9C0C-41750F997507}" type="pres">
      <dgm:prSet presAssocID="{2587815C-8B7C-49CE-A575-516DA431FE1F}" presName="FinalChildText" presStyleLbl="revTx" presStyleIdx="2" presStyleCnt="3" custScaleX="358619" custLinFactNeighborX="15840">
        <dgm:presLayoutVars>
          <dgm:chMax val="0"/>
          <dgm:chPref val="0"/>
          <dgm:bulletEnabled val="1"/>
        </dgm:presLayoutVars>
      </dgm:prSet>
      <dgm:spPr/>
      <dgm:t>
        <a:bodyPr/>
        <a:lstStyle/>
        <a:p>
          <a:endParaRPr kumimoji="1" lang="ja-JP" altLang="en-US"/>
        </a:p>
      </dgm:t>
    </dgm:pt>
  </dgm:ptLst>
  <dgm:cxnLst>
    <dgm:cxn modelId="{ED064734-149F-4326-914D-0E612DA365DC}" srcId="{115396C8-B6CD-4A60-ABBB-8216E800841C}" destId="{DF050450-9FBA-401A-AA3C-04B7D6F01D98}" srcOrd="0" destOrd="0" parTransId="{7DC92FD5-152E-46F9-BA96-27E143853BCF}" sibTransId="{7C030464-A5AF-42EF-98F2-03EFC4BEC79D}"/>
    <dgm:cxn modelId="{62D60535-5D02-4FFE-9731-5B782F333CD4}" type="presOf" srcId="{8E4FE41B-8928-4D59-9860-CA43566EB407}" destId="{79D95360-262F-4510-9C0C-41750F997507}" srcOrd="0" destOrd="0" presId="urn:microsoft.com/office/officeart/2005/8/layout/StepDownProcess"/>
    <dgm:cxn modelId="{F98CED4D-9AA4-4920-BE83-08DC0E20B5EB}" type="presOf" srcId="{DF050450-9FBA-401A-AA3C-04B7D6F01D98}" destId="{61757850-2AFB-4A06-B48D-2A7468EF8AFE}" srcOrd="0" destOrd="0" presId="urn:microsoft.com/office/officeart/2005/8/layout/StepDownProcess"/>
    <dgm:cxn modelId="{B6998A0F-C2F6-470B-B250-19F933EF76B1}" type="presOf" srcId="{76759C81-8F98-4DEC-B1EA-9A750A056526}" destId="{B2BC8E0F-0106-437C-AA38-DDCE194D47A9}" srcOrd="0" destOrd="0" presId="urn:microsoft.com/office/officeart/2005/8/layout/StepDownProcess"/>
    <dgm:cxn modelId="{9D727C22-C780-4C18-812E-876CC98AF334}" type="presOf" srcId="{2587815C-8B7C-49CE-A575-516DA431FE1F}" destId="{91A3EE6B-7A1C-4798-AD88-63F1841E6146}" srcOrd="0" destOrd="0" presId="urn:microsoft.com/office/officeart/2005/8/layout/StepDownProcess"/>
    <dgm:cxn modelId="{764DA9B5-C347-4BA1-8820-FC5CBC1C2CC6}" srcId="{76759C81-8F98-4DEC-B1EA-9A750A056526}" destId="{115396C8-B6CD-4A60-ABBB-8216E800841C}" srcOrd="1" destOrd="0" parTransId="{6DB31AFD-D63B-41CA-A1DA-FB152EAB7605}" sibTransId="{5D2FC2EE-1479-4B68-AAD9-1CEE074357CC}"/>
    <dgm:cxn modelId="{F84A35ED-84F1-4404-9EB4-81A1097F57D2}" type="presOf" srcId="{F506DBC2-E1B9-4557-94EE-C9B5CE632F09}" destId="{BA6D13A4-12FB-419B-B858-EE4FA28B80EA}" srcOrd="0" destOrd="0" presId="urn:microsoft.com/office/officeart/2005/8/layout/StepDownProcess"/>
    <dgm:cxn modelId="{6F93A131-C602-430D-BCEE-3499035A7D1D}" srcId="{76759C81-8F98-4DEC-B1EA-9A750A056526}" destId="{F506DBC2-E1B9-4557-94EE-C9B5CE632F09}" srcOrd="0" destOrd="0" parTransId="{B8F4D2BE-EEF9-48A3-A00C-124631409DEB}" sibTransId="{8A83B52A-6F9E-4998-8845-01645C9261BE}"/>
    <dgm:cxn modelId="{474B9F19-760E-4BD4-80E8-FCB5E134B780}" srcId="{F506DBC2-E1B9-4557-94EE-C9B5CE632F09}" destId="{BD9EB2BC-1E81-4F3E-9EE5-64B3C9DF27F8}" srcOrd="0" destOrd="0" parTransId="{395C0EBE-B601-4B8E-85A5-DB0EEF56D4C1}" sibTransId="{400EB513-834E-473B-B575-D8D2A9DEC808}"/>
    <dgm:cxn modelId="{B745608F-9757-4495-9F83-CC5D4D91E69E}" srcId="{76759C81-8F98-4DEC-B1EA-9A750A056526}" destId="{2587815C-8B7C-49CE-A575-516DA431FE1F}" srcOrd="2" destOrd="0" parTransId="{F9AD1E09-C968-424F-B09D-1C4B5B5C05C6}" sibTransId="{E1DB6F14-990D-4932-8C58-A85D531815B8}"/>
    <dgm:cxn modelId="{41B8AD6D-264E-46B7-86CC-4A3CE50A6C3C}" type="presOf" srcId="{115396C8-B6CD-4A60-ABBB-8216E800841C}" destId="{16E04EAC-B356-4559-92E6-53A1F7CA800C}" srcOrd="0" destOrd="0" presId="urn:microsoft.com/office/officeart/2005/8/layout/StepDownProcess"/>
    <dgm:cxn modelId="{83CBFB6E-1825-4139-8D70-29D569A59304}" type="presOf" srcId="{BD9EB2BC-1E81-4F3E-9EE5-64B3C9DF27F8}" destId="{DF268869-47FE-4E63-BA97-97AED5229E6D}" srcOrd="0" destOrd="0" presId="urn:microsoft.com/office/officeart/2005/8/layout/StepDownProcess"/>
    <dgm:cxn modelId="{DEF781CC-DBB9-43BF-88C3-637D4E498F9B}" srcId="{2587815C-8B7C-49CE-A575-516DA431FE1F}" destId="{8E4FE41B-8928-4D59-9860-CA43566EB407}" srcOrd="0" destOrd="0" parTransId="{5A8DC434-6D36-4395-B67D-258BD53F7EDE}" sibTransId="{23F2C8C6-9DB6-4D23-87CD-20164B102B0E}"/>
    <dgm:cxn modelId="{0B60088C-CBD0-4164-B830-1565AA896711}" type="presParOf" srcId="{B2BC8E0F-0106-437C-AA38-DDCE194D47A9}" destId="{2F230B95-1860-4521-94CA-3C82CCBCB435}" srcOrd="0" destOrd="0" presId="urn:microsoft.com/office/officeart/2005/8/layout/StepDownProcess"/>
    <dgm:cxn modelId="{0BDBEA0A-9A18-48A1-8F8F-BE44364477EC}" type="presParOf" srcId="{2F230B95-1860-4521-94CA-3C82CCBCB435}" destId="{AEBD7512-0223-4644-9AE2-E2A7D87BAED9}" srcOrd="0" destOrd="0" presId="urn:microsoft.com/office/officeart/2005/8/layout/StepDownProcess"/>
    <dgm:cxn modelId="{0753B835-F29B-4C36-A256-AE8AE4659911}" type="presParOf" srcId="{2F230B95-1860-4521-94CA-3C82CCBCB435}" destId="{BA6D13A4-12FB-419B-B858-EE4FA28B80EA}" srcOrd="1" destOrd="0" presId="urn:microsoft.com/office/officeart/2005/8/layout/StepDownProcess"/>
    <dgm:cxn modelId="{33BF424C-A883-4BF0-9416-43963FD866EA}" type="presParOf" srcId="{2F230B95-1860-4521-94CA-3C82CCBCB435}" destId="{DF268869-47FE-4E63-BA97-97AED5229E6D}" srcOrd="2" destOrd="0" presId="urn:microsoft.com/office/officeart/2005/8/layout/StepDownProcess"/>
    <dgm:cxn modelId="{257637DA-61EF-4F53-BAA4-BD812972FC91}" type="presParOf" srcId="{B2BC8E0F-0106-437C-AA38-DDCE194D47A9}" destId="{C093917B-3B86-497C-A067-DE2C855450D5}" srcOrd="1" destOrd="0" presId="urn:microsoft.com/office/officeart/2005/8/layout/StepDownProcess"/>
    <dgm:cxn modelId="{F5E8355D-A09B-4DB8-9573-2072564FA01B}" type="presParOf" srcId="{B2BC8E0F-0106-437C-AA38-DDCE194D47A9}" destId="{BD461064-1262-4C07-8484-68686C102847}" srcOrd="2" destOrd="0" presId="urn:microsoft.com/office/officeart/2005/8/layout/StepDownProcess"/>
    <dgm:cxn modelId="{B1FF6EE0-FCC6-4F60-85C3-DA44EB63593B}" type="presParOf" srcId="{BD461064-1262-4C07-8484-68686C102847}" destId="{D65F5E7B-E87A-46CB-B0EA-444819B3B5D0}" srcOrd="0" destOrd="0" presId="urn:microsoft.com/office/officeart/2005/8/layout/StepDownProcess"/>
    <dgm:cxn modelId="{A50AC263-2CEF-46BE-94EB-061F52983A60}" type="presParOf" srcId="{BD461064-1262-4C07-8484-68686C102847}" destId="{16E04EAC-B356-4559-92E6-53A1F7CA800C}" srcOrd="1" destOrd="0" presId="urn:microsoft.com/office/officeart/2005/8/layout/StepDownProcess"/>
    <dgm:cxn modelId="{03FA3AC6-45FB-4404-B184-988759238503}" type="presParOf" srcId="{BD461064-1262-4C07-8484-68686C102847}" destId="{61757850-2AFB-4A06-B48D-2A7468EF8AFE}" srcOrd="2" destOrd="0" presId="urn:microsoft.com/office/officeart/2005/8/layout/StepDownProcess"/>
    <dgm:cxn modelId="{7AC1A22B-291D-4F81-8740-B3CA45B2B46B}" type="presParOf" srcId="{B2BC8E0F-0106-437C-AA38-DDCE194D47A9}" destId="{5BDA0F95-0BAE-45D9-B9AA-2A201F1C9A5A}" srcOrd="3" destOrd="0" presId="urn:microsoft.com/office/officeart/2005/8/layout/StepDownProcess"/>
    <dgm:cxn modelId="{5CA87E6B-2F11-404D-B094-F8A4FD1ADF6E}" type="presParOf" srcId="{B2BC8E0F-0106-437C-AA38-DDCE194D47A9}" destId="{E9A7D5DE-FA29-493D-9536-AACD030643AB}" srcOrd="4" destOrd="0" presId="urn:microsoft.com/office/officeart/2005/8/layout/StepDownProcess"/>
    <dgm:cxn modelId="{F3684F77-F4D8-4EE0-82DB-06488B21D1D6}" type="presParOf" srcId="{E9A7D5DE-FA29-493D-9536-AACD030643AB}" destId="{91A3EE6B-7A1C-4798-AD88-63F1841E6146}" srcOrd="0" destOrd="0" presId="urn:microsoft.com/office/officeart/2005/8/layout/StepDownProcess"/>
    <dgm:cxn modelId="{90190B92-E179-4DB7-A6BD-C063D9826B26}" type="presParOf" srcId="{E9A7D5DE-FA29-493D-9536-AACD030643AB}" destId="{79D95360-262F-4510-9C0C-41750F997507}"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F8E4EE-0ABC-4044-A30F-F3A74B82CFC3}"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9B76977A-563F-4AFE-8C48-339C19D77983}">
      <dgm:prSet phldrT="[テキスト]"/>
      <dgm:spPr/>
      <dgm:t>
        <a:bodyPr/>
        <a:lstStyle/>
        <a:p>
          <a:r>
            <a:rPr kumimoji="1" lang="en-US" altLang="ja-JP" dirty="0"/>
            <a:t>1</a:t>
          </a:r>
          <a:endParaRPr kumimoji="1" lang="ja-JP" altLang="en-US" dirty="0"/>
        </a:p>
      </dgm:t>
    </dgm:pt>
    <dgm:pt modelId="{2DE6712E-3030-4AE5-B494-B3D2590FE835}" type="parTrans" cxnId="{262504E3-3B4D-4F29-A742-55CEFA6C584E}">
      <dgm:prSet/>
      <dgm:spPr/>
      <dgm:t>
        <a:bodyPr/>
        <a:lstStyle/>
        <a:p>
          <a:endParaRPr kumimoji="1" lang="ja-JP" altLang="en-US"/>
        </a:p>
      </dgm:t>
    </dgm:pt>
    <dgm:pt modelId="{0E33B6ED-B9B9-4EB5-9C03-C619AC46469D}" type="sibTrans" cxnId="{262504E3-3B4D-4F29-A742-55CEFA6C584E}">
      <dgm:prSet/>
      <dgm:spPr/>
      <dgm:t>
        <a:bodyPr/>
        <a:lstStyle/>
        <a:p>
          <a:endParaRPr kumimoji="1" lang="ja-JP" altLang="en-US"/>
        </a:p>
      </dgm:t>
    </dgm:pt>
    <dgm:pt modelId="{833328AD-057D-4857-A1C8-CA48FFE1C970}">
      <dgm:prSet phldrT="[テキスト]"/>
      <dgm:spPr/>
      <dgm:t>
        <a:bodyPr/>
        <a:lstStyle/>
        <a:p>
          <a:r>
            <a:rPr kumimoji="1" lang="ja-JP" altLang="en-US" dirty="0"/>
            <a:t>関数</a:t>
          </a:r>
          <a:r>
            <a:rPr kumimoji="1" lang="en-US" altLang="ja-JP" dirty="0" err="1"/>
            <a:t>isBigger</a:t>
          </a:r>
          <a:r>
            <a:rPr kumimoji="1" lang="ja-JP" altLang="en-US" dirty="0"/>
            <a:t>の宣言</a:t>
          </a:r>
        </a:p>
      </dgm:t>
    </dgm:pt>
    <dgm:pt modelId="{E31CE2EC-78D4-49A6-9610-D27AC5ADF707}" type="parTrans" cxnId="{D6F99BBB-5260-45C4-BA7C-81AB96438C23}">
      <dgm:prSet/>
      <dgm:spPr/>
      <dgm:t>
        <a:bodyPr/>
        <a:lstStyle/>
        <a:p>
          <a:endParaRPr kumimoji="1" lang="ja-JP" altLang="en-US"/>
        </a:p>
      </dgm:t>
    </dgm:pt>
    <dgm:pt modelId="{B5887133-CF06-48C1-A3FE-EC4004568E25}" type="sibTrans" cxnId="{D6F99BBB-5260-45C4-BA7C-81AB96438C23}">
      <dgm:prSet/>
      <dgm:spPr/>
      <dgm:t>
        <a:bodyPr/>
        <a:lstStyle/>
        <a:p>
          <a:endParaRPr kumimoji="1" lang="ja-JP" altLang="en-US"/>
        </a:p>
      </dgm:t>
    </dgm:pt>
    <dgm:pt modelId="{E95A45A6-8548-43FB-9576-933AF93A420E}">
      <dgm:prSet phldrT="[テキスト]"/>
      <dgm:spPr/>
      <dgm:t>
        <a:bodyPr/>
        <a:lstStyle/>
        <a:p>
          <a:r>
            <a:rPr kumimoji="1" lang="en-US" altLang="ja-JP" dirty="0"/>
            <a:t>2</a:t>
          </a:r>
          <a:endParaRPr kumimoji="1" lang="ja-JP" altLang="en-US" dirty="0"/>
        </a:p>
      </dgm:t>
    </dgm:pt>
    <dgm:pt modelId="{A022469B-4330-4F34-8DE5-04CF87B6796A}" type="parTrans" cxnId="{199C06B5-B5E0-4D99-AC7E-504513E7C509}">
      <dgm:prSet/>
      <dgm:spPr/>
      <dgm:t>
        <a:bodyPr/>
        <a:lstStyle/>
        <a:p>
          <a:endParaRPr kumimoji="1" lang="ja-JP" altLang="en-US"/>
        </a:p>
      </dgm:t>
    </dgm:pt>
    <dgm:pt modelId="{2001E76C-E1CE-464F-8A46-61D38EF438B1}" type="sibTrans" cxnId="{199C06B5-B5E0-4D99-AC7E-504513E7C509}">
      <dgm:prSet/>
      <dgm:spPr/>
      <dgm:t>
        <a:bodyPr/>
        <a:lstStyle/>
        <a:p>
          <a:endParaRPr kumimoji="1" lang="ja-JP" altLang="en-US"/>
        </a:p>
      </dgm:t>
    </dgm:pt>
    <dgm:pt modelId="{1946FC04-5651-41BA-97EB-E5A27A809139}">
      <dgm:prSet phldrT="[テキスト]"/>
      <dgm:spPr/>
      <dgm:t>
        <a:bodyPr/>
        <a:lstStyle/>
        <a:p>
          <a:r>
            <a:rPr kumimoji="1" lang="en-US" altLang="ja-JP" dirty="0"/>
            <a:t>x</a:t>
          </a:r>
          <a:r>
            <a:rPr kumimoji="1" lang="ja-JP" altLang="en-US" dirty="0"/>
            <a:t>が</a:t>
          </a:r>
          <a:r>
            <a:rPr kumimoji="1" lang="en-US" altLang="ja-JP" dirty="0"/>
            <a:t>y</a:t>
          </a:r>
          <a:r>
            <a:rPr kumimoji="1" lang="ja-JP" altLang="en-US" dirty="0"/>
            <a:t>より小さければ</a:t>
          </a:r>
        </a:p>
      </dgm:t>
    </dgm:pt>
    <dgm:pt modelId="{6D0FE3AB-9697-4817-B14E-0B6DF74B2FE8}" type="parTrans" cxnId="{3EB40974-B548-4E1C-992F-1D8B0BC7980F}">
      <dgm:prSet/>
      <dgm:spPr/>
      <dgm:t>
        <a:bodyPr/>
        <a:lstStyle/>
        <a:p>
          <a:endParaRPr kumimoji="1" lang="ja-JP" altLang="en-US"/>
        </a:p>
      </dgm:t>
    </dgm:pt>
    <dgm:pt modelId="{B78EE62F-C438-4E9D-85DB-8F6D84A3936C}" type="sibTrans" cxnId="{3EB40974-B548-4E1C-992F-1D8B0BC7980F}">
      <dgm:prSet/>
      <dgm:spPr/>
      <dgm:t>
        <a:bodyPr/>
        <a:lstStyle/>
        <a:p>
          <a:endParaRPr kumimoji="1" lang="ja-JP" altLang="en-US"/>
        </a:p>
      </dgm:t>
    </dgm:pt>
    <dgm:pt modelId="{FF6C4817-74FC-4EF0-B225-CEF092674B89}">
      <dgm:prSet phldrT="[テキスト]"/>
      <dgm:spPr/>
      <dgm:t>
        <a:bodyPr/>
        <a:lstStyle/>
        <a:p>
          <a:r>
            <a:rPr kumimoji="1" lang="en-US" altLang="ja-JP" dirty="0"/>
            <a:t>3</a:t>
          </a:r>
          <a:endParaRPr kumimoji="1" lang="ja-JP" altLang="en-US" dirty="0"/>
        </a:p>
      </dgm:t>
    </dgm:pt>
    <dgm:pt modelId="{05F8EAEC-02D2-4D10-96B9-3FBA7531CEA1}" type="parTrans" cxnId="{D9997AB0-4A1A-4A4A-A138-43682EF5AFF3}">
      <dgm:prSet/>
      <dgm:spPr/>
      <dgm:t>
        <a:bodyPr/>
        <a:lstStyle/>
        <a:p>
          <a:endParaRPr kumimoji="1" lang="ja-JP" altLang="en-US"/>
        </a:p>
      </dgm:t>
    </dgm:pt>
    <dgm:pt modelId="{E2044E61-1E1C-4DE2-AE66-F7303B7527CC}" type="sibTrans" cxnId="{D9997AB0-4A1A-4A4A-A138-43682EF5AFF3}">
      <dgm:prSet/>
      <dgm:spPr/>
      <dgm:t>
        <a:bodyPr/>
        <a:lstStyle/>
        <a:p>
          <a:endParaRPr kumimoji="1" lang="ja-JP" altLang="en-US"/>
        </a:p>
      </dgm:t>
    </dgm:pt>
    <dgm:pt modelId="{48C8B59E-18A7-49CB-BD7C-135964754628}">
      <dgm:prSet phldrT="[テキスト]"/>
      <dgm:spPr/>
      <dgm:t>
        <a:bodyPr/>
        <a:lstStyle/>
        <a:p>
          <a:r>
            <a:rPr kumimoji="1" lang="en-US" altLang="ja-JP" dirty="0"/>
            <a:t>X</a:t>
          </a:r>
          <a:r>
            <a:rPr kumimoji="1" lang="ja-JP" altLang="en-US" dirty="0"/>
            <a:t>が</a:t>
          </a:r>
          <a:r>
            <a:rPr kumimoji="1" lang="en-US" altLang="ja-JP" dirty="0"/>
            <a:t>y</a:t>
          </a:r>
          <a:r>
            <a:rPr kumimoji="1" lang="ja-JP" altLang="en-US" dirty="0"/>
            <a:t>以上であれば</a:t>
          </a:r>
        </a:p>
      </dgm:t>
    </dgm:pt>
    <dgm:pt modelId="{29EF5DFF-DF2E-4565-9045-A57F1CD3D739}" type="parTrans" cxnId="{B637ACEE-537E-45E6-978E-6D9BC179750D}">
      <dgm:prSet/>
      <dgm:spPr/>
      <dgm:t>
        <a:bodyPr/>
        <a:lstStyle/>
        <a:p>
          <a:endParaRPr kumimoji="1" lang="ja-JP" altLang="en-US"/>
        </a:p>
      </dgm:t>
    </dgm:pt>
    <dgm:pt modelId="{46E95001-24D5-4B45-9898-08E8C2D93376}" type="sibTrans" cxnId="{B637ACEE-537E-45E6-978E-6D9BC179750D}">
      <dgm:prSet/>
      <dgm:spPr/>
      <dgm:t>
        <a:bodyPr/>
        <a:lstStyle/>
        <a:p>
          <a:endParaRPr kumimoji="1" lang="ja-JP" altLang="en-US"/>
        </a:p>
      </dgm:t>
    </dgm:pt>
    <dgm:pt modelId="{75871880-4D5D-4884-9A44-5B8E2CA3E554}">
      <dgm:prSet phldrT="[テキスト]"/>
      <dgm:spPr/>
      <dgm:t>
        <a:bodyPr/>
        <a:lstStyle/>
        <a:p>
          <a:r>
            <a:rPr kumimoji="1" lang="en-US" altLang="ja-JP" dirty="0"/>
            <a:t>2</a:t>
          </a:r>
          <a:r>
            <a:rPr kumimoji="1" lang="ja-JP" altLang="en-US" dirty="0"/>
            <a:t>引数</a:t>
          </a:r>
          <a:r>
            <a:rPr kumimoji="1" lang="en-US" altLang="ja-JP" dirty="0" err="1"/>
            <a:t>x,y</a:t>
          </a:r>
          <a:r>
            <a:rPr kumimoji="1" lang="ja-JP" altLang="en-US" dirty="0"/>
            <a:t>をとる</a:t>
          </a:r>
        </a:p>
      </dgm:t>
    </dgm:pt>
    <dgm:pt modelId="{E32A4E36-757B-4D63-8037-E47EDF141665}" type="parTrans" cxnId="{D9EB4156-67FA-4DDD-8980-30CF41E8B57F}">
      <dgm:prSet/>
      <dgm:spPr/>
      <dgm:t>
        <a:bodyPr/>
        <a:lstStyle/>
        <a:p>
          <a:endParaRPr kumimoji="1" lang="ja-JP" altLang="en-US"/>
        </a:p>
      </dgm:t>
    </dgm:pt>
    <dgm:pt modelId="{FD876D26-2C90-4B3C-81FD-DB0F75517330}" type="sibTrans" cxnId="{D9EB4156-67FA-4DDD-8980-30CF41E8B57F}">
      <dgm:prSet/>
      <dgm:spPr/>
      <dgm:t>
        <a:bodyPr/>
        <a:lstStyle/>
        <a:p>
          <a:endParaRPr kumimoji="1" lang="ja-JP" altLang="en-US"/>
        </a:p>
      </dgm:t>
    </dgm:pt>
    <dgm:pt modelId="{E127C9D2-D17B-41B0-906D-616067E3C7D8}">
      <dgm:prSet phldrT="[テキスト]"/>
      <dgm:spPr/>
      <dgm:t>
        <a:bodyPr/>
        <a:lstStyle/>
        <a:p>
          <a:r>
            <a:rPr kumimoji="1" lang="en-US" altLang="ja-JP" dirty="0"/>
            <a:t>True </a:t>
          </a:r>
          <a:r>
            <a:rPr kumimoji="1" lang="ja-JP" altLang="en-US" dirty="0"/>
            <a:t>を返す</a:t>
          </a:r>
        </a:p>
      </dgm:t>
    </dgm:pt>
    <dgm:pt modelId="{64CC264C-ABF7-4B62-AF36-099436FC3301}" type="parTrans" cxnId="{CD118A7C-0A84-4C4D-B363-9993B6021341}">
      <dgm:prSet/>
      <dgm:spPr/>
      <dgm:t>
        <a:bodyPr/>
        <a:lstStyle/>
        <a:p>
          <a:endParaRPr kumimoji="1" lang="ja-JP" altLang="en-US"/>
        </a:p>
      </dgm:t>
    </dgm:pt>
    <dgm:pt modelId="{FE577BFE-4A55-4227-92E5-2697CDDA9C41}" type="sibTrans" cxnId="{CD118A7C-0A84-4C4D-B363-9993B6021341}">
      <dgm:prSet/>
      <dgm:spPr/>
      <dgm:t>
        <a:bodyPr/>
        <a:lstStyle/>
        <a:p>
          <a:endParaRPr kumimoji="1" lang="ja-JP" altLang="en-US"/>
        </a:p>
      </dgm:t>
    </dgm:pt>
    <dgm:pt modelId="{3BCFEC42-9559-4E49-AC18-65F5EFA31317}">
      <dgm:prSet phldrT="[テキスト]"/>
      <dgm:spPr/>
      <dgm:t>
        <a:bodyPr/>
        <a:lstStyle/>
        <a:p>
          <a:r>
            <a:rPr kumimoji="1" lang="en-US" altLang="ja-JP" dirty="0"/>
            <a:t>False </a:t>
          </a:r>
          <a:r>
            <a:rPr kumimoji="1" lang="ja-JP" altLang="en-US" dirty="0"/>
            <a:t>を返す</a:t>
          </a:r>
        </a:p>
      </dgm:t>
    </dgm:pt>
    <dgm:pt modelId="{D15E7EB6-8A74-4455-84B0-671370EBA957}" type="parTrans" cxnId="{BCDBB7A8-9E53-4A22-9F44-C81AF206716F}">
      <dgm:prSet/>
      <dgm:spPr/>
      <dgm:t>
        <a:bodyPr/>
        <a:lstStyle/>
        <a:p>
          <a:endParaRPr kumimoji="1" lang="ja-JP" altLang="en-US"/>
        </a:p>
      </dgm:t>
    </dgm:pt>
    <dgm:pt modelId="{054D5E28-8A78-4691-B0B8-5720B5D63EFA}" type="sibTrans" cxnId="{BCDBB7A8-9E53-4A22-9F44-C81AF206716F}">
      <dgm:prSet/>
      <dgm:spPr/>
      <dgm:t>
        <a:bodyPr/>
        <a:lstStyle/>
        <a:p>
          <a:endParaRPr kumimoji="1" lang="ja-JP" altLang="en-US"/>
        </a:p>
      </dgm:t>
    </dgm:pt>
    <dgm:pt modelId="{DD13A396-AF90-494D-ABD0-291541F43020}" type="pres">
      <dgm:prSet presAssocID="{B8F8E4EE-0ABC-4044-A30F-F3A74B82CFC3}" presName="linearFlow" presStyleCnt="0">
        <dgm:presLayoutVars>
          <dgm:dir/>
          <dgm:animLvl val="lvl"/>
          <dgm:resizeHandles val="exact"/>
        </dgm:presLayoutVars>
      </dgm:prSet>
      <dgm:spPr/>
      <dgm:t>
        <a:bodyPr/>
        <a:lstStyle/>
        <a:p>
          <a:endParaRPr kumimoji="1" lang="ja-JP" altLang="en-US"/>
        </a:p>
      </dgm:t>
    </dgm:pt>
    <dgm:pt modelId="{DF3E9F56-4837-4709-A5F9-93A8A4E20F02}" type="pres">
      <dgm:prSet presAssocID="{9B76977A-563F-4AFE-8C48-339C19D77983}" presName="composite" presStyleCnt="0"/>
      <dgm:spPr/>
    </dgm:pt>
    <dgm:pt modelId="{499F2A28-5B19-4249-B128-F1BFF73D1425}" type="pres">
      <dgm:prSet presAssocID="{9B76977A-563F-4AFE-8C48-339C19D77983}" presName="parentText" presStyleLbl="alignNode1" presStyleIdx="0" presStyleCnt="3">
        <dgm:presLayoutVars>
          <dgm:chMax val="1"/>
          <dgm:bulletEnabled val="1"/>
        </dgm:presLayoutVars>
      </dgm:prSet>
      <dgm:spPr/>
      <dgm:t>
        <a:bodyPr/>
        <a:lstStyle/>
        <a:p>
          <a:endParaRPr kumimoji="1" lang="ja-JP" altLang="en-US"/>
        </a:p>
      </dgm:t>
    </dgm:pt>
    <dgm:pt modelId="{FAC86587-ADDA-4FB7-8D2D-D68AF1D94D64}" type="pres">
      <dgm:prSet presAssocID="{9B76977A-563F-4AFE-8C48-339C19D77983}" presName="descendantText" presStyleLbl="alignAcc1" presStyleIdx="0" presStyleCnt="3">
        <dgm:presLayoutVars>
          <dgm:bulletEnabled val="1"/>
        </dgm:presLayoutVars>
      </dgm:prSet>
      <dgm:spPr/>
      <dgm:t>
        <a:bodyPr/>
        <a:lstStyle/>
        <a:p>
          <a:endParaRPr kumimoji="1" lang="ja-JP" altLang="en-US"/>
        </a:p>
      </dgm:t>
    </dgm:pt>
    <dgm:pt modelId="{7FEA4EBE-F909-45E0-9C23-6566FDA8ED70}" type="pres">
      <dgm:prSet presAssocID="{0E33B6ED-B9B9-4EB5-9C03-C619AC46469D}" presName="sp" presStyleCnt="0"/>
      <dgm:spPr/>
    </dgm:pt>
    <dgm:pt modelId="{61E5A6E1-104A-4ACD-8779-781AACE06981}" type="pres">
      <dgm:prSet presAssocID="{E95A45A6-8548-43FB-9576-933AF93A420E}" presName="composite" presStyleCnt="0"/>
      <dgm:spPr/>
    </dgm:pt>
    <dgm:pt modelId="{08326D4F-815A-4ACE-B12F-E827C2C7D9D7}" type="pres">
      <dgm:prSet presAssocID="{E95A45A6-8548-43FB-9576-933AF93A420E}" presName="parentText" presStyleLbl="alignNode1" presStyleIdx="1" presStyleCnt="3">
        <dgm:presLayoutVars>
          <dgm:chMax val="1"/>
          <dgm:bulletEnabled val="1"/>
        </dgm:presLayoutVars>
      </dgm:prSet>
      <dgm:spPr/>
      <dgm:t>
        <a:bodyPr/>
        <a:lstStyle/>
        <a:p>
          <a:endParaRPr kumimoji="1" lang="ja-JP" altLang="en-US"/>
        </a:p>
      </dgm:t>
    </dgm:pt>
    <dgm:pt modelId="{B5D8705B-E0E0-4B9E-9DE1-DFBAE5363BBF}" type="pres">
      <dgm:prSet presAssocID="{E95A45A6-8548-43FB-9576-933AF93A420E}" presName="descendantText" presStyleLbl="alignAcc1" presStyleIdx="1" presStyleCnt="3">
        <dgm:presLayoutVars>
          <dgm:bulletEnabled val="1"/>
        </dgm:presLayoutVars>
      </dgm:prSet>
      <dgm:spPr/>
      <dgm:t>
        <a:bodyPr/>
        <a:lstStyle/>
        <a:p>
          <a:endParaRPr kumimoji="1" lang="ja-JP" altLang="en-US"/>
        </a:p>
      </dgm:t>
    </dgm:pt>
    <dgm:pt modelId="{121712E9-CDBC-4BC3-95DD-CE232635AC6C}" type="pres">
      <dgm:prSet presAssocID="{2001E76C-E1CE-464F-8A46-61D38EF438B1}" presName="sp" presStyleCnt="0"/>
      <dgm:spPr/>
    </dgm:pt>
    <dgm:pt modelId="{025B082B-C98F-4AD1-9E38-AC1BF6452401}" type="pres">
      <dgm:prSet presAssocID="{FF6C4817-74FC-4EF0-B225-CEF092674B89}" presName="composite" presStyleCnt="0"/>
      <dgm:spPr/>
    </dgm:pt>
    <dgm:pt modelId="{8EACBE49-4158-41AF-899B-7283E08C3E89}" type="pres">
      <dgm:prSet presAssocID="{FF6C4817-74FC-4EF0-B225-CEF092674B89}" presName="parentText" presStyleLbl="alignNode1" presStyleIdx="2" presStyleCnt="3">
        <dgm:presLayoutVars>
          <dgm:chMax val="1"/>
          <dgm:bulletEnabled val="1"/>
        </dgm:presLayoutVars>
      </dgm:prSet>
      <dgm:spPr/>
      <dgm:t>
        <a:bodyPr/>
        <a:lstStyle/>
        <a:p>
          <a:endParaRPr kumimoji="1" lang="ja-JP" altLang="en-US"/>
        </a:p>
      </dgm:t>
    </dgm:pt>
    <dgm:pt modelId="{911B0C40-D2E8-4C58-8170-7CA23550A830}" type="pres">
      <dgm:prSet presAssocID="{FF6C4817-74FC-4EF0-B225-CEF092674B89}" presName="descendantText" presStyleLbl="alignAcc1" presStyleIdx="2" presStyleCnt="3">
        <dgm:presLayoutVars>
          <dgm:bulletEnabled val="1"/>
        </dgm:presLayoutVars>
      </dgm:prSet>
      <dgm:spPr/>
      <dgm:t>
        <a:bodyPr/>
        <a:lstStyle/>
        <a:p>
          <a:endParaRPr kumimoji="1" lang="ja-JP" altLang="en-US"/>
        </a:p>
      </dgm:t>
    </dgm:pt>
  </dgm:ptLst>
  <dgm:cxnLst>
    <dgm:cxn modelId="{3E708EA2-DE70-41AF-A7EA-D9C7DF34DBC9}" type="presOf" srcId="{9B76977A-563F-4AFE-8C48-339C19D77983}" destId="{499F2A28-5B19-4249-B128-F1BFF73D1425}" srcOrd="0" destOrd="0" presId="urn:microsoft.com/office/officeart/2005/8/layout/chevron2"/>
    <dgm:cxn modelId="{0476C020-C16F-41B9-B721-A3BDEAD63609}" type="presOf" srcId="{E127C9D2-D17B-41B0-906D-616067E3C7D8}" destId="{B5D8705B-E0E0-4B9E-9DE1-DFBAE5363BBF}" srcOrd="0" destOrd="1" presId="urn:microsoft.com/office/officeart/2005/8/layout/chevron2"/>
    <dgm:cxn modelId="{B28176F9-5B01-447A-B91F-3489C6F1B745}" type="presOf" srcId="{E95A45A6-8548-43FB-9576-933AF93A420E}" destId="{08326D4F-815A-4ACE-B12F-E827C2C7D9D7}" srcOrd="0" destOrd="0" presId="urn:microsoft.com/office/officeart/2005/8/layout/chevron2"/>
    <dgm:cxn modelId="{23B813EB-8302-43F5-8A39-1B956FD0EE61}" type="presOf" srcId="{3BCFEC42-9559-4E49-AC18-65F5EFA31317}" destId="{911B0C40-D2E8-4C58-8170-7CA23550A830}" srcOrd="0" destOrd="1" presId="urn:microsoft.com/office/officeart/2005/8/layout/chevron2"/>
    <dgm:cxn modelId="{D9997AB0-4A1A-4A4A-A138-43682EF5AFF3}" srcId="{B8F8E4EE-0ABC-4044-A30F-F3A74B82CFC3}" destId="{FF6C4817-74FC-4EF0-B225-CEF092674B89}" srcOrd="2" destOrd="0" parTransId="{05F8EAEC-02D2-4D10-96B9-3FBA7531CEA1}" sibTransId="{E2044E61-1E1C-4DE2-AE66-F7303B7527CC}"/>
    <dgm:cxn modelId="{DE23FC2F-E307-46F3-ACCC-0F3DB7E787AC}" type="presOf" srcId="{FF6C4817-74FC-4EF0-B225-CEF092674B89}" destId="{8EACBE49-4158-41AF-899B-7283E08C3E89}" srcOrd="0" destOrd="0" presId="urn:microsoft.com/office/officeart/2005/8/layout/chevron2"/>
    <dgm:cxn modelId="{CDF7C778-8F00-43CB-8749-5C1B07D85CD9}" type="presOf" srcId="{1946FC04-5651-41BA-97EB-E5A27A809139}" destId="{B5D8705B-E0E0-4B9E-9DE1-DFBAE5363BBF}" srcOrd="0" destOrd="0" presId="urn:microsoft.com/office/officeart/2005/8/layout/chevron2"/>
    <dgm:cxn modelId="{A728E999-FED8-4C3B-BA42-99A6B6DAFD9E}" type="presOf" srcId="{B8F8E4EE-0ABC-4044-A30F-F3A74B82CFC3}" destId="{DD13A396-AF90-494D-ABD0-291541F43020}" srcOrd="0" destOrd="0" presId="urn:microsoft.com/office/officeart/2005/8/layout/chevron2"/>
    <dgm:cxn modelId="{744B17DB-172C-4DD4-8683-863F5120745E}" type="presOf" srcId="{833328AD-057D-4857-A1C8-CA48FFE1C970}" destId="{FAC86587-ADDA-4FB7-8D2D-D68AF1D94D64}" srcOrd="0" destOrd="0" presId="urn:microsoft.com/office/officeart/2005/8/layout/chevron2"/>
    <dgm:cxn modelId="{1382A395-184F-4F8B-B6C1-DE8A3E4A31B8}" type="presOf" srcId="{48C8B59E-18A7-49CB-BD7C-135964754628}" destId="{911B0C40-D2E8-4C58-8170-7CA23550A830}" srcOrd="0" destOrd="0" presId="urn:microsoft.com/office/officeart/2005/8/layout/chevron2"/>
    <dgm:cxn modelId="{D9EB4156-67FA-4DDD-8980-30CF41E8B57F}" srcId="{9B76977A-563F-4AFE-8C48-339C19D77983}" destId="{75871880-4D5D-4884-9A44-5B8E2CA3E554}" srcOrd="1" destOrd="0" parTransId="{E32A4E36-757B-4D63-8037-E47EDF141665}" sibTransId="{FD876D26-2C90-4B3C-81FD-DB0F75517330}"/>
    <dgm:cxn modelId="{262504E3-3B4D-4F29-A742-55CEFA6C584E}" srcId="{B8F8E4EE-0ABC-4044-A30F-F3A74B82CFC3}" destId="{9B76977A-563F-4AFE-8C48-339C19D77983}" srcOrd="0" destOrd="0" parTransId="{2DE6712E-3030-4AE5-B494-B3D2590FE835}" sibTransId="{0E33B6ED-B9B9-4EB5-9C03-C619AC46469D}"/>
    <dgm:cxn modelId="{3EB40974-B548-4E1C-992F-1D8B0BC7980F}" srcId="{E95A45A6-8548-43FB-9576-933AF93A420E}" destId="{1946FC04-5651-41BA-97EB-E5A27A809139}" srcOrd="0" destOrd="0" parTransId="{6D0FE3AB-9697-4817-B14E-0B6DF74B2FE8}" sibTransId="{B78EE62F-C438-4E9D-85DB-8F6D84A3936C}"/>
    <dgm:cxn modelId="{D6F99BBB-5260-45C4-BA7C-81AB96438C23}" srcId="{9B76977A-563F-4AFE-8C48-339C19D77983}" destId="{833328AD-057D-4857-A1C8-CA48FFE1C970}" srcOrd="0" destOrd="0" parTransId="{E31CE2EC-78D4-49A6-9610-D27AC5ADF707}" sibTransId="{B5887133-CF06-48C1-A3FE-EC4004568E25}"/>
    <dgm:cxn modelId="{C0549692-A6B6-416B-A56C-6DCB926E0030}" type="presOf" srcId="{75871880-4D5D-4884-9A44-5B8E2CA3E554}" destId="{FAC86587-ADDA-4FB7-8D2D-D68AF1D94D64}" srcOrd="0" destOrd="1" presId="urn:microsoft.com/office/officeart/2005/8/layout/chevron2"/>
    <dgm:cxn modelId="{BCDBB7A8-9E53-4A22-9F44-C81AF206716F}" srcId="{FF6C4817-74FC-4EF0-B225-CEF092674B89}" destId="{3BCFEC42-9559-4E49-AC18-65F5EFA31317}" srcOrd="1" destOrd="0" parTransId="{D15E7EB6-8A74-4455-84B0-671370EBA957}" sibTransId="{054D5E28-8A78-4691-B0B8-5720B5D63EFA}"/>
    <dgm:cxn modelId="{199C06B5-B5E0-4D99-AC7E-504513E7C509}" srcId="{B8F8E4EE-0ABC-4044-A30F-F3A74B82CFC3}" destId="{E95A45A6-8548-43FB-9576-933AF93A420E}" srcOrd="1" destOrd="0" parTransId="{A022469B-4330-4F34-8DE5-04CF87B6796A}" sibTransId="{2001E76C-E1CE-464F-8A46-61D38EF438B1}"/>
    <dgm:cxn modelId="{B637ACEE-537E-45E6-978E-6D9BC179750D}" srcId="{FF6C4817-74FC-4EF0-B225-CEF092674B89}" destId="{48C8B59E-18A7-49CB-BD7C-135964754628}" srcOrd="0" destOrd="0" parTransId="{29EF5DFF-DF2E-4565-9045-A57F1CD3D739}" sibTransId="{46E95001-24D5-4B45-9898-08E8C2D93376}"/>
    <dgm:cxn modelId="{CD118A7C-0A84-4C4D-B363-9993B6021341}" srcId="{E95A45A6-8548-43FB-9576-933AF93A420E}" destId="{E127C9D2-D17B-41B0-906D-616067E3C7D8}" srcOrd="1" destOrd="0" parTransId="{64CC264C-ABF7-4B62-AF36-099436FC3301}" sibTransId="{FE577BFE-4A55-4227-92E5-2697CDDA9C41}"/>
    <dgm:cxn modelId="{ACCB0A52-6F1D-4144-9C04-76FC18898450}" type="presParOf" srcId="{DD13A396-AF90-494D-ABD0-291541F43020}" destId="{DF3E9F56-4837-4709-A5F9-93A8A4E20F02}" srcOrd="0" destOrd="0" presId="urn:microsoft.com/office/officeart/2005/8/layout/chevron2"/>
    <dgm:cxn modelId="{41D38762-6315-4D8C-B8E5-BA9751F608E5}" type="presParOf" srcId="{DF3E9F56-4837-4709-A5F9-93A8A4E20F02}" destId="{499F2A28-5B19-4249-B128-F1BFF73D1425}" srcOrd="0" destOrd="0" presId="urn:microsoft.com/office/officeart/2005/8/layout/chevron2"/>
    <dgm:cxn modelId="{F0674600-BFD6-432D-AFB5-D4C08919B1C4}" type="presParOf" srcId="{DF3E9F56-4837-4709-A5F9-93A8A4E20F02}" destId="{FAC86587-ADDA-4FB7-8D2D-D68AF1D94D64}" srcOrd="1" destOrd="0" presId="urn:microsoft.com/office/officeart/2005/8/layout/chevron2"/>
    <dgm:cxn modelId="{50352BC5-09E3-4B13-B3C0-08A376BC3FF3}" type="presParOf" srcId="{DD13A396-AF90-494D-ABD0-291541F43020}" destId="{7FEA4EBE-F909-45E0-9C23-6566FDA8ED70}" srcOrd="1" destOrd="0" presId="urn:microsoft.com/office/officeart/2005/8/layout/chevron2"/>
    <dgm:cxn modelId="{E2704612-C1BE-418C-A0EB-999B5A765DBA}" type="presParOf" srcId="{DD13A396-AF90-494D-ABD0-291541F43020}" destId="{61E5A6E1-104A-4ACD-8779-781AACE06981}" srcOrd="2" destOrd="0" presId="urn:microsoft.com/office/officeart/2005/8/layout/chevron2"/>
    <dgm:cxn modelId="{500B978C-FDB9-46E3-A190-7888099CD7C4}" type="presParOf" srcId="{61E5A6E1-104A-4ACD-8779-781AACE06981}" destId="{08326D4F-815A-4ACE-B12F-E827C2C7D9D7}" srcOrd="0" destOrd="0" presId="urn:microsoft.com/office/officeart/2005/8/layout/chevron2"/>
    <dgm:cxn modelId="{B12907CD-F6C7-4D0E-A226-669B6F47747F}" type="presParOf" srcId="{61E5A6E1-104A-4ACD-8779-781AACE06981}" destId="{B5D8705B-E0E0-4B9E-9DE1-DFBAE5363BBF}" srcOrd="1" destOrd="0" presId="urn:microsoft.com/office/officeart/2005/8/layout/chevron2"/>
    <dgm:cxn modelId="{84DBB52B-7921-40EF-9BB4-272AEDAA47F4}" type="presParOf" srcId="{DD13A396-AF90-494D-ABD0-291541F43020}" destId="{121712E9-CDBC-4BC3-95DD-CE232635AC6C}" srcOrd="3" destOrd="0" presId="urn:microsoft.com/office/officeart/2005/8/layout/chevron2"/>
    <dgm:cxn modelId="{F141AE97-A53F-40D0-9C00-3BD5CCA8B63B}" type="presParOf" srcId="{DD13A396-AF90-494D-ABD0-291541F43020}" destId="{025B082B-C98F-4AD1-9E38-AC1BF6452401}" srcOrd="4" destOrd="0" presId="urn:microsoft.com/office/officeart/2005/8/layout/chevron2"/>
    <dgm:cxn modelId="{268B3C83-BC03-4924-953F-E5B63F05E6DC}" type="presParOf" srcId="{025B082B-C98F-4AD1-9E38-AC1BF6452401}" destId="{8EACBE49-4158-41AF-899B-7283E08C3E89}" srcOrd="0" destOrd="0" presId="urn:microsoft.com/office/officeart/2005/8/layout/chevron2"/>
    <dgm:cxn modelId="{68B21214-80D9-44F8-9D49-F236E96D672D}" type="presParOf" srcId="{025B082B-C98F-4AD1-9E38-AC1BF6452401}" destId="{911B0C40-D2E8-4C58-8170-7CA23550A830}"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8F8E4EE-0ABC-4044-A30F-F3A74B82CFC3}"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9B76977A-563F-4AFE-8C48-339C19D77983}">
      <dgm:prSet phldrT="[テキスト]"/>
      <dgm:spPr/>
      <dgm:t>
        <a:bodyPr/>
        <a:lstStyle/>
        <a:p>
          <a:r>
            <a:rPr kumimoji="1" lang="en-US" altLang="ja-JP" dirty="0"/>
            <a:t>1</a:t>
          </a:r>
          <a:endParaRPr kumimoji="1" lang="ja-JP" altLang="en-US" dirty="0"/>
        </a:p>
      </dgm:t>
    </dgm:pt>
    <dgm:pt modelId="{2DE6712E-3030-4AE5-B494-B3D2590FE835}" type="parTrans" cxnId="{262504E3-3B4D-4F29-A742-55CEFA6C584E}">
      <dgm:prSet/>
      <dgm:spPr/>
      <dgm:t>
        <a:bodyPr/>
        <a:lstStyle/>
        <a:p>
          <a:endParaRPr kumimoji="1" lang="ja-JP" altLang="en-US"/>
        </a:p>
      </dgm:t>
    </dgm:pt>
    <dgm:pt modelId="{0E33B6ED-B9B9-4EB5-9C03-C619AC46469D}" type="sibTrans" cxnId="{262504E3-3B4D-4F29-A742-55CEFA6C584E}">
      <dgm:prSet/>
      <dgm:spPr/>
      <dgm:t>
        <a:bodyPr/>
        <a:lstStyle/>
        <a:p>
          <a:endParaRPr kumimoji="1" lang="ja-JP" altLang="en-US"/>
        </a:p>
      </dgm:t>
    </dgm:pt>
    <dgm:pt modelId="{833328AD-057D-4857-A1C8-CA48FFE1C970}">
      <dgm:prSet phldrT="[テキスト]"/>
      <dgm:spPr/>
      <dgm:t>
        <a:bodyPr/>
        <a:lstStyle/>
        <a:p>
          <a:r>
            <a:rPr kumimoji="1" lang="en-US" altLang="ja-JP" dirty="0"/>
            <a:t>sample</a:t>
          </a:r>
          <a:endParaRPr kumimoji="1" lang="ja-JP" altLang="en-US" dirty="0"/>
        </a:p>
      </dgm:t>
    </dgm:pt>
    <dgm:pt modelId="{E31CE2EC-78D4-49A6-9610-D27AC5ADF707}" type="parTrans" cxnId="{D6F99BBB-5260-45C4-BA7C-81AB96438C23}">
      <dgm:prSet/>
      <dgm:spPr/>
      <dgm:t>
        <a:bodyPr/>
        <a:lstStyle/>
        <a:p>
          <a:endParaRPr kumimoji="1" lang="ja-JP" altLang="en-US"/>
        </a:p>
      </dgm:t>
    </dgm:pt>
    <dgm:pt modelId="{B5887133-CF06-48C1-A3FE-EC4004568E25}" type="sibTrans" cxnId="{D6F99BBB-5260-45C4-BA7C-81AB96438C23}">
      <dgm:prSet/>
      <dgm:spPr/>
      <dgm:t>
        <a:bodyPr/>
        <a:lstStyle/>
        <a:p>
          <a:endParaRPr kumimoji="1" lang="ja-JP" altLang="en-US"/>
        </a:p>
      </dgm:t>
    </dgm:pt>
    <dgm:pt modelId="{DCBEB1E4-F14D-4C92-BAFC-887F86DBECF3}">
      <dgm:prSet phldrT="[テキスト]"/>
      <dgm:spPr/>
      <dgm:t>
        <a:bodyPr/>
        <a:lstStyle/>
        <a:p>
          <a:r>
            <a:rPr kumimoji="1" lang="en-US" altLang="ja-JP" dirty="0"/>
            <a:t>text</a:t>
          </a:r>
          <a:endParaRPr kumimoji="1" lang="ja-JP" altLang="en-US" dirty="0"/>
        </a:p>
      </dgm:t>
    </dgm:pt>
    <dgm:pt modelId="{A5A02C0A-C673-4626-861C-D88E3B676603}" type="parTrans" cxnId="{F137F0A1-E850-45C5-8C7A-FB4E20668DDA}">
      <dgm:prSet/>
      <dgm:spPr/>
      <dgm:t>
        <a:bodyPr/>
        <a:lstStyle/>
        <a:p>
          <a:endParaRPr kumimoji="1" lang="ja-JP" altLang="en-US"/>
        </a:p>
      </dgm:t>
    </dgm:pt>
    <dgm:pt modelId="{0E7832BB-2523-4CAC-BB8A-514C75EF8A64}" type="sibTrans" cxnId="{F137F0A1-E850-45C5-8C7A-FB4E20668DDA}">
      <dgm:prSet/>
      <dgm:spPr/>
      <dgm:t>
        <a:bodyPr/>
        <a:lstStyle/>
        <a:p>
          <a:endParaRPr kumimoji="1" lang="ja-JP" altLang="en-US"/>
        </a:p>
      </dgm:t>
    </dgm:pt>
    <dgm:pt modelId="{E95A45A6-8548-43FB-9576-933AF93A420E}">
      <dgm:prSet phldrT="[テキスト]"/>
      <dgm:spPr/>
      <dgm:t>
        <a:bodyPr/>
        <a:lstStyle/>
        <a:p>
          <a:r>
            <a:rPr kumimoji="1" lang="en-US" altLang="ja-JP" dirty="0"/>
            <a:t>2</a:t>
          </a:r>
          <a:endParaRPr kumimoji="1" lang="ja-JP" altLang="en-US" dirty="0"/>
        </a:p>
      </dgm:t>
    </dgm:pt>
    <dgm:pt modelId="{A022469B-4330-4F34-8DE5-04CF87B6796A}" type="parTrans" cxnId="{199C06B5-B5E0-4D99-AC7E-504513E7C509}">
      <dgm:prSet/>
      <dgm:spPr/>
      <dgm:t>
        <a:bodyPr/>
        <a:lstStyle/>
        <a:p>
          <a:endParaRPr kumimoji="1" lang="ja-JP" altLang="en-US"/>
        </a:p>
      </dgm:t>
    </dgm:pt>
    <dgm:pt modelId="{2001E76C-E1CE-464F-8A46-61D38EF438B1}" type="sibTrans" cxnId="{199C06B5-B5E0-4D99-AC7E-504513E7C509}">
      <dgm:prSet/>
      <dgm:spPr/>
      <dgm:t>
        <a:bodyPr/>
        <a:lstStyle/>
        <a:p>
          <a:endParaRPr kumimoji="1" lang="ja-JP" altLang="en-US"/>
        </a:p>
      </dgm:t>
    </dgm:pt>
    <dgm:pt modelId="{1946FC04-5651-41BA-97EB-E5A27A809139}">
      <dgm:prSet phldrT="[テキスト]"/>
      <dgm:spPr/>
      <dgm:t>
        <a:bodyPr/>
        <a:lstStyle/>
        <a:p>
          <a:r>
            <a:rPr kumimoji="1" lang="en-US" altLang="ja-JP" dirty="0"/>
            <a:t>sample</a:t>
          </a:r>
          <a:endParaRPr kumimoji="1" lang="ja-JP" altLang="en-US" dirty="0"/>
        </a:p>
      </dgm:t>
    </dgm:pt>
    <dgm:pt modelId="{6D0FE3AB-9697-4817-B14E-0B6DF74B2FE8}" type="parTrans" cxnId="{3EB40974-B548-4E1C-992F-1D8B0BC7980F}">
      <dgm:prSet/>
      <dgm:spPr/>
      <dgm:t>
        <a:bodyPr/>
        <a:lstStyle/>
        <a:p>
          <a:endParaRPr kumimoji="1" lang="ja-JP" altLang="en-US"/>
        </a:p>
      </dgm:t>
    </dgm:pt>
    <dgm:pt modelId="{B78EE62F-C438-4E9D-85DB-8F6D84A3936C}" type="sibTrans" cxnId="{3EB40974-B548-4E1C-992F-1D8B0BC7980F}">
      <dgm:prSet/>
      <dgm:spPr/>
      <dgm:t>
        <a:bodyPr/>
        <a:lstStyle/>
        <a:p>
          <a:endParaRPr kumimoji="1" lang="ja-JP" altLang="en-US"/>
        </a:p>
      </dgm:t>
    </dgm:pt>
    <dgm:pt modelId="{E4F43385-163A-4CAC-A9B1-644A4D5EC177}">
      <dgm:prSet phldrT="[テキスト]"/>
      <dgm:spPr/>
      <dgm:t>
        <a:bodyPr/>
        <a:lstStyle/>
        <a:p>
          <a:r>
            <a:rPr kumimoji="1" lang="en-US" altLang="ja-JP" dirty="0"/>
            <a:t>text</a:t>
          </a:r>
          <a:endParaRPr kumimoji="1" lang="ja-JP" altLang="en-US" dirty="0"/>
        </a:p>
      </dgm:t>
    </dgm:pt>
    <dgm:pt modelId="{BEDF225B-31CB-415A-A6F4-20F3E6369065}" type="parTrans" cxnId="{29524D27-68EE-4FE2-96F0-89ED630E7331}">
      <dgm:prSet/>
      <dgm:spPr/>
      <dgm:t>
        <a:bodyPr/>
        <a:lstStyle/>
        <a:p>
          <a:endParaRPr kumimoji="1" lang="ja-JP" altLang="en-US"/>
        </a:p>
      </dgm:t>
    </dgm:pt>
    <dgm:pt modelId="{86624F53-50FA-4471-9BAF-4E9A56121CB1}" type="sibTrans" cxnId="{29524D27-68EE-4FE2-96F0-89ED630E7331}">
      <dgm:prSet/>
      <dgm:spPr/>
      <dgm:t>
        <a:bodyPr/>
        <a:lstStyle/>
        <a:p>
          <a:endParaRPr kumimoji="1" lang="ja-JP" altLang="en-US"/>
        </a:p>
      </dgm:t>
    </dgm:pt>
    <dgm:pt modelId="{FF6C4817-74FC-4EF0-B225-CEF092674B89}">
      <dgm:prSet phldrT="[テキスト]"/>
      <dgm:spPr/>
      <dgm:t>
        <a:bodyPr/>
        <a:lstStyle/>
        <a:p>
          <a:r>
            <a:rPr kumimoji="1" lang="en-US" altLang="ja-JP" dirty="0"/>
            <a:t>3</a:t>
          </a:r>
          <a:endParaRPr kumimoji="1" lang="ja-JP" altLang="en-US" dirty="0"/>
        </a:p>
      </dgm:t>
    </dgm:pt>
    <dgm:pt modelId="{05F8EAEC-02D2-4D10-96B9-3FBA7531CEA1}" type="parTrans" cxnId="{D9997AB0-4A1A-4A4A-A138-43682EF5AFF3}">
      <dgm:prSet/>
      <dgm:spPr/>
      <dgm:t>
        <a:bodyPr/>
        <a:lstStyle/>
        <a:p>
          <a:endParaRPr kumimoji="1" lang="ja-JP" altLang="en-US"/>
        </a:p>
      </dgm:t>
    </dgm:pt>
    <dgm:pt modelId="{E2044E61-1E1C-4DE2-AE66-F7303B7527CC}" type="sibTrans" cxnId="{D9997AB0-4A1A-4A4A-A138-43682EF5AFF3}">
      <dgm:prSet/>
      <dgm:spPr/>
      <dgm:t>
        <a:bodyPr/>
        <a:lstStyle/>
        <a:p>
          <a:endParaRPr kumimoji="1" lang="ja-JP" altLang="en-US"/>
        </a:p>
      </dgm:t>
    </dgm:pt>
    <dgm:pt modelId="{48C8B59E-18A7-49CB-BD7C-135964754628}">
      <dgm:prSet phldrT="[テキスト]"/>
      <dgm:spPr/>
      <dgm:t>
        <a:bodyPr/>
        <a:lstStyle/>
        <a:p>
          <a:r>
            <a:rPr kumimoji="1" lang="en-US" altLang="ja-JP" dirty="0"/>
            <a:t>sample</a:t>
          </a:r>
          <a:endParaRPr kumimoji="1" lang="ja-JP" altLang="en-US" dirty="0"/>
        </a:p>
      </dgm:t>
    </dgm:pt>
    <dgm:pt modelId="{29EF5DFF-DF2E-4565-9045-A57F1CD3D739}" type="parTrans" cxnId="{B637ACEE-537E-45E6-978E-6D9BC179750D}">
      <dgm:prSet/>
      <dgm:spPr/>
      <dgm:t>
        <a:bodyPr/>
        <a:lstStyle/>
        <a:p>
          <a:endParaRPr kumimoji="1" lang="ja-JP" altLang="en-US"/>
        </a:p>
      </dgm:t>
    </dgm:pt>
    <dgm:pt modelId="{46E95001-24D5-4B45-9898-08E8C2D93376}" type="sibTrans" cxnId="{B637ACEE-537E-45E6-978E-6D9BC179750D}">
      <dgm:prSet/>
      <dgm:spPr/>
      <dgm:t>
        <a:bodyPr/>
        <a:lstStyle/>
        <a:p>
          <a:endParaRPr kumimoji="1" lang="ja-JP" altLang="en-US"/>
        </a:p>
      </dgm:t>
    </dgm:pt>
    <dgm:pt modelId="{327F5F63-30BE-4404-AD01-41A97E4D1620}">
      <dgm:prSet phldrT="[テキスト]"/>
      <dgm:spPr/>
      <dgm:t>
        <a:bodyPr/>
        <a:lstStyle/>
        <a:p>
          <a:r>
            <a:rPr kumimoji="1" lang="en-US" altLang="ja-JP" dirty="0"/>
            <a:t>text</a:t>
          </a:r>
          <a:endParaRPr kumimoji="1" lang="ja-JP" altLang="en-US" dirty="0"/>
        </a:p>
      </dgm:t>
    </dgm:pt>
    <dgm:pt modelId="{840D2C19-D4F8-4C83-B3CF-7F8E3476D218}" type="parTrans" cxnId="{158EF34E-6A2F-4DE7-9366-18BC4E186563}">
      <dgm:prSet/>
      <dgm:spPr/>
      <dgm:t>
        <a:bodyPr/>
        <a:lstStyle/>
        <a:p>
          <a:endParaRPr kumimoji="1" lang="ja-JP" altLang="en-US"/>
        </a:p>
      </dgm:t>
    </dgm:pt>
    <dgm:pt modelId="{B31DAA0F-657D-46F8-BB17-861B3C38484E}" type="sibTrans" cxnId="{158EF34E-6A2F-4DE7-9366-18BC4E186563}">
      <dgm:prSet/>
      <dgm:spPr/>
      <dgm:t>
        <a:bodyPr/>
        <a:lstStyle/>
        <a:p>
          <a:endParaRPr kumimoji="1" lang="ja-JP" altLang="en-US"/>
        </a:p>
      </dgm:t>
    </dgm:pt>
    <dgm:pt modelId="{DD13A396-AF90-494D-ABD0-291541F43020}" type="pres">
      <dgm:prSet presAssocID="{B8F8E4EE-0ABC-4044-A30F-F3A74B82CFC3}" presName="linearFlow" presStyleCnt="0">
        <dgm:presLayoutVars>
          <dgm:dir/>
          <dgm:animLvl val="lvl"/>
          <dgm:resizeHandles val="exact"/>
        </dgm:presLayoutVars>
      </dgm:prSet>
      <dgm:spPr/>
      <dgm:t>
        <a:bodyPr/>
        <a:lstStyle/>
        <a:p>
          <a:endParaRPr kumimoji="1" lang="ja-JP" altLang="en-US"/>
        </a:p>
      </dgm:t>
    </dgm:pt>
    <dgm:pt modelId="{DF3E9F56-4837-4709-A5F9-93A8A4E20F02}" type="pres">
      <dgm:prSet presAssocID="{9B76977A-563F-4AFE-8C48-339C19D77983}" presName="composite" presStyleCnt="0"/>
      <dgm:spPr/>
    </dgm:pt>
    <dgm:pt modelId="{499F2A28-5B19-4249-B128-F1BFF73D1425}" type="pres">
      <dgm:prSet presAssocID="{9B76977A-563F-4AFE-8C48-339C19D77983}" presName="parentText" presStyleLbl="alignNode1" presStyleIdx="0" presStyleCnt="3">
        <dgm:presLayoutVars>
          <dgm:chMax val="1"/>
          <dgm:bulletEnabled val="1"/>
        </dgm:presLayoutVars>
      </dgm:prSet>
      <dgm:spPr/>
      <dgm:t>
        <a:bodyPr/>
        <a:lstStyle/>
        <a:p>
          <a:endParaRPr kumimoji="1" lang="ja-JP" altLang="en-US"/>
        </a:p>
      </dgm:t>
    </dgm:pt>
    <dgm:pt modelId="{FAC86587-ADDA-4FB7-8D2D-D68AF1D94D64}" type="pres">
      <dgm:prSet presAssocID="{9B76977A-563F-4AFE-8C48-339C19D77983}" presName="descendantText" presStyleLbl="alignAcc1" presStyleIdx="0" presStyleCnt="3">
        <dgm:presLayoutVars>
          <dgm:bulletEnabled val="1"/>
        </dgm:presLayoutVars>
      </dgm:prSet>
      <dgm:spPr/>
      <dgm:t>
        <a:bodyPr/>
        <a:lstStyle/>
        <a:p>
          <a:endParaRPr kumimoji="1" lang="ja-JP" altLang="en-US"/>
        </a:p>
      </dgm:t>
    </dgm:pt>
    <dgm:pt modelId="{7FEA4EBE-F909-45E0-9C23-6566FDA8ED70}" type="pres">
      <dgm:prSet presAssocID="{0E33B6ED-B9B9-4EB5-9C03-C619AC46469D}" presName="sp" presStyleCnt="0"/>
      <dgm:spPr/>
    </dgm:pt>
    <dgm:pt modelId="{61E5A6E1-104A-4ACD-8779-781AACE06981}" type="pres">
      <dgm:prSet presAssocID="{E95A45A6-8548-43FB-9576-933AF93A420E}" presName="composite" presStyleCnt="0"/>
      <dgm:spPr/>
    </dgm:pt>
    <dgm:pt modelId="{08326D4F-815A-4ACE-B12F-E827C2C7D9D7}" type="pres">
      <dgm:prSet presAssocID="{E95A45A6-8548-43FB-9576-933AF93A420E}" presName="parentText" presStyleLbl="alignNode1" presStyleIdx="1" presStyleCnt="3">
        <dgm:presLayoutVars>
          <dgm:chMax val="1"/>
          <dgm:bulletEnabled val="1"/>
        </dgm:presLayoutVars>
      </dgm:prSet>
      <dgm:spPr/>
      <dgm:t>
        <a:bodyPr/>
        <a:lstStyle/>
        <a:p>
          <a:endParaRPr kumimoji="1" lang="ja-JP" altLang="en-US"/>
        </a:p>
      </dgm:t>
    </dgm:pt>
    <dgm:pt modelId="{B5D8705B-E0E0-4B9E-9DE1-DFBAE5363BBF}" type="pres">
      <dgm:prSet presAssocID="{E95A45A6-8548-43FB-9576-933AF93A420E}" presName="descendantText" presStyleLbl="alignAcc1" presStyleIdx="1" presStyleCnt="3">
        <dgm:presLayoutVars>
          <dgm:bulletEnabled val="1"/>
        </dgm:presLayoutVars>
      </dgm:prSet>
      <dgm:spPr/>
      <dgm:t>
        <a:bodyPr/>
        <a:lstStyle/>
        <a:p>
          <a:endParaRPr kumimoji="1" lang="ja-JP" altLang="en-US"/>
        </a:p>
      </dgm:t>
    </dgm:pt>
    <dgm:pt modelId="{121712E9-CDBC-4BC3-95DD-CE232635AC6C}" type="pres">
      <dgm:prSet presAssocID="{2001E76C-E1CE-464F-8A46-61D38EF438B1}" presName="sp" presStyleCnt="0"/>
      <dgm:spPr/>
    </dgm:pt>
    <dgm:pt modelId="{025B082B-C98F-4AD1-9E38-AC1BF6452401}" type="pres">
      <dgm:prSet presAssocID="{FF6C4817-74FC-4EF0-B225-CEF092674B89}" presName="composite" presStyleCnt="0"/>
      <dgm:spPr/>
    </dgm:pt>
    <dgm:pt modelId="{8EACBE49-4158-41AF-899B-7283E08C3E89}" type="pres">
      <dgm:prSet presAssocID="{FF6C4817-74FC-4EF0-B225-CEF092674B89}" presName="parentText" presStyleLbl="alignNode1" presStyleIdx="2" presStyleCnt="3">
        <dgm:presLayoutVars>
          <dgm:chMax val="1"/>
          <dgm:bulletEnabled val="1"/>
        </dgm:presLayoutVars>
      </dgm:prSet>
      <dgm:spPr/>
      <dgm:t>
        <a:bodyPr/>
        <a:lstStyle/>
        <a:p>
          <a:endParaRPr kumimoji="1" lang="ja-JP" altLang="en-US"/>
        </a:p>
      </dgm:t>
    </dgm:pt>
    <dgm:pt modelId="{911B0C40-D2E8-4C58-8170-7CA23550A830}" type="pres">
      <dgm:prSet presAssocID="{FF6C4817-74FC-4EF0-B225-CEF092674B89}" presName="descendantText" presStyleLbl="alignAcc1" presStyleIdx="2" presStyleCnt="3">
        <dgm:presLayoutVars>
          <dgm:bulletEnabled val="1"/>
        </dgm:presLayoutVars>
      </dgm:prSet>
      <dgm:spPr/>
      <dgm:t>
        <a:bodyPr/>
        <a:lstStyle/>
        <a:p>
          <a:endParaRPr kumimoji="1" lang="ja-JP" altLang="en-US"/>
        </a:p>
      </dgm:t>
    </dgm:pt>
  </dgm:ptLst>
  <dgm:cxnLst>
    <dgm:cxn modelId="{29524D27-68EE-4FE2-96F0-89ED630E7331}" srcId="{E95A45A6-8548-43FB-9576-933AF93A420E}" destId="{E4F43385-163A-4CAC-A9B1-644A4D5EC177}" srcOrd="1" destOrd="0" parTransId="{BEDF225B-31CB-415A-A6F4-20F3E6369065}" sibTransId="{86624F53-50FA-4471-9BAF-4E9A56121CB1}"/>
    <dgm:cxn modelId="{DE23FC2F-E307-46F3-ACCC-0F3DB7E787AC}" type="presOf" srcId="{FF6C4817-74FC-4EF0-B225-CEF092674B89}" destId="{8EACBE49-4158-41AF-899B-7283E08C3E89}" srcOrd="0" destOrd="0" presId="urn:microsoft.com/office/officeart/2005/8/layout/chevron2"/>
    <dgm:cxn modelId="{53190190-D7B2-4B71-97E5-9158DD81367A}" type="presOf" srcId="{327F5F63-30BE-4404-AD01-41A97E4D1620}" destId="{911B0C40-D2E8-4C58-8170-7CA23550A830}" srcOrd="0" destOrd="1" presId="urn:microsoft.com/office/officeart/2005/8/layout/chevron2"/>
    <dgm:cxn modelId="{CDF7C778-8F00-43CB-8749-5C1B07D85CD9}" type="presOf" srcId="{1946FC04-5651-41BA-97EB-E5A27A809139}" destId="{B5D8705B-E0E0-4B9E-9DE1-DFBAE5363BBF}" srcOrd="0" destOrd="0" presId="urn:microsoft.com/office/officeart/2005/8/layout/chevron2"/>
    <dgm:cxn modelId="{D6F99BBB-5260-45C4-BA7C-81AB96438C23}" srcId="{9B76977A-563F-4AFE-8C48-339C19D77983}" destId="{833328AD-057D-4857-A1C8-CA48FFE1C970}" srcOrd="0" destOrd="0" parTransId="{E31CE2EC-78D4-49A6-9610-D27AC5ADF707}" sibTransId="{B5887133-CF06-48C1-A3FE-EC4004568E25}"/>
    <dgm:cxn modelId="{744B17DB-172C-4DD4-8683-863F5120745E}" type="presOf" srcId="{833328AD-057D-4857-A1C8-CA48FFE1C970}" destId="{FAC86587-ADDA-4FB7-8D2D-D68AF1D94D64}" srcOrd="0" destOrd="0" presId="urn:microsoft.com/office/officeart/2005/8/layout/chevron2"/>
    <dgm:cxn modelId="{3E708EA2-DE70-41AF-A7EA-D9C7DF34DBC9}" type="presOf" srcId="{9B76977A-563F-4AFE-8C48-339C19D77983}" destId="{499F2A28-5B19-4249-B128-F1BFF73D1425}" srcOrd="0" destOrd="0" presId="urn:microsoft.com/office/officeart/2005/8/layout/chevron2"/>
    <dgm:cxn modelId="{158EF34E-6A2F-4DE7-9366-18BC4E186563}" srcId="{FF6C4817-74FC-4EF0-B225-CEF092674B89}" destId="{327F5F63-30BE-4404-AD01-41A97E4D1620}" srcOrd="1" destOrd="0" parTransId="{840D2C19-D4F8-4C83-B3CF-7F8E3476D218}" sibTransId="{B31DAA0F-657D-46F8-BB17-861B3C38484E}"/>
    <dgm:cxn modelId="{A728E999-FED8-4C3B-BA42-99A6B6DAFD9E}" type="presOf" srcId="{B8F8E4EE-0ABC-4044-A30F-F3A74B82CFC3}" destId="{DD13A396-AF90-494D-ABD0-291541F43020}" srcOrd="0" destOrd="0" presId="urn:microsoft.com/office/officeart/2005/8/layout/chevron2"/>
    <dgm:cxn modelId="{F137F0A1-E850-45C5-8C7A-FB4E20668DDA}" srcId="{9B76977A-563F-4AFE-8C48-339C19D77983}" destId="{DCBEB1E4-F14D-4C92-BAFC-887F86DBECF3}" srcOrd="1" destOrd="0" parTransId="{A5A02C0A-C673-4626-861C-D88E3B676603}" sibTransId="{0E7832BB-2523-4CAC-BB8A-514C75EF8A64}"/>
    <dgm:cxn modelId="{B28176F9-5B01-447A-B91F-3489C6F1B745}" type="presOf" srcId="{E95A45A6-8548-43FB-9576-933AF93A420E}" destId="{08326D4F-815A-4ACE-B12F-E827C2C7D9D7}" srcOrd="0" destOrd="0" presId="urn:microsoft.com/office/officeart/2005/8/layout/chevron2"/>
    <dgm:cxn modelId="{262504E3-3B4D-4F29-A742-55CEFA6C584E}" srcId="{B8F8E4EE-0ABC-4044-A30F-F3A74B82CFC3}" destId="{9B76977A-563F-4AFE-8C48-339C19D77983}" srcOrd="0" destOrd="0" parTransId="{2DE6712E-3030-4AE5-B494-B3D2590FE835}" sibTransId="{0E33B6ED-B9B9-4EB5-9C03-C619AC46469D}"/>
    <dgm:cxn modelId="{1382A395-184F-4F8B-B6C1-DE8A3E4A31B8}" type="presOf" srcId="{48C8B59E-18A7-49CB-BD7C-135964754628}" destId="{911B0C40-D2E8-4C58-8170-7CA23550A830}" srcOrd="0" destOrd="0" presId="urn:microsoft.com/office/officeart/2005/8/layout/chevron2"/>
    <dgm:cxn modelId="{F01A8204-2119-4FC6-901B-35C3E0C07619}" type="presOf" srcId="{E4F43385-163A-4CAC-A9B1-644A4D5EC177}" destId="{B5D8705B-E0E0-4B9E-9DE1-DFBAE5363BBF}" srcOrd="0" destOrd="1" presId="urn:microsoft.com/office/officeart/2005/8/layout/chevron2"/>
    <dgm:cxn modelId="{D9997AB0-4A1A-4A4A-A138-43682EF5AFF3}" srcId="{B8F8E4EE-0ABC-4044-A30F-F3A74B82CFC3}" destId="{FF6C4817-74FC-4EF0-B225-CEF092674B89}" srcOrd="2" destOrd="0" parTransId="{05F8EAEC-02D2-4D10-96B9-3FBA7531CEA1}" sibTransId="{E2044E61-1E1C-4DE2-AE66-F7303B7527CC}"/>
    <dgm:cxn modelId="{1C4FC032-9A2A-4D52-AE63-0F9F0C5CA3C0}" type="presOf" srcId="{DCBEB1E4-F14D-4C92-BAFC-887F86DBECF3}" destId="{FAC86587-ADDA-4FB7-8D2D-D68AF1D94D64}" srcOrd="0" destOrd="1" presId="urn:microsoft.com/office/officeart/2005/8/layout/chevron2"/>
    <dgm:cxn modelId="{199C06B5-B5E0-4D99-AC7E-504513E7C509}" srcId="{B8F8E4EE-0ABC-4044-A30F-F3A74B82CFC3}" destId="{E95A45A6-8548-43FB-9576-933AF93A420E}" srcOrd="1" destOrd="0" parTransId="{A022469B-4330-4F34-8DE5-04CF87B6796A}" sibTransId="{2001E76C-E1CE-464F-8A46-61D38EF438B1}"/>
    <dgm:cxn modelId="{3EB40974-B548-4E1C-992F-1D8B0BC7980F}" srcId="{E95A45A6-8548-43FB-9576-933AF93A420E}" destId="{1946FC04-5651-41BA-97EB-E5A27A809139}" srcOrd="0" destOrd="0" parTransId="{6D0FE3AB-9697-4817-B14E-0B6DF74B2FE8}" sibTransId="{B78EE62F-C438-4E9D-85DB-8F6D84A3936C}"/>
    <dgm:cxn modelId="{B637ACEE-537E-45E6-978E-6D9BC179750D}" srcId="{FF6C4817-74FC-4EF0-B225-CEF092674B89}" destId="{48C8B59E-18A7-49CB-BD7C-135964754628}" srcOrd="0" destOrd="0" parTransId="{29EF5DFF-DF2E-4565-9045-A57F1CD3D739}" sibTransId="{46E95001-24D5-4B45-9898-08E8C2D93376}"/>
    <dgm:cxn modelId="{ACCB0A52-6F1D-4144-9C04-76FC18898450}" type="presParOf" srcId="{DD13A396-AF90-494D-ABD0-291541F43020}" destId="{DF3E9F56-4837-4709-A5F9-93A8A4E20F02}" srcOrd="0" destOrd="0" presId="urn:microsoft.com/office/officeart/2005/8/layout/chevron2"/>
    <dgm:cxn modelId="{41D38762-6315-4D8C-B8E5-BA9751F608E5}" type="presParOf" srcId="{DF3E9F56-4837-4709-A5F9-93A8A4E20F02}" destId="{499F2A28-5B19-4249-B128-F1BFF73D1425}" srcOrd="0" destOrd="0" presId="urn:microsoft.com/office/officeart/2005/8/layout/chevron2"/>
    <dgm:cxn modelId="{F0674600-BFD6-432D-AFB5-D4C08919B1C4}" type="presParOf" srcId="{DF3E9F56-4837-4709-A5F9-93A8A4E20F02}" destId="{FAC86587-ADDA-4FB7-8D2D-D68AF1D94D64}" srcOrd="1" destOrd="0" presId="urn:microsoft.com/office/officeart/2005/8/layout/chevron2"/>
    <dgm:cxn modelId="{50352BC5-09E3-4B13-B3C0-08A376BC3FF3}" type="presParOf" srcId="{DD13A396-AF90-494D-ABD0-291541F43020}" destId="{7FEA4EBE-F909-45E0-9C23-6566FDA8ED70}" srcOrd="1" destOrd="0" presId="urn:microsoft.com/office/officeart/2005/8/layout/chevron2"/>
    <dgm:cxn modelId="{E2704612-C1BE-418C-A0EB-999B5A765DBA}" type="presParOf" srcId="{DD13A396-AF90-494D-ABD0-291541F43020}" destId="{61E5A6E1-104A-4ACD-8779-781AACE06981}" srcOrd="2" destOrd="0" presId="urn:microsoft.com/office/officeart/2005/8/layout/chevron2"/>
    <dgm:cxn modelId="{500B978C-FDB9-46E3-A190-7888099CD7C4}" type="presParOf" srcId="{61E5A6E1-104A-4ACD-8779-781AACE06981}" destId="{08326D4F-815A-4ACE-B12F-E827C2C7D9D7}" srcOrd="0" destOrd="0" presId="urn:microsoft.com/office/officeart/2005/8/layout/chevron2"/>
    <dgm:cxn modelId="{B12907CD-F6C7-4D0E-A226-669B6F47747F}" type="presParOf" srcId="{61E5A6E1-104A-4ACD-8779-781AACE06981}" destId="{B5D8705B-E0E0-4B9E-9DE1-DFBAE5363BBF}" srcOrd="1" destOrd="0" presId="urn:microsoft.com/office/officeart/2005/8/layout/chevron2"/>
    <dgm:cxn modelId="{84DBB52B-7921-40EF-9BB4-272AEDAA47F4}" type="presParOf" srcId="{DD13A396-AF90-494D-ABD0-291541F43020}" destId="{121712E9-CDBC-4BC3-95DD-CE232635AC6C}" srcOrd="3" destOrd="0" presId="urn:microsoft.com/office/officeart/2005/8/layout/chevron2"/>
    <dgm:cxn modelId="{F141AE97-A53F-40D0-9C00-3BD5CCA8B63B}" type="presParOf" srcId="{DD13A396-AF90-494D-ABD0-291541F43020}" destId="{025B082B-C98F-4AD1-9E38-AC1BF6452401}" srcOrd="4" destOrd="0" presId="urn:microsoft.com/office/officeart/2005/8/layout/chevron2"/>
    <dgm:cxn modelId="{268B3C83-BC03-4924-953F-E5B63F05E6DC}" type="presParOf" srcId="{025B082B-C98F-4AD1-9E38-AC1BF6452401}" destId="{8EACBE49-4158-41AF-899B-7283E08C3E89}" srcOrd="0" destOrd="0" presId="urn:microsoft.com/office/officeart/2005/8/layout/chevron2"/>
    <dgm:cxn modelId="{68B21214-80D9-44F8-9D49-F236E96D672D}" type="presParOf" srcId="{025B082B-C98F-4AD1-9E38-AC1BF6452401}" destId="{911B0C40-D2E8-4C58-8170-7CA23550A830}"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BD7512-0223-4644-9AE2-E2A7D87BAED9}">
      <dsp:nvSpPr>
        <dsp:cNvPr id="0" name=""/>
        <dsp:cNvSpPr/>
      </dsp:nvSpPr>
      <dsp:spPr>
        <a:xfrm rot="5400000">
          <a:off x="751928" y="1285828"/>
          <a:ext cx="1137204" cy="1294667"/>
        </a:xfrm>
        <a:prstGeom prst="bentUpArrow">
          <a:avLst>
            <a:gd name="adj1" fmla="val 32840"/>
            <a:gd name="adj2" fmla="val 25000"/>
            <a:gd name="adj3" fmla="val 35780"/>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A6D13A4-12FB-419B-B858-EE4FA28B80EA}">
      <dsp:nvSpPr>
        <dsp:cNvPr id="0" name=""/>
        <dsp:cNvSpPr/>
      </dsp:nvSpPr>
      <dsp:spPr>
        <a:xfrm>
          <a:off x="450638" y="25214"/>
          <a:ext cx="1914383" cy="1340006"/>
        </a:xfrm>
        <a:prstGeom prst="roundRect">
          <a:avLst>
            <a:gd name="adj" fmla="val 166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kumimoji="1" lang="ja-JP" altLang="en-US" sz="3300" kern="1200" dirty="0"/>
            <a:t>開発</a:t>
          </a:r>
        </a:p>
      </dsp:txBody>
      <dsp:txXfrm>
        <a:off x="516063" y="90639"/>
        <a:ext cx="1783533" cy="1209156"/>
      </dsp:txXfrm>
    </dsp:sp>
    <dsp:sp modelId="{DF268869-47FE-4E63-BA97-97AED5229E6D}">
      <dsp:nvSpPr>
        <dsp:cNvPr id="0" name=""/>
        <dsp:cNvSpPr/>
      </dsp:nvSpPr>
      <dsp:spPr>
        <a:xfrm>
          <a:off x="2411615" y="153014"/>
          <a:ext cx="4993195" cy="10830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228600" lvl="1" indent="-228600" algn="l" defTabSz="1155700">
            <a:lnSpc>
              <a:spcPct val="90000"/>
            </a:lnSpc>
            <a:spcBef>
              <a:spcPct val="0"/>
            </a:spcBef>
            <a:spcAft>
              <a:spcPct val="15000"/>
            </a:spcAft>
            <a:buChar char="••"/>
          </a:pPr>
          <a:r>
            <a:rPr kumimoji="1" lang="ja-JP" altLang="en-US" sz="2600" kern="1200" dirty="0"/>
            <a:t>プログラムのコーディング</a:t>
          </a:r>
        </a:p>
      </dsp:txBody>
      <dsp:txXfrm>
        <a:off x="2411615" y="153014"/>
        <a:ext cx="4993195" cy="1083051"/>
      </dsp:txXfrm>
    </dsp:sp>
    <dsp:sp modelId="{D65F5E7B-E87A-46CB-B0EA-444819B3B5D0}">
      <dsp:nvSpPr>
        <dsp:cNvPr id="0" name=""/>
        <dsp:cNvSpPr/>
      </dsp:nvSpPr>
      <dsp:spPr>
        <a:xfrm rot="5400000">
          <a:off x="2411995" y="2791097"/>
          <a:ext cx="1137204" cy="1294667"/>
        </a:xfrm>
        <a:prstGeom prst="bentUpArrow">
          <a:avLst>
            <a:gd name="adj1" fmla="val 32840"/>
            <a:gd name="adj2" fmla="val 25000"/>
            <a:gd name="adj3" fmla="val 35780"/>
          </a:avLst>
        </a:prstGeom>
        <a:blipFill rotWithShape="0">
          <a:blip xmlns:r="http://schemas.openxmlformats.org/officeDocument/2006/relationships" r:embed="rId1"/>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6E04EAC-B356-4559-92E6-53A1F7CA800C}">
      <dsp:nvSpPr>
        <dsp:cNvPr id="0" name=""/>
        <dsp:cNvSpPr/>
      </dsp:nvSpPr>
      <dsp:spPr>
        <a:xfrm>
          <a:off x="2087998" y="1530483"/>
          <a:ext cx="1914383" cy="1340006"/>
        </a:xfrm>
        <a:prstGeom prst="roundRect">
          <a:avLst>
            <a:gd name="adj" fmla="val 166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kumimoji="1" lang="ja-JP" altLang="en-US" sz="3300" kern="1200" dirty="0"/>
            <a:t>テスト</a:t>
          </a:r>
        </a:p>
      </dsp:txBody>
      <dsp:txXfrm>
        <a:off x="2153423" y="1595908"/>
        <a:ext cx="1783533" cy="1209156"/>
      </dsp:txXfrm>
    </dsp:sp>
    <dsp:sp modelId="{61757850-2AFB-4A06-B48D-2A7468EF8AFE}">
      <dsp:nvSpPr>
        <dsp:cNvPr id="0" name=""/>
        <dsp:cNvSpPr/>
      </dsp:nvSpPr>
      <dsp:spPr>
        <a:xfrm>
          <a:off x="4032002" y="1658283"/>
          <a:ext cx="4993195" cy="10830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228600" lvl="1" indent="-228600" algn="l" defTabSz="1155700">
            <a:lnSpc>
              <a:spcPct val="90000"/>
            </a:lnSpc>
            <a:spcBef>
              <a:spcPct val="0"/>
            </a:spcBef>
            <a:spcAft>
              <a:spcPct val="15000"/>
            </a:spcAft>
            <a:buChar char="••"/>
          </a:pPr>
          <a:r>
            <a:rPr kumimoji="1" lang="ja-JP" altLang="en-US" sz="2600" kern="1200" dirty="0"/>
            <a:t>プログラムの試運転・動作確認</a:t>
          </a:r>
        </a:p>
      </dsp:txBody>
      <dsp:txXfrm>
        <a:off x="4032002" y="1658283"/>
        <a:ext cx="4993195" cy="1083051"/>
      </dsp:txXfrm>
    </dsp:sp>
    <dsp:sp modelId="{91A3EE6B-7A1C-4798-AD88-63F1841E6146}">
      <dsp:nvSpPr>
        <dsp:cNvPr id="0" name=""/>
        <dsp:cNvSpPr/>
      </dsp:nvSpPr>
      <dsp:spPr>
        <a:xfrm>
          <a:off x="3779994" y="3035752"/>
          <a:ext cx="1914383" cy="1340006"/>
        </a:xfrm>
        <a:prstGeom prst="roundRect">
          <a:avLst>
            <a:gd name="adj" fmla="val 166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kumimoji="1" lang="ja-JP" altLang="en-US" sz="3300" kern="1200" dirty="0"/>
            <a:t>デバッグ</a:t>
          </a:r>
        </a:p>
      </dsp:txBody>
      <dsp:txXfrm>
        <a:off x="3845419" y="3101177"/>
        <a:ext cx="1783533" cy="1209156"/>
      </dsp:txXfrm>
    </dsp:sp>
    <dsp:sp modelId="{79D95360-262F-4510-9C0C-41750F997507}">
      <dsp:nvSpPr>
        <dsp:cNvPr id="0" name=""/>
        <dsp:cNvSpPr/>
      </dsp:nvSpPr>
      <dsp:spPr>
        <a:xfrm>
          <a:off x="5688004" y="3163552"/>
          <a:ext cx="4993195" cy="10830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285750" lvl="1" indent="-285750" algn="l" defTabSz="1244600">
            <a:lnSpc>
              <a:spcPct val="90000"/>
            </a:lnSpc>
            <a:spcBef>
              <a:spcPct val="0"/>
            </a:spcBef>
            <a:spcAft>
              <a:spcPct val="15000"/>
            </a:spcAft>
            <a:buChar char="••"/>
          </a:pPr>
          <a:r>
            <a:rPr kumimoji="1" lang="ja-JP" altLang="en-US" sz="2800" kern="1200" dirty="0"/>
            <a:t>プログラムの不具合の修正</a:t>
          </a:r>
        </a:p>
      </dsp:txBody>
      <dsp:txXfrm>
        <a:off x="5688004" y="3163552"/>
        <a:ext cx="4993195" cy="10830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9F2A28-5B19-4249-B128-F1BFF73D1425}">
      <dsp:nvSpPr>
        <dsp:cNvPr id="0" name=""/>
        <dsp:cNvSpPr/>
      </dsp:nvSpPr>
      <dsp:spPr>
        <a:xfrm rot="5400000">
          <a:off x="-220680" y="221150"/>
          <a:ext cx="1471201" cy="1029841"/>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kumimoji="1" lang="en-US" altLang="ja-JP" sz="2800" kern="1200" dirty="0"/>
            <a:t>1</a:t>
          </a:r>
          <a:endParaRPr kumimoji="1" lang="ja-JP" altLang="en-US" sz="2800" kern="1200" dirty="0"/>
        </a:p>
      </dsp:txBody>
      <dsp:txXfrm rot="-5400000">
        <a:off x="1" y="515391"/>
        <a:ext cx="1029841" cy="441360"/>
      </dsp:txXfrm>
    </dsp:sp>
    <dsp:sp modelId="{FAC86587-ADDA-4FB7-8D2D-D68AF1D94D64}">
      <dsp:nvSpPr>
        <dsp:cNvPr id="0" name=""/>
        <dsp:cNvSpPr/>
      </dsp:nvSpPr>
      <dsp:spPr>
        <a:xfrm rot="5400000">
          <a:off x="2505342" y="-1475031"/>
          <a:ext cx="956281" cy="3907283"/>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kumimoji="1" lang="ja-JP" altLang="en-US" sz="2500" kern="1200" dirty="0"/>
            <a:t>関数</a:t>
          </a:r>
          <a:r>
            <a:rPr kumimoji="1" lang="en-US" altLang="ja-JP" sz="2500" kern="1200" dirty="0" err="1"/>
            <a:t>isBigger</a:t>
          </a:r>
          <a:r>
            <a:rPr kumimoji="1" lang="ja-JP" altLang="en-US" sz="2500" kern="1200" dirty="0"/>
            <a:t>の宣言</a:t>
          </a:r>
        </a:p>
        <a:p>
          <a:pPr marL="228600" lvl="1" indent="-228600" algn="l" defTabSz="1111250">
            <a:lnSpc>
              <a:spcPct val="90000"/>
            </a:lnSpc>
            <a:spcBef>
              <a:spcPct val="0"/>
            </a:spcBef>
            <a:spcAft>
              <a:spcPct val="15000"/>
            </a:spcAft>
            <a:buChar char="••"/>
          </a:pPr>
          <a:r>
            <a:rPr kumimoji="1" lang="en-US" altLang="ja-JP" sz="2500" kern="1200" dirty="0"/>
            <a:t>2</a:t>
          </a:r>
          <a:r>
            <a:rPr kumimoji="1" lang="ja-JP" altLang="en-US" sz="2500" kern="1200" dirty="0"/>
            <a:t>引数</a:t>
          </a:r>
          <a:r>
            <a:rPr kumimoji="1" lang="en-US" altLang="ja-JP" sz="2500" kern="1200" dirty="0" err="1"/>
            <a:t>x,y</a:t>
          </a:r>
          <a:r>
            <a:rPr kumimoji="1" lang="ja-JP" altLang="en-US" sz="2500" kern="1200" dirty="0"/>
            <a:t>をとる</a:t>
          </a:r>
        </a:p>
      </dsp:txBody>
      <dsp:txXfrm rot="-5400000">
        <a:off x="1029841" y="47152"/>
        <a:ext cx="3860601" cy="862917"/>
      </dsp:txXfrm>
    </dsp:sp>
    <dsp:sp modelId="{08326D4F-815A-4ACE-B12F-E827C2C7D9D7}">
      <dsp:nvSpPr>
        <dsp:cNvPr id="0" name=""/>
        <dsp:cNvSpPr/>
      </dsp:nvSpPr>
      <dsp:spPr>
        <a:xfrm rot="5400000">
          <a:off x="-220680" y="1496441"/>
          <a:ext cx="1471201" cy="1029841"/>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kumimoji="1" lang="en-US" altLang="ja-JP" sz="2800" kern="1200" dirty="0"/>
            <a:t>2</a:t>
          </a:r>
          <a:endParaRPr kumimoji="1" lang="ja-JP" altLang="en-US" sz="2800" kern="1200" dirty="0"/>
        </a:p>
      </dsp:txBody>
      <dsp:txXfrm rot="-5400000">
        <a:off x="1" y="1790682"/>
        <a:ext cx="1029841" cy="441360"/>
      </dsp:txXfrm>
    </dsp:sp>
    <dsp:sp modelId="{B5D8705B-E0E0-4B9E-9DE1-DFBAE5363BBF}">
      <dsp:nvSpPr>
        <dsp:cNvPr id="0" name=""/>
        <dsp:cNvSpPr/>
      </dsp:nvSpPr>
      <dsp:spPr>
        <a:xfrm rot="5400000">
          <a:off x="2505342" y="-199739"/>
          <a:ext cx="956281" cy="3907283"/>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kumimoji="1" lang="en-US" altLang="ja-JP" sz="2500" kern="1200" dirty="0"/>
            <a:t>x</a:t>
          </a:r>
          <a:r>
            <a:rPr kumimoji="1" lang="ja-JP" altLang="en-US" sz="2500" kern="1200" dirty="0"/>
            <a:t>が</a:t>
          </a:r>
          <a:r>
            <a:rPr kumimoji="1" lang="en-US" altLang="ja-JP" sz="2500" kern="1200" dirty="0"/>
            <a:t>y</a:t>
          </a:r>
          <a:r>
            <a:rPr kumimoji="1" lang="ja-JP" altLang="en-US" sz="2500" kern="1200" dirty="0"/>
            <a:t>より小さければ</a:t>
          </a:r>
        </a:p>
        <a:p>
          <a:pPr marL="228600" lvl="1" indent="-228600" algn="l" defTabSz="1111250">
            <a:lnSpc>
              <a:spcPct val="90000"/>
            </a:lnSpc>
            <a:spcBef>
              <a:spcPct val="0"/>
            </a:spcBef>
            <a:spcAft>
              <a:spcPct val="15000"/>
            </a:spcAft>
            <a:buChar char="••"/>
          </a:pPr>
          <a:r>
            <a:rPr kumimoji="1" lang="en-US" altLang="ja-JP" sz="2500" kern="1200" dirty="0"/>
            <a:t>True </a:t>
          </a:r>
          <a:r>
            <a:rPr kumimoji="1" lang="ja-JP" altLang="en-US" sz="2500" kern="1200" dirty="0"/>
            <a:t>を返す</a:t>
          </a:r>
        </a:p>
      </dsp:txBody>
      <dsp:txXfrm rot="-5400000">
        <a:off x="1029841" y="1322444"/>
        <a:ext cx="3860601" cy="862917"/>
      </dsp:txXfrm>
    </dsp:sp>
    <dsp:sp modelId="{8EACBE49-4158-41AF-899B-7283E08C3E89}">
      <dsp:nvSpPr>
        <dsp:cNvPr id="0" name=""/>
        <dsp:cNvSpPr/>
      </dsp:nvSpPr>
      <dsp:spPr>
        <a:xfrm rot="5400000">
          <a:off x="-220680" y="2771733"/>
          <a:ext cx="1471201" cy="1029841"/>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kumimoji="1" lang="en-US" altLang="ja-JP" sz="2800" kern="1200" dirty="0"/>
            <a:t>3</a:t>
          </a:r>
          <a:endParaRPr kumimoji="1" lang="ja-JP" altLang="en-US" sz="2800" kern="1200" dirty="0"/>
        </a:p>
      </dsp:txBody>
      <dsp:txXfrm rot="-5400000">
        <a:off x="1" y="3065974"/>
        <a:ext cx="1029841" cy="441360"/>
      </dsp:txXfrm>
    </dsp:sp>
    <dsp:sp modelId="{911B0C40-D2E8-4C58-8170-7CA23550A830}">
      <dsp:nvSpPr>
        <dsp:cNvPr id="0" name=""/>
        <dsp:cNvSpPr/>
      </dsp:nvSpPr>
      <dsp:spPr>
        <a:xfrm rot="5400000">
          <a:off x="2505342" y="1075551"/>
          <a:ext cx="956281" cy="3907283"/>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kumimoji="1" lang="en-US" altLang="ja-JP" sz="2500" kern="1200" dirty="0"/>
            <a:t>X</a:t>
          </a:r>
          <a:r>
            <a:rPr kumimoji="1" lang="ja-JP" altLang="en-US" sz="2500" kern="1200" dirty="0"/>
            <a:t>が</a:t>
          </a:r>
          <a:r>
            <a:rPr kumimoji="1" lang="en-US" altLang="ja-JP" sz="2500" kern="1200" dirty="0"/>
            <a:t>y</a:t>
          </a:r>
          <a:r>
            <a:rPr kumimoji="1" lang="ja-JP" altLang="en-US" sz="2500" kern="1200" dirty="0"/>
            <a:t>以上であれば</a:t>
          </a:r>
        </a:p>
        <a:p>
          <a:pPr marL="228600" lvl="1" indent="-228600" algn="l" defTabSz="1111250">
            <a:lnSpc>
              <a:spcPct val="90000"/>
            </a:lnSpc>
            <a:spcBef>
              <a:spcPct val="0"/>
            </a:spcBef>
            <a:spcAft>
              <a:spcPct val="15000"/>
            </a:spcAft>
            <a:buChar char="••"/>
          </a:pPr>
          <a:r>
            <a:rPr kumimoji="1" lang="en-US" altLang="ja-JP" sz="2500" kern="1200" dirty="0"/>
            <a:t>False </a:t>
          </a:r>
          <a:r>
            <a:rPr kumimoji="1" lang="ja-JP" altLang="en-US" sz="2500" kern="1200" dirty="0"/>
            <a:t>を返す</a:t>
          </a:r>
        </a:p>
      </dsp:txBody>
      <dsp:txXfrm rot="-5400000">
        <a:off x="1029841" y="2597734"/>
        <a:ext cx="3860601" cy="86291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9F2A28-5B19-4249-B128-F1BFF73D1425}">
      <dsp:nvSpPr>
        <dsp:cNvPr id="0" name=""/>
        <dsp:cNvSpPr/>
      </dsp:nvSpPr>
      <dsp:spPr>
        <a:xfrm rot="5400000">
          <a:off x="-220680" y="221150"/>
          <a:ext cx="1471201" cy="1029841"/>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kumimoji="1" lang="en-US" altLang="ja-JP" sz="2800" kern="1200" dirty="0"/>
            <a:t>1</a:t>
          </a:r>
          <a:endParaRPr kumimoji="1" lang="ja-JP" altLang="en-US" sz="2800" kern="1200" dirty="0"/>
        </a:p>
      </dsp:txBody>
      <dsp:txXfrm rot="-5400000">
        <a:off x="1" y="515391"/>
        <a:ext cx="1029841" cy="441360"/>
      </dsp:txXfrm>
    </dsp:sp>
    <dsp:sp modelId="{FAC86587-ADDA-4FB7-8D2D-D68AF1D94D64}">
      <dsp:nvSpPr>
        <dsp:cNvPr id="0" name=""/>
        <dsp:cNvSpPr/>
      </dsp:nvSpPr>
      <dsp:spPr>
        <a:xfrm rot="5400000">
          <a:off x="2505342" y="-1475031"/>
          <a:ext cx="956281" cy="3907283"/>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kumimoji="1" lang="en-US" altLang="ja-JP" sz="2700" kern="1200" dirty="0"/>
            <a:t>sample</a:t>
          </a:r>
          <a:endParaRPr kumimoji="1" lang="ja-JP" altLang="en-US" sz="2700" kern="1200" dirty="0"/>
        </a:p>
        <a:p>
          <a:pPr marL="228600" lvl="1" indent="-228600" algn="l" defTabSz="1200150">
            <a:lnSpc>
              <a:spcPct val="90000"/>
            </a:lnSpc>
            <a:spcBef>
              <a:spcPct val="0"/>
            </a:spcBef>
            <a:spcAft>
              <a:spcPct val="15000"/>
            </a:spcAft>
            <a:buChar char="••"/>
          </a:pPr>
          <a:r>
            <a:rPr kumimoji="1" lang="en-US" altLang="ja-JP" sz="2700" kern="1200" dirty="0"/>
            <a:t>text</a:t>
          </a:r>
          <a:endParaRPr kumimoji="1" lang="ja-JP" altLang="en-US" sz="2700" kern="1200" dirty="0"/>
        </a:p>
      </dsp:txBody>
      <dsp:txXfrm rot="-5400000">
        <a:off x="1029841" y="47152"/>
        <a:ext cx="3860601" cy="862917"/>
      </dsp:txXfrm>
    </dsp:sp>
    <dsp:sp modelId="{08326D4F-815A-4ACE-B12F-E827C2C7D9D7}">
      <dsp:nvSpPr>
        <dsp:cNvPr id="0" name=""/>
        <dsp:cNvSpPr/>
      </dsp:nvSpPr>
      <dsp:spPr>
        <a:xfrm rot="5400000">
          <a:off x="-220680" y="1496441"/>
          <a:ext cx="1471201" cy="1029841"/>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kumimoji="1" lang="en-US" altLang="ja-JP" sz="2800" kern="1200" dirty="0"/>
            <a:t>2</a:t>
          </a:r>
          <a:endParaRPr kumimoji="1" lang="ja-JP" altLang="en-US" sz="2800" kern="1200" dirty="0"/>
        </a:p>
      </dsp:txBody>
      <dsp:txXfrm rot="-5400000">
        <a:off x="1" y="1790682"/>
        <a:ext cx="1029841" cy="441360"/>
      </dsp:txXfrm>
    </dsp:sp>
    <dsp:sp modelId="{B5D8705B-E0E0-4B9E-9DE1-DFBAE5363BBF}">
      <dsp:nvSpPr>
        <dsp:cNvPr id="0" name=""/>
        <dsp:cNvSpPr/>
      </dsp:nvSpPr>
      <dsp:spPr>
        <a:xfrm rot="5400000">
          <a:off x="2505342" y="-199739"/>
          <a:ext cx="956281" cy="3907283"/>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kumimoji="1" lang="en-US" altLang="ja-JP" sz="2700" kern="1200" dirty="0"/>
            <a:t>sample</a:t>
          </a:r>
          <a:endParaRPr kumimoji="1" lang="ja-JP" altLang="en-US" sz="2700" kern="1200" dirty="0"/>
        </a:p>
        <a:p>
          <a:pPr marL="228600" lvl="1" indent="-228600" algn="l" defTabSz="1200150">
            <a:lnSpc>
              <a:spcPct val="90000"/>
            </a:lnSpc>
            <a:spcBef>
              <a:spcPct val="0"/>
            </a:spcBef>
            <a:spcAft>
              <a:spcPct val="15000"/>
            </a:spcAft>
            <a:buChar char="••"/>
          </a:pPr>
          <a:r>
            <a:rPr kumimoji="1" lang="en-US" altLang="ja-JP" sz="2700" kern="1200" dirty="0"/>
            <a:t>text</a:t>
          </a:r>
          <a:endParaRPr kumimoji="1" lang="ja-JP" altLang="en-US" sz="2700" kern="1200" dirty="0"/>
        </a:p>
      </dsp:txBody>
      <dsp:txXfrm rot="-5400000">
        <a:off x="1029841" y="1322444"/>
        <a:ext cx="3860601" cy="862917"/>
      </dsp:txXfrm>
    </dsp:sp>
    <dsp:sp modelId="{8EACBE49-4158-41AF-899B-7283E08C3E89}">
      <dsp:nvSpPr>
        <dsp:cNvPr id="0" name=""/>
        <dsp:cNvSpPr/>
      </dsp:nvSpPr>
      <dsp:spPr>
        <a:xfrm rot="5400000">
          <a:off x="-220680" y="2771733"/>
          <a:ext cx="1471201" cy="1029841"/>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kumimoji="1" lang="en-US" altLang="ja-JP" sz="2800" kern="1200" dirty="0"/>
            <a:t>3</a:t>
          </a:r>
          <a:endParaRPr kumimoji="1" lang="ja-JP" altLang="en-US" sz="2800" kern="1200" dirty="0"/>
        </a:p>
      </dsp:txBody>
      <dsp:txXfrm rot="-5400000">
        <a:off x="1" y="3065974"/>
        <a:ext cx="1029841" cy="441360"/>
      </dsp:txXfrm>
    </dsp:sp>
    <dsp:sp modelId="{911B0C40-D2E8-4C58-8170-7CA23550A830}">
      <dsp:nvSpPr>
        <dsp:cNvPr id="0" name=""/>
        <dsp:cNvSpPr/>
      </dsp:nvSpPr>
      <dsp:spPr>
        <a:xfrm rot="5400000">
          <a:off x="2505342" y="1075551"/>
          <a:ext cx="956281" cy="3907283"/>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kumimoji="1" lang="en-US" altLang="ja-JP" sz="2700" kern="1200" dirty="0"/>
            <a:t>sample</a:t>
          </a:r>
          <a:endParaRPr kumimoji="1" lang="ja-JP" altLang="en-US" sz="2700" kern="1200" dirty="0"/>
        </a:p>
        <a:p>
          <a:pPr marL="228600" lvl="1" indent="-228600" algn="l" defTabSz="1200150">
            <a:lnSpc>
              <a:spcPct val="90000"/>
            </a:lnSpc>
            <a:spcBef>
              <a:spcPct val="0"/>
            </a:spcBef>
            <a:spcAft>
              <a:spcPct val="15000"/>
            </a:spcAft>
            <a:buChar char="••"/>
          </a:pPr>
          <a:r>
            <a:rPr kumimoji="1" lang="en-US" altLang="ja-JP" sz="2700" kern="1200" dirty="0"/>
            <a:t>text</a:t>
          </a:r>
          <a:endParaRPr kumimoji="1" lang="ja-JP" altLang="en-US" sz="2700" kern="1200" dirty="0"/>
        </a:p>
      </dsp:txBody>
      <dsp:txXfrm rot="-5400000">
        <a:off x="1029841" y="2597734"/>
        <a:ext cx="3860601" cy="862917"/>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4292600" cy="339631"/>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5611108" y="0"/>
            <a:ext cx="4292600" cy="339631"/>
          </a:xfrm>
          <a:prstGeom prst="rect">
            <a:avLst/>
          </a:prstGeom>
        </p:spPr>
        <p:txBody>
          <a:bodyPr vert="horz" lIns="91440" tIns="45720" rIns="91440" bIns="45720" rtlCol="0"/>
          <a:lstStyle>
            <a:lvl1pPr algn="r">
              <a:defRPr sz="1200"/>
            </a:lvl1pPr>
          </a:lstStyle>
          <a:p>
            <a:fld id="{E3B46E30-445A-49A5-A32D-2FAEE83E8630}" type="datetimeFigureOut">
              <a:rPr kumimoji="1" lang="ja-JP" altLang="en-US" smtClean="0"/>
              <a:t>2019/7/15</a:t>
            </a:fld>
            <a:endParaRPr kumimoji="1" lang="ja-JP" altLang="en-US"/>
          </a:p>
        </p:txBody>
      </p:sp>
      <p:sp>
        <p:nvSpPr>
          <p:cNvPr id="4" name="フッター プレースホルダー 3"/>
          <p:cNvSpPr>
            <a:spLocks noGrp="1"/>
          </p:cNvSpPr>
          <p:nvPr>
            <p:ph type="ftr" sz="quarter" idx="2"/>
          </p:nvPr>
        </p:nvSpPr>
        <p:spPr>
          <a:xfrm>
            <a:off x="0" y="6429470"/>
            <a:ext cx="4292600" cy="33963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5611108" y="6429470"/>
            <a:ext cx="4292600" cy="339630"/>
          </a:xfrm>
          <a:prstGeom prst="rect">
            <a:avLst/>
          </a:prstGeom>
        </p:spPr>
        <p:txBody>
          <a:bodyPr vert="horz" lIns="91440" tIns="45720" rIns="91440" bIns="45720" rtlCol="0" anchor="b"/>
          <a:lstStyle>
            <a:lvl1pPr algn="r">
              <a:defRPr sz="1200"/>
            </a:lvl1pPr>
          </a:lstStyle>
          <a:p>
            <a:fld id="{C75351D3-D6AF-4F40-9336-AF31D6AA94A8}" type="slidenum">
              <a:rPr kumimoji="1" lang="ja-JP" altLang="en-US" smtClean="0"/>
              <a:t>‹#›</a:t>
            </a:fld>
            <a:endParaRPr kumimoji="1" lang="ja-JP" altLang="en-US"/>
          </a:p>
        </p:txBody>
      </p:sp>
    </p:spTree>
    <p:extLst>
      <p:ext uri="{BB962C8B-B14F-4D97-AF65-F5344CB8AC3E}">
        <p14:creationId xmlns:p14="http://schemas.microsoft.com/office/powerpoint/2010/main" val="5609806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4292600" cy="339631"/>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5611108" y="0"/>
            <a:ext cx="4292600" cy="339631"/>
          </a:xfrm>
          <a:prstGeom prst="rect">
            <a:avLst/>
          </a:prstGeom>
        </p:spPr>
        <p:txBody>
          <a:bodyPr vert="horz" lIns="91440" tIns="45720" rIns="91440" bIns="45720" rtlCol="0"/>
          <a:lstStyle>
            <a:lvl1pPr algn="r">
              <a:defRPr sz="1200"/>
            </a:lvl1pPr>
          </a:lstStyle>
          <a:p>
            <a:fld id="{CD7BE389-61B7-4030-A6A4-941C3E770A45}" type="datetimeFigureOut">
              <a:rPr kumimoji="1" lang="ja-JP" altLang="en-US" smtClean="0"/>
              <a:t>2019/7/15</a:t>
            </a:fld>
            <a:endParaRPr kumimoji="1" lang="ja-JP" altLang="en-US" dirty="0"/>
          </a:p>
        </p:txBody>
      </p:sp>
      <p:sp>
        <p:nvSpPr>
          <p:cNvPr id="4" name="スライド イメージ プレースホルダー 3"/>
          <p:cNvSpPr>
            <a:spLocks noGrp="1" noRot="1" noChangeAspect="1"/>
          </p:cNvSpPr>
          <p:nvPr>
            <p:ph type="sldImg" idx="2"/>
          </p:nvPr>
        </p:nvSpPr>
        <p:spPr>
          <a:xfrm>
            <a:off x="2922588" y="846138"/>
            <a:ext cx="4060825" cy="2284412"/>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990600" y="3257629"/>
            <a:ext cx="7924800" cy="2665334"/>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6429470"/>
            <a:ext cx="4292600" cy="339630"/>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5611108" y="6429470"/>
            <a:ext cx="4292600" cy="339630"/>
          </a:xfrm>
          <a:prstGeom prst="rect">
            <a:avLst/>
          </a:prstGeom>
        </p:spPr>
        <p:txBody>
          <a:bodyPr vert="horz" lIns="91440" tIns="45720" rIns="91440" bIns="45720" rtlCol="0" anchor="b"/>
          <a:lstStyle>
            <a:lvl1pPr algn="r">
              <a:defRPr sz="1200"/>
            </a:lvl1pPr>
          </a:lstStyle>
          <a:p>
            <a:fld id="{66F84797-EE43-4412-A45D-51277EFEB2B6}" type="slidenum">
              <a:rPr kumimoji="1" lang="ja-JP" altLang="en-US" smtClean="0"/>
              <a:t>‹#›</a:t>
            </a:fld>
            <a:endParaRPr kumimoji="1" lang="ja-JP" altLang="en-US" dirty="0"/>
          </a:p>
        </p:txBody>
      </p:sp>
    </p:spTree>
    <p:extLst>
      <p:ext uri="{BB962C8B-B14F-4D97-AF65-F5344CB8AC3E}">
        <p14:creationId xmlns:p14="http://schemas.microsoft.com/office/powerpoint/2010/main" val="261406189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r>
              <a:rPr lang="en-US" altLang="ja-JP"/>
              <a:t>2019</a:t>
            </a:r>
            <a:r>
              <a:rPr lang="ja-JP" altLang="en-US"/>
              <a:t>年</a:t>
            </a:r>
            <a:r>
              <a:rPr lang="en-US" altLang="ja-JP"/>
              <a:t>6</a:t>
            </a:r>
            <a:r>
              <a:rPr lang="ja-JP" altLang="en-US"/>
              <a:t>月</a:t>
            </a:r>
            <a:r>
              <a:rPr lang="en-US" altLang="ja-JP"/>
              <a:t>5</a:t>
            </a:r>
            <a:r>
              <a:rPr lang="ja-JP" altLang="en-US"/>
              <a:t>日</a:t>
            </a:r>
            <a:endParaRPr lang="en-US" dirty="0"/>
          </a:p>
        </p:txBody>
      </p:sp>
      <p:sp>
        <p:nvSpPr>
          <p:cNvPr id="5" name="Footer Placeholder 4"/>
          <p:cNvSpPr>
            <a:spLocks noGrp="1"/>
          </p:cNvSpPr>
          <p:nvPr>
            <p:ph type="ftr" sz="quarter" idx="11"/>
          </p:nvPr>
        </p:nvSpPr>
        <p:spPr/>
        <p:txBody>
          <a:bodyPr/>
          <a:lstStyle/>
          <a:p>
            <a:r>
              <a:rPr lang="ja-JP" altLang="en-US"/>
              <a:t>高知工科大学松崎・竹内研究室合同輪講資料</a:t>
            </a:r>
            <a:endParaRPr lang="en-US" dirty="0"/>
          </a:p>
        </p:txBody>
      </p:sp>
      <p:sp>
        <p:nvSpPr>
          <p:cNvPr id="6" name="Slide Number Placeholder 5"/>
          <p:cNvSpPr>
            <a:spLocks noGrp="1"/>
          </p:cNvSpPr>
          <p:nvPr>
            <p:ph type="sldNum" sz="quarter" idx="12"/>
          </p:nvPr>
        </p:nvSpPr>
        <p:spPr/>
        <p:txBody>
          <a:bodyPr/>
          <a:lstStyle>
            <a:lvl1pPr>
              <a:defRPr sz="2000"/>
            </a:lvl1pPr>
          </a:lstStyle>
          <a:p>
            <a:fld id="{4FAB73BC-B049-4115-A692-8D63A059BFB8}"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lang="en-US" altLang="ja-JP"/>
              <a:t>2019</a:t>
            </a:r>
            <a:r>
              <a:rPr lang="ja-JP" altLang="en-US"/>
              <a:t>年</a:t>
            </a:r>
            <a:r>
              <a:rPr lang="en-US" altLang="ja-JP"/>
              <a:t>6</a:t>
            </a:r>
            <a:r>
              <a:rPr lang="ja-JP" altLang="en-US"/>
              <a:t>月</a:t>
            </a:r>
            <a:r>
              <a:rPr lang="en-US" altLang="ja-JP"/>
              <a:t>5</a:t>
            </a:r>
            <a:r>
              <a:rPr lang="ja-JP" altLang="en-US"/>
              <a:t>日</a:t>
            </a:r>
            <a:endParaRPr lang="en-US" dirty="0"/>
          </a:p>
        </p:txBody>
      </p:sp>
      <p:sp>
        <p:nvSpPr>
          <p:cNvPr id="5" name="Footer Placeholder 4"/>
          <p:cNvSpPr>
            <a:spLocks noGrp="1"/>
          </p:cNvSpPr>
          <p:nvPr>
            <p:ph type="ftr" sz="quarter" idx="11"/>
          </p:nvPr>
        </p:nvSpPr>
        <p:spPr/>
        <p:txBody>
          <a:bodyPr/>
          <a:lstStyle/>
          <a:p>
            <a:r>
              <a:rPr lang="ja-JP" altLang="en-US"/>
              <a:t>高知工科大学松崎・竹内研究室合同輪講資料</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lang="en-US" altLang="ja-JP"/>
              <a:t>2019</a:t>
            </a:r>
            <a:r>
              <a:rPr lang="ja-JP" altLang="en-US"/>
              <a:t>年</a:t>
            </a:r>
            <a:r>
              <a:rPr lang="en-US" altLang="ja-JP"/>
              <a:t>6</a:t>
            </a:r>
            <a:r>
              <a:rPr lang="ja-JP" altLang="en-US"/>
              <a:t>月</a:t>
            </a:r>
            <a:r>
              <a:rPr lang="en-US" altLang="ja-JP"/>
              <a:t>5</a:t>
            </a:r>
            <a:r>
              <a:rPr lang="ja-JP" altLang="en-US"/>
              <a:t>日</a:t>
            </a:r>
            <a:endParaRPr lang="en-US" dirty="0"/>
          </a:p>
        </p:txBody>
      </p:sp>
      <p:sp>
        <p:nvSpPr>
          <p:cNvPr id="5" name="Footer Placeholder 4"/>
          <p:cNvSpPr>
            <a:spLocks noGrp="1"/>
          </p:cNvSpPr>
          <p:nvPr>
            <p:ph type="ftr" sz="quarter" idx="11"/>
          </p:nvPr>
        </p:nvSpPr>
        <p:spPr/>
        <p:txBody>
          <a:bodyPr/>
          <a:lstStyle/>
          <a:p>
            <a:r>
              <a:rPr lang="ja-JP" altLang="en-US"/>
              <a:t>高知工科大学松崎・竹内研究室合同輪講資料</a:t>
            </a:r>
            <a:endParaRPr lang="en-US" dirty="0"/>
          </a:p>
        </p:txBody>
      </p:sp>
      <p:sp>
        <p:nvSpPr>
          <p:cNvPr id="6" name="Slide Number Placeholder 5"/>
          <p:cNvSpPr>
            <a:spLocks noGrp="1"/>
          </p:cNvSpPr>
          <p:nvPr>
            <p:ph type="sldNum" sz="quarter" idx="12"/>
          </p:nvPr>
        </p:nvSpPr>
        <p:spPr/>
        <p:txBody>
          <a:bodyPr/>
          <a:lstStyle>
            <a:lvl1pPr>
              <a:defRPr sz="2000"/>
            </a:lvl1pPr>
          </a:lstStyle>
          <a:p>
            <a:fld id="{4FAB73BC-B049-4115-A692-8D63A059BFB8}"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lang="en-US" altLang="ja-JP"/>
              <a:t>2019</a:t>
            </a:r>
            <a:r>
              <a:rPr lang="ja-JP" altLang="en-US"/>
              <a:t>年</a:t>
            </a:r>
            <a:r>
              <a:rPr lang="en-US" altLang="ja-JP"/>
              <a:t>6</a:t>
            </a:r>
            <a:r>
              <a:rPr lang="ja-JP" altLang="en-US"/>
              <a:t>月</a:t>
            </a:r>
            <a:r>
              <a:rPr lang="en-US" altLang="ja-JP"/>
              <a:t>5</a:t>
            </a:r>
            <a:r>
              <a:rPr lang="ja-JP" altLang="en-US"/>
              <a:t>日</a:t>
            </a:r>
            <a:endParaRPr lang="en-US" dirty="0"/>
          </a:p>
        </p:txBody>
      </p:sp>
      <p:sp>
        <p:nvSpPr>
          <p:cNvPr id="5" name="Footer Placeholder 4"/>
          <p:cNvSpPr>
            <a:spLocks noGrp="1"/>
          </p:cNvSpPr>
          <p:nvPr>
            <p:ph type="ftr" sz="quarter" idx="11"/>
          </p:nvPr>
        </p:nvSpPr>
        <p:spPr/>
        <p:txBody>
          <a:bodyPr/>
          <a:lstStyle/>
          <a:p>
            <a:r>
              <a:rPr lang="ja-JP" altLang="en-US"/>
              <a:t>高知工科大学松崎・竹内研究室合同輪講資料</a:t>
            </a:r>
            <a:endParaRPr lang="en-US" dirty="0"/>
          </a:p>
        </p:txBody>
      </p:sp>
      <p:sp>
        <p:nvSpPr>
          <p:cNvPr id="6" name="Slide Number Placeholder 5"/>
          <p:cNvSpPr>
            <a:spLocks noGrp="1"/>
          </p:cNvSpPr>
          <p:nvPr>
            <p:ph type="sldNum" sz="quarter" idx="12"/>
          </p:nvPr>
        </p:nvSpPr>
        <p:spPr/>
        <p:txBody>
          <a:bodyPr/>
          <a:lstStyle>
            <a:lvl1pPr>
              <a:defRPr sz="2000"/>
            </a:lvl1pPr>
          </a:lstStyle>
          <a:p>
            <a:fld id="{4CE482DC-2269-4F26-9D2A-7E44B1A4CD8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r>
              <a:rPr lang="en-US" altLang="ja-JP"/>
              <a:t>2019</a:t>
            </a:r>
            <a:r>
              <a:rPr lang="ja-JP" altLang="en-US"/>
              <a:t>年</a:t>
            </a:r>
            <a:r>
              <a:rPr lang="en-US" altLang="ja-JP"/>
              <a:t>6</a:t>
            </a:r>
            <a:r>
              <a:rPr lang="ja-JP" altLang="en-US"/>
              <a:t>月</a:t>
            </a:r>
            <a:r>
              <a:rPr lang="en-US" altLang="ja-JP"/>
              <a:t>5</a:t>
            </a:r>
            <a:r>
              <a:rPr lang="ja-JP" altLang="en-US"/>
              <a:t>日</a:t>
            </a:r>
            <a:endParaRPr lang="en-US" dirty="0"/>
          </a:p>
        </p:txBody>
      </p:sp>
      <p:sp>
        <p:nvSpPr>
          <p:cNvPr id="5" name="Footer Placeholder 4"/>
          <p:cNvSpPr>
            <a:spLocks noGrp="1"/>
          </p:cNvSpPr>
          <p:nvPr>
            <p:ph type="ftr" sz="quarter" idx="11"/>
          </p:nvPr>
        </p:nvSpPr>
        <p:spPr/>
        <p:txBody>
          <a:bodyPr/>
          <a:lstStyle/>
          <a:p>
            <a:r>
              <a:rPr lang="ja-JP" altLang="en-US"/>
              <a:t>高知工科大学松崎・竹内研究室合同輪講資料</a:t>
            </a:r>
            <a:endParaRPr lang="en-US" dirty="0"/>
          </a:p>
        </p:txBody>
      </p:sp>
      <p:sp>
        <p:nvSpPr>
          <p:cNvPr id="6" name="Slide Number Placeholder 5"/>
          <p:cNvSpPr>
            <a:spLocks noGrp="1"/>
          </p:cNvSpPr>
          <p:nvPr>
            <p:ph type="sldNum" sz="quarter" idx="12"/>
          </p:nvPr>
        </p:nvSpPr>
        <p:spPr/>
        <p:txBody>
          <a:bodyPr/>
          <a:lstStyle>
            <a:lvl1pPr>
              <a:defRPr sz="2000"/>
            </a:lvl1pPr>
          </a:lstStyle>
          <a:p>
            <a:fld id="{4FAB73BC-B049-4115-A692-8D63A059BFB8}"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r>
              <a:rPr lang="en-US" altLang="ja-JP"/>
              <a:t>2019</a:t>
            </a:r>
            <a:r>
              <a:rPr lang="ja-JP" altLang="en-US"/>
              <a:t>年</a:t>
            </a:r>
            <a:r>
              <a:rPr lang="en-US" altLang="ja-JP"/>
              <a:t>6</a:t>
            </a:r>
            <a:r>
              <a:rPr lang="ja-JP" altLang="en-US"/>
              <a:t>月</a:t>
            </a:r>
            <a:r>
              <a:rPr lang="en-US" altLang="ja-JP"/>
              <a:t>5</a:t>
            </a:r>
            <a:r>
              <a:rPr lang="ja-JP" altLang="en-US"/>
              <a:t>日</a:t>
            </a:r>
            <a:endParaRPr lang="en-US" dirty="0"/>
          </a:p>
        </p:txBody>
      </p:sp>
      <p:sp>
        <p:nvSpPr>
          <p:cNvPr id="6" name="Footer Placeholder 5"/>
          <p:cNvSpPr>
            <a:spLocks noGrp="1"/>
          </p:cNvSpPr>
          <p:nvPr>
            <p:ph type="ftr" sz="quarter" idx="11"/>
          </p:nvPr>
        </p:nvSpPr>
        <p:spPr/>
        <p:txBody>
          <a:bodyPr/>
          <a:lstStyle/>
          <a:p>
            <a:r>
              <a:rPr lang="ja-JP" altLang="en-US"/>
              <a:t>高知工科大学松崎・竹内研究室合同輪講資料</a:t>
            </a:r>
            <a:endParaRPr lang="en-US" dirty="0"/>
          </a:p>
        </p:txBody>
      </p:sp>
      <p:sp>
        <p:nvSpPr>
          <p:cNvPr id="7" name="Slide Number Placeholder 6"/>
          <p:cNvSpPr>
            <a:spLocks noGrp="1"/>
          </p:cNvSpPr>
          <p:nvPr>
            <p:ph type="sldNum" sz="quarter" idx="12"/>
          </p:nvPr>
        </p:nvSpPr>
        <p:spPr/>
        <p:txBody>
          <a:bodyPr/>
          <a:lstStyle>
            <a:lvl1pPr>
              <a:defRPr sz="2000"/>
            </a:lvl1pPr>
          </a:lstStyle>
          <a:p>
            <a:fld id="{4FAB73BC-B049-4115-A692-8D63A059BFB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5"/>
            <a:ext cx="493776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r>
              <a:rPr lang="en-US" altLang="ja-JP"/>
              <a:t>2019</a:t>
            </a:r>
            <a:r>
              <a:rPr lang="ja-JP" altLang="en-US"/>
              <a:t>年</a:t>
            </a:r>
            <a:r>
              <a:rPr lang="en-US" altLang="ja-JP"/>
              <a:t>6</a:t>
            </a:r>
            <a:r>
              <a:rPr lang="ja-JP" altLang="en-US"/>
              <a:t>月</a:t>
            </a:r>
            <a:r>
              <a:rPr lang="en-US" altLang="ja-JP"/>
              <a:t>5</a:t>
            </a:r>
            <a:r>
              <a:rPr lang="ja-JP" altLang="en-US"/>
              <a:t>日</a:t>
            </a:r>
            <a:endParaRPr lang="en-US" dirty="0"/>
          </a:p>
        </p:txBody>
      </p:sp>
      <p:sp>
        <p:nvSpPr>
          <p:cNvPr id="8" name="Footer Placeholder 7"/>
          <p:cNvSpPr>
            <a:spLocks noGrp="1"/>
          </p:cNvSpPr>
          <p:nvPr>
            <p:ph type="ftr" sz="quarter" idx="11"/>
          </p:nvPr>
        </p:nvSpPr>
        <p:spPr/>
        <p:txBody>
          <a:bodyPr/>
          <a:lstStyle/>
          <a:p>
            <a:r>
              <a:rPr lang="ja-JP" altLang="en-US"/>
              <a:t>高知工科大学松崎・竹内研究室合同輪講資料</a:t>
            </a:r>
            <a:endParaRPr lang="en-US" dirty="0"/>
          </a:p>
        </p:txBody>
      </p:sp>
      <p:sp>
        <p:nvSpPr>
          <p:cNvPr id="9" name="Slide Number Placeholder 8"/>
          <p:cNvSpPr>
            <a:spLocks noGrp="1"/>
          </p:cNvSpPr>
          <p:nvPr>
            <p:ph type="sldNum" sz="quarter" idx="12"/>
          </p:nvPr>
        </p:nvSpPr>
        <p:spPr/>
        <p:txBody>
          <a:bodyPr/>
          <a:lstStyle>
            <a:lvl1pPr>
              <a:defRPr sz="2000"/>
            </a:lvl1pPr>
          </a:lstStyle>
          <a:p>
            <a:fld id="{4FAB73BC-B049-4115-A692-8D63A059BFB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r>
              <a:rPr lang="en-US" altLang="ja-JP"/>
              <a:t>2019</a:t>
            </a:r>
            <a:r>
              <a:rPr lang="ja-JP" altLang="en-US"/>
              <a:t>年</a:t>
            </a:r>
            <a:r>
              <a:rPr lang="en-US" altLang="ja-JP"/>
              <a:t>6</a:t>
            </a:r>
            <a:r>
              <a:rPr lang="ja-JP" altLang="en-US"/>
              <a:t>月</a:t>
            </a:r>
            <a:r>
              <a:rPr lang="en-US" altLang="ja-JP"/>
              <a:t>5</a:t>
            </a:r>
            <a:r>
              <a:rPr lang="ja-JP" altLang="en-US"/>
              <a:t>日</a:t>
            </a:r>
            <a:endParaRPr lang="en-US" dirty="0"/>
          </a:p>
        </p:txBody>
      </p:sp>
      <p:sp>
        <p:nvSpPr>
          <p:cNvPr id="4" name="Footer Placeholder 3"/>
          <p:cNvSpPr>
            <a:spLocks noGrp="1"/>
          </p:cNvSpPr>
          <p:nvPr>
            <p:ph type="ftr" sz="quarter" idx="11"/>
          </p:nvPr>
        </p:nvSpPr>
        <p:spPr/>
        <p:txBody>
          <a:bodyPr/>
          <a:lstStyle/>
          <a:p>
            <a:r>
              <a:rPr lang="ja-JP" altLang="en-US"/>
              <a:t>高知工科大学松崎・竹内研究室合同輪講資料</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altLang="ja-JP"/>
              <a:t>2019</a:t>
            </a:r>
            <a:r>
              <a:rPr lang="ja-JP" altLang="en-US"/>
              <a:t>年</a:t>
            </a:r>
            <a:r>
              <a:rPr lang="en-US" altLang="ja-JP"/>
              <a:t>6</a:t>
            </a:r>
            <a:r>
              <a:rPr lang="ja-JP" altLang="en-US"/>
              <a:t>月</a:t>
            </a:r>
            <a:r>
              <a:rPr lang="en-US" altLang="ja-JP"/>
              <a:t>5</a:t>
            </a:r>
            <a:r>
              <a:rPr lang="ja-JP" altLang="en-US"/>
              <a:t>日</a:t>
            </a:r>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ja-JP" altLang="en-US"/>
              <a:t>高知工科大学松崎・竹内研究室合同輪講資料</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US" altLang="ja-JP"/>
              <a:t>2019</a:t>
            </a:r>
            <a:r>
              <a:rPr lang="ja-JP" altLang="en-US"/>
              <a:t>年</a:t>
            </a:r>
            <a:r>
              <a:rPr lang="en-US" altLang="ja-JP"/>
              <a:t>6</a:t>
            </a:r>
            <a:r>
              <a:rPr lang="ja-JP" altLang="en-US"/>
              <a:t>月</a:t>
            </a:r>
            <a:r>
              <a:rPr lang="en-US" altLang="ja-JP"/>
              <a:t>5</a:t>
            </a:r>
            <a:r>
              <a:rPr lang="ja-JP" altLang="en-US"/>
              <a:t>日</a:t>
            </a:r>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ja-JP" altLang="en-US"/>
              <a:t>高知工科大学松崎・竹内研究室合同輪講資料</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dirty="0"/>
              <a:t>図を追加</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r>
              <a:rPr lang="en-US" altLang="ja-JP"/>
              <a:t>2019</a:t>
            </a:r>
            <a:r>
              <a:rPr lang="ja-JP" altLang="en-US"/>
              <a:t>年</a:t>
            </a:r>
            <a:r>
              <a:rPr lang="en-US" altLang="ja-JP"/>
              <a:t>6</a:t>
            </a:r>
            <a:r>
              <a:rPr lang="ja-JP" altLang="en-US"/>
              <a:t>月</a:t>
            </a:r>
            <a:r>
              <a:rPr lang="en-US" altLang="ja-JP"/>
              <a:t>5</a:t>
            </a:r>
            <a:r>
              <a:rPr lang="ja-JP" altLang="en-US"/>
              <a:t>日</a:t>
            </a:r>
            <a:endParaRPr lang="en-US" dirty="0"/>
          </a:p>
        </p:txBody>
      </p:sp>
      <p:sp>
        <p:nvSpPr>
          <p:cNvPr id="6" name="Footer Placeholder 5"/>
          <p:cNvSpPr>
            <a:spLocks noGrp="1"/>
          </p:cNvSpPr>
          <p:nvPr>
            <p:ph type="ftr" sz="quarter" idx="11"/>
          </p:nvPr>
        </p:nvSpPr>
        <p:spPr/>
        <p:txBody>
          <a:bodyPr/>
          <a:lstStyle/>
          <a:p>
            <a:r>
              <a:rPr lang="ja-JP" altLang="en-US"/>
              <a:t>高知工科大学松崎・竹内研究室合同輪講資料</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altLang="ja-JP"/>
              <a:t>2019</a:t>
            </a:r>
            <a:r>
              <a:rPr lang="ja-JP" altLang="en-US"/>
              <a:t>年</a:t>
            </a:r>
            <a:r>
              <a:rPr lang="en-US" altLang="ja-JP"/>
              <a:t>6</a:t>
            </a:r>
            <a:r>
              <a:rPr lang="ja-JP" altLang="en-US"/>
              <a:t>月</a:t>
            </a:r>
            <a:r>
              <a:rPr lang="en-US" altLang="ja-JP"/>
              <a:t>5</a:t>
            </a:r>
            <a:r>
              <a:rPr lang="ja-JP" altLang="en-US"/>
              <a:t>日</a:t>
            </a:r>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ja-JP" altLang="en-US"/>
              <a:t>高知工科大学松崎・竹内研究室合同輪講資料</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200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a:latin typeface="ＤＨＰ平成明朝体W7" panose="02020700000000000000" pitchFamily="18" charset="-128"/>
                <a:ea typeface="ＤＨＰ平成明朝体W7" panose="02020700000000000000" pitchFamily="18" charset="-128"/>
              </a:rPr>
              <a:t>第</a:t>
            </a:r>
            <a:r>
              <a:rPr kumimoji="1" lang="en-US" altLang="ja-JP" dirty="0">
                <a:latin typeface="ＤＨＰ平成明朝体W7" panose="02020700000000000000" pitchFamily="18" charset="-128"/>
                <a:ea typeface="ＤＨＰ平成明朝体W7" panose="02020700000000000000" pitchFamily="18" charset="-128"/>
              </a:rPr>
              <a:t>6</a:t>
            </a:r>
            <a:r>
              <a:rPr kumimoji="1" lang="ja-JP" altLang="en-US" dirty="0">
                <a:latin typeface="ＤＨＰ平成明朝体W7" panose="02020700000000000000" pitchFamily="18" charset="-128"/>
                <a:ea typeface="ＤＨＰ平成明朝体W7" panose="02020700000000000000" pitchFamily="18" charset="-128"/>
              </a:rPr>
              <a:t>章</a:t>
            </a:r>
            <a:r>
              <a:rPr kumimoji="1" lang="en-US" altLang="ja-JP" dirty="0">
                <a:latin typeface="ＤＨＰ平成明朝体W7" panose="02020700000000000000" pitchFamily="18" charset="-128"/>
                <a:ea typeface="ＤＨＰ平成明朝体W7" panose="02020700000000000000" pitchFamily="18" charset="-128"/>
              </a:rPr>
              <a:t/>
            </a:r>
            <a:br>
              <a:rPr kumimoji="1" lang="en-US" altLang="ja-JP" dirty="0">
                <a:latin typeface="ＤＨＰ平成明朝体W7" panose="02020700000000000000" pitchFamily="18" charset="-128"/>
                <a:ea typeface="ＤＨＰ平成明朝体W7" panose="02020700000000000000" pitchFamily="18" charset="-128"/>
              </a:rPr>
            </a:br>
            <a:r>
              <a:rPr kumimoji="1" lang="en-US" altLang="ja-JP" dirty="0">
                <a:latin typeface="ＤＨＰ平成明朝体W7" panose="02020700000000000000" pitchFamily="18" charset="-128"/>
                <a:ea typeface="ＤＨＰ平成明朝体W7" panose="02020700000000000000" pitchFamily="18" charset="-128"/>
              </a:rPr>
              <a:t/>
            </a:r>
            <a:br>
              <a:rPr kumimoji="1" lang="en-US" altLang="ja-JP" dirty="0">
                <a:latin typeface="ＤＨＰ平成明朝体W7" panose="02020700000000000000" pitchFamily="18" charset="-128"/>
                <a:ea typeface="ＤＨＰ平成明朝体W7" panose="02020700000000000000" pitchFamily="18" charset="-128"/>
              </a:rPr>
            </a:br>
            <a:r>
              <a:rPr kumimoji="1" lang="ja-JP" altLang="en-US" dirty="0">
                <a:latin typeface="ＤＨＰ平成明朝体W7" panose="02020700000000000000" pitchFamily="18" charset="-128"/>
                <a:ea typeface="ＤＨＰ平成明朝体W7" panose="02020700000000000000" pitchFamily="18" charset="-128"/>
              </a:rPr>
              <a:t>テスト</a:t>
            </a:r>
            <a:r>
              <a:rPr kumimoji="1" lang="ja-JP" altLang="en-US" sz="4000" dirty="0">
                <a:latin typeface="ＤＨＰ平成明朝体W7" panose="02020700000000000000" pitchFamily="18" charset="-128"/>
                <a:ea typeface="ＤＨＰ平成明朝体W7" panose="02020700000000000000" pitchFamily="18" charset="-128"/>
              </a:rPr>
              <a:t>（とデバッグ）</a:t>
            </a:r>
          </a:p>
        </p:txBody>
      </p:sp>
      <p:sp>
        <p:nvSpPr>
          <p:cNvPr id="3" name="サブタイトル 2"/>
          <p:cNvSpPr>
            <a:spLocks noGrp="1"/>
          </p:cNvSpPr>
          <p:nvPr>
            <p:ph type="subTitle" idx="1"/>
          </p:nvPr>
        </p:nvSpPr>
        <p:spPr/>
        <p:txBody>
          <a:bodyPr/>
          <a:lstStyle/>
          <a:p>
            <a:pPr algn="r"/>
            <a:r>
              <a:rPr kumimoji="1" lang="ja-JP" altLang="en-US" dirty="0">
                <a:latin typeface="ＤＨＰ平成明朝体W7" panose="02020700000000000000" pitchFamily="18" charset="-128"/>
                <a:ea typeface="ＤＨＰ平成明朝体W7" panose="02020700000000000000" pitchFamily="18" charset="-128"/>
              </a:rPr>
              <a:t>竹内研究室</a:t>
            </a:r>
            <a:r>
              <a:rPr kumimoji="1" lang="en-US" altLang="ja-JP" dirty="0">
                <a:latin typeface="ＤＨＰ平成明朝体W7" panose="02020700000000000000" pitchFamily="18" charset="-128"/>
                <a:ea typeface="ＤＨＰ平成明朝体W7" panose="02020700000000000000" pitchFamily="18" charset="-128"/>
              </a:rPr>
              <a:t>B3</a:t>
            </a:r>
            <a:r>
              <a:rPr kumimoji="1" lang="ja-JP" altLang="en-US" dirty="0">
                <a:latin typeface="ＤＨＰ平成明朝体W7" panose="02020700000000000000" pitchFamily="18" charset="-128"/>
                <a:ea typeface="ＤＨＰ平成明朝体W7" panose="02020700000000000000" pitchFamily="18" charset="-128"/>
              </a:rPr>
              <a:t>　前川　幸輝</a:t>
            </a:r>
          </a:p>
        </p:txBody>
      </p:sp>
      <p:sp>
        <p:nvSpPr>
          <p:cNvPr id="4" name="スライド番号プレースホルダー 3"/>
          <p:cNvSpPr>
            <a:spLocks noGrp="1"/>
          </p:cNvSpPr>
          <p:nvPr>
            <p:ph type="sldNum" sz="quarter" idx="12"/>
          </p:nvPr>
        </p:nvSpPr>
        <p:spPr/>
        <p:txBody>
          <a:bodyPr/>
          <a:lstStyle/>
          <a:p>
            <a:fld id="{4FAB73BC-B049-4115-A692-8D63A059BFB8}" type="slidenum">
              <a:rPr lang="en-US" sz="1400" smtClean="0"/>
              <a:t>1</a:t>
            </a:fld>
            <a:endParaRPr lang="en-US" sz="1400" dirty="0"/>
          </a:p>
        </p:txBody>
      </p:sp>
      <p:sp>
        <p:nvSpPr>
          <p:cNvPr id="5" name="フッター プレースホルダー 4"/>
          <p:cNvSpPr>
            <a:spLocks noGrp="1"/>
          </p:cNvSpPr>
          <p:nvPr>
            <p:ph type="ftr" sz="quarter" idx="11"/>
          </p:nvPr>
        </p:nvSpPr>
        <p:spPr/>
        <p:txBody>
          <a:bodyPr/>
          <a:lstStyle/>
          <a:p>
            <a:r>
              <a:rPr lang="ja-JP" altLang="en-US"/>
              <a:t>高知工科大学松崎・竹内研究室合同輪講資料</a:t>
            </a:r>
            <a:endParaRPr lang="en-US" dirty="0"/>
          </a:p>
        </p:txBody>
      </p:sp>
      <p:sp>
        <p:nvSpPr>
          <p:cNvPr id="6" name="日付プレースホルダー 5"/>
          <p:cNvSpPr>
            <a:spLocks noGrp="1"/>
          </p:cNvSpPr>
          <p:nvPr>
            <p:ph type="dt" sz="half" idx="10"/>
          </p:nvPr>
        </p:nvSpPr>
        <p:spPr/>
        <p:txBody>
          <a:bodyPr/>
          <a:lstStyle/>
          <a:p>
            <a:r>
              <a:rPr lang="en-US" altLang="ja-JP"/>
              <a:t>2019</a:t>
            </a:r>
            <a:r>
              <a:rPr lang="ja-JP" altLang="en-US"/>
              <a:t>年</a:t>
            </a:r>
            <a:r>
              <a:rPr lang="en-US" altLang="ja-JP"/>
              <a:t>6</a:t>
            </a:r>
            <a:r>
              <a:rPr lang="ja-JP" altLang="en-US"/>
              <a:t>月</a:t>
            </a:r>
            <a:r>
              <a:rPr lang="en-US" altLang="ja-JP"/>
              <a:t>5</a:t>
            </a:r>
            <a:r>
              <a:rPr lang="ja-JP" altLang="en-US"/>
              <a:t>日</a:t>
            </a:r>
            <a:endParaRPr lang="en-US" dirty="0"/>
          </a:p>
        </p:txBody>
      </p:sp>
    </p:spTree>
    <p:extLst>
      <p:ext uri="{BB962C8B-B14F-4D97-AF65-F5344CB8AC3E}">
        <p14:creationId xmlns:p14="http://schemas.microsoft.com/office/powerpoint/2010/main" val="31458826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正方形/長方形 11"/>
          <p:cNvSpPr/>
          <p:nvPr/>
        </p:nvSpPr>
        <p:spPr>
          <a:xfrm>
            <a:off x="1222744" y="3937234"/>
            <a:ext cx="4827182" cy="1846878"/>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6206051" y="3937234"/>
            <a:ext cx="4949629" cy="184687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p:cNvSpPr/>
          <p:nvPr/>
        </p:nvSpPr>
        <p:spPr>
          <a:xfrm>
            <a:off x="1222744" y="2073283"/>
            <a:ext cx="4827182" cy="168745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lang="ja-JP" altLang="en-US" dirty="0"/>
              <a:t>テストスイートの例</a:t>
            </a:r>
            <a:endParaRPr kumimoji="1" lang="ja-JP" altLang="en-US" dirty="0"/>
          </a:p>
        </p:txBody>
      </p:sp>
      <p:sp>
        <p:nvSpPr>
          <p:cNvPr id="3" name="スライド番号プレースホルダー 2"/>
          <p:cNvSpPr>
            <a:spLocks noGrp="1"/>
          </p:cNvSpPr>
          <p:nvPr>
            <p:ph type="sldNum" sz="quarter" idx="12"/>
          </p:nvPr>
        </p:nvSpPr>
        <p:spPr/>
        <p:txBody>
          <a:bodyPr/>
          <a:lstStyle/>
          <a:p>
            <a:fld id="{4FAB73BC-B049-4115-A692-8D63A059BFB8}" type="slidenum">
              <a:rPr lang="en-US" smtClean="0"/>
              <a:t>10</a:t>
            </a:fld>
            <a:endParaRPr lang="en-US" dirty="0"/>
          </a:p>
        </p:txBody>
      </p:sp>
      <p:cxnSp>
        <p:nvCxnSpPr>
          <p:cNvPr id="7" name="直線コネクタ 6"/>
          <p:cNvCxnSpPr/>
          <p:nvPr/>
        </p:nvCxnSpPr>
        <p:spPr>
          <a:xfrm>
            <a:off x="1222744" y="3848986"/>
            <a:ext cx="9932936" cy="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a:off x="6134986" y="2147777"/>
            <a:ext cx="0" cy="363633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5938458" y="1501446"/>
            <a:ext cx="461986" cy="646331"/>
          </a:xfrm>
          <a:prstGeom prst="rect">
            <a:avLst/>
          </a:prstGeom>
          <a:noFill/>
        </p:spPr>
        <p:txBody>
          <a:bodyPr wrap="none" rtlCol="0">
            <a:spAutoFit/>
          </a:bodyPr>
          <a:lstStyle/>
          <a:p>
            <a:r>
              <a:rPr kumimoji="1" lang="en-US" altLang="ja-JP" sz="3600" dirty="0">
                <a:solidFill>
                  <a:srgbClr val="FF0000"/>
                </a:solidFill>
                <a:latin typeface="Source Code Pro" panose="020B0509030403020204" pitchFamily="49" charset="0"/>
                <a:ea typeface="Source Code Pro" panose="020B0509030403020204" pitchFamily="49" charset="0"/>
              </a:rPr>
              <a:t>y</a:t>
            </a:r>
            <a:endParaRPr kumimoji="1" lang="ja-JP" altLang="en-US" dirty="0">
              <a:solidFill>
                <a:srgbClr val="FF0000"/>
              </a:solidFill>
              <a:latin typeface="Source Code Pro" panose="020B0509030403020204" pitchFamily="49" charset="0"/>
            </a:endParaRPr>
          </a:p>
        </p:txBody>
      </p:sp>
      <p:sp>
        <p:nvSpPr>
          <p:cNvPr id="14" name="テキスト ボックス 13"/>
          <p:cNvSpPr txBox="1"/>
          <p:nvPr/>
        </p:nvSpPr>
        <p:spPr>
          <a:xfrm>
            <a:off x="760758" y="3525820"/>
            <a:ext cx="461986" cy="646331"/>
          </a:xfrm>
          <a:prstGeom prst="rect">
            <a:avLst/>
          </a:prstGeom>
          <a:noFill/>
        </p:spPr>
        <p:txBody>
          <a:bodyPr wrap="none" rtlCol="0">
            <a:spAutoFit/>
          </a:bodyPr>
          <a:lstStyle/>
          <a:p>
            <a:r>
              <a:rPr kumimoji="1" lang="en-US" altLang="ja-JP" sz="3600" dirty="0">
                <a:solidFill>
                  <a:srgbClr val="00B050"/>
                </a:solidFill>
                <a:latin typeface="Source Code Pro" panose="020B0509030403020204" pitchFamily="49" charset="0"/>
                <a:ea typeface="Source Code Pro" panose="020B0509030403020204" pitchFamily="49" charset="0"/>
              </a:rPr>
              <a:t>x</a:t>
            </a:r>
            <a:endParaRPr kumimoji="1" lang="ja-JP" altLang="en-US" dirty="0">
              <a:solidFill>
                <a:srgbClr val="00B050"/>
              </a:solidFill>
              <a:latin typeface="Source Code Pro" panose="020B0509030403020204" pitchFamily="49" charset="0"/>
            </a:endParaRPr>
          </a:p>
        </p:txBody>
      </p:sp>
      <p:sp>
        <p:nvSpPr>
          <p:cNvPr id="15" name="テキスト ボックス 14"/>
          <p:cNvSpPr txBox="1"/>
          <p:nvPr/>
        </p:nvSpPr>
        <p:spPr>
          <a:xfrm>
            <a:off x="1275907" y="3949993"/>
            <a:ext cx="9826610" cy="369332"/>
          </a:xfrm>
          <a:prstGeom prst="rect">
            <a:avLst/>
          </a:prstGeom>
          <a:noFill/>
        </p:spPr>
        <p:txBody>
          <a:bodyPr wrap="square" rtlCol="0">
            <a:spAutoFit/>
          </a:bodyPr>
          <a:lstStyle/>
          <a:p>
            <a:r>
              <a:rPr kumimoji="1" lang="en-US" altLang="ja-JP" dirty="0">
                <a:solidFill>
                  <a:srgbClr val="00B050"/>
                </a:solidFill>
              </a:rPr>
              <a:t>- </a:t>
            </a:r>
            <a:r>
              <a:rPr kumimoji="1" lang="ja-JP" altLang="en-US" dirty="0">
                <a:solidFill>
                  <a:srgbClr val="00B050"/>
                </a:solidFill>
              </a:rPr>
              <a:t>∞　　　　　　　　　　　</a:t>
            </a:r>
            <a:r>
              <a:rPr kumimoji="1" lang="en-US" altLang="ja-JP" dirty="0">
                <a:solidFill>
                  <a:srgbClr val="00B050"/>
                </a:solidFill>
              </a:rPr>
              <a:t>-300                                       0                                        </a:t>
            </a:r>
            <a:r>
              <a:rPr kumimoji="1" lang="ja-JP" altLang="en-US" dirty="0">
                <a:solidFill>
                  <a:srgbClr val="00B050"/>
                </a:solidFill>
              </a:rPr>
              <a:t>　</a:t>
            </a:r>
            <a:r>
              <a:rPr kumimoji="1" lang="en-US" altLang="ja-JP" dirty="0">
                <a:solidFill>
                  <a:srgbClr val="00B050"/>
                </a:solidFill>
              </a:rPr>
              <a:t>   300                                    + </a:t>
            </a:r>
            <a:r>
              <a:rPr kumimoji="1" lang="ja-JP" altLang="en-US" dirty="0">
                <a:solidFill>
                  <a:srgbClr val="00B050"/>
                </a:solidFill>
              </a:rPr>
              <a:t>∞</a:t>
            </a:r>
          </a:p>
        </p:txBody>
      </p:sp>
      <p:sp>
        <p:nvSpPr>
          <p:cNvPr id="17" name="テキスト ボックス 16"/>
          <p:cNvSpPr txBox="1"/>
          <p:nvPr/>
        </p:nvSpPr>
        <p:spPr>
          <a:xfrm>
            <a:off x="5544226" y="1980785"/>
            <a:ext cx="606256" cy="3970318"/>
          </a:xfrm>
          <a:prstGeom prst="rect">
            <a:avLst/>
          </a:prstGeom>
          <a:noFill/>
        </p:spPr>
        <p:txBody>
          <a:bodyPr wrap="none" rtlCol="0">
            <a:spAutoFit/>
          </a:bodyPr>
          <a:lstStyle/>
          <a:p>
            <a:r>
              <a:rPr kumimoji="1" lang="en-US" altLang="ja-JP" dirty="0">
                <a:solidFill>
                  <a:srgbClr val="FF0000"/>
                </a:solidFill>
              </a:rPr>
              <a:t>+ </a:t>
            </a:r>
            <a:r>
              <a:rPr kumimoji="1" lang="ja-JP" altLang="en-US" dirty="0">
                <a:solidFill>
                  <a:srgbClr val="FF0000"/>
                </a:solidFill>
              </a:rPr>
              <a:t>∞</a:t>
            </a:r>
            <a:endParaRPr kumimoji="1" lang="en-US" altLang="ja-JP" dirty="0">
              <a:solidFill>
                <a:srgbClr val="FF0000"/>
              </a:solidFill>
            </a:endParaRPr>
          </a:p>
          <a:p>
            <a:endParaRPr kumimoji="1" lang="en-US" altLang="ja-JP" dirty="0">
              <a:solidFill>
                <a:srgbClr val="FF0000"/>
              </a:solidFill>
            </a:endParaRPr>
          </a:p>
          <a:p>
            <a:endParaRPr kumimoji="1" lang="en-US" altLang="ja-JP" dirty="0">
              <a:solidFill>
                <a:srgbClr val="FF0000"/>
              </a:solidFill>
            </a:endParaRPr>
          </a:p>
          <a:p>
            <a:r>
              <a:rPr kumimoji="1" lang="en-US" altLang="ja-JP" dirty="0">
                <a:solidFill>
                  <a:srgbClr val="FF0000"/>
                </a:solidFill>
              </a:rPr>
              <a:t>100</a:t>
            </a:r>
          </a:p>
          <a:p>
            <a:endParaRPr kumimoji="1" lang="en-US" altLang="ja-JP" dirty="0">
              <a:solidFill>
                <a:srgbClr val="FF0000"/>
              </a:solidFill>
            </a:endParaRPr>
          </a:p>
          <a:p>
            <a:endParaRPr kumimoji="1" lang="en-US" altLang="ja-JP" dirty="0">
              <a:solidFill>
                <a:srgbClr val="FF0000"/>
              </a:solidFill>
            </a:endParaRPr>
          </a:p>
          <a:p>
            <a:endParaRPr kumimoji="1" lang="en-US" altLang="ja-JP" dirty="0">
              <a:solidFill>
                <a:srgbClr val="FF0000"/>
              </a:solidFill>
            </a:endParaRPr>
          </a:p>
          <a:p>
            <a:endParaRPr kumimoji="1" lang="en-US" altLang="ja-JP" dirty="0">
              <a:solidFill>
                <a:srgbClr val="FF0000"/>
              </a:solidFill>
            </a:endParaRPr>
          </a:p>
          <a:p>
            <a:endParaRPr kumimoji="1" lang="en-US" altLang="ja-JP" dirty="0">
              <a:solidFill>
                <a:srgbClr val="FF0000"/>
              </a:solidFill>
            </a:endParaRPr>
          </a:p>
          <a:p>
            <a:endParaRPr kumimoji="1" lang="en-US" altLang="ja-JP" dirty="0">
              <a:solidFill>
                <a:srgbClr val="FF0000"/>
              </a:solidFill>
            </a:endParaRPr>
          </a:p>
          <a:p>
            <a:r>
              <a:rPr kumimoji="1" lang="en-US" altLang="ja-JP" dirty="0">
                <a:solidFill>
                  <a:srgbClr val="FF0000"/>
                </a:solidFill>
              </a:rPr>
              <a:t>-100</a:t>
            </a:r>
          </a:p>
          <a:p>
            <a:endParaRPr kumimoji="1" lang="en-US" altLang="ja-JP" dirty="0">
              <a:solidFill>
                <a:srgbClr val="FF0000"/>
              </a:solidFill>
            </a:endParaRPr>
          </a:p>
          <a:p>
            <a:endParaRPr kumimoji="1" lang="en-US" altLang="ja-JP" dirty="0">
              <a:solidFill>
                <a:srgbClr val="FF0000"/>
              </a:solidFill>
            </a:endParaRPr>
          </a:p>
          <a:p>
            <a:r>
              <a:rPr kumimoji="1" lang="en-US" altLang="ja-JP" dirty="0">
                <a:solidFill>
                  <a:srgbClr val="FF0000"/>
                </a:solidFill>
              </a:rPr>
              <a:t>- </a:t>
            </a:r>
            <a:r>
              <a:rPr kumimoji="1" lang="ja-JP" altLang="en-US" dirty="0">
                <a:solidFill>
                  <a:srgbClr val="FF0000"/>
                </a:solidFill>
              </a:rPr>
              <a:t>∞</a:t>
            </a:r>
            <a:endParaRPr kumimoji="1" lang="en-US" altLang="ja-JP" dirty="0">
              <a:solidFill>
                <a:srgbClr val="FF0000"/>
              </a:solidFill>
            </a:endParaRPr>
          </a:p>
        </p:txBody>
      </p:sp>
      <p:sp>
        <p:nvSpPr>
          <p:cNvPr id="11" name="正方形/長方形 10"/>
          <p:cNvSpPr/>
          <p:nvPr/>
        </p:nvSpPr>
        <p:spPr>
          <a:xfrm>
            <a:off x="6206051" y="2073283"/>
            <a:ext cx="4949629" cy="1687454"/>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1222744" y="3760737"/>
            <a:ext cx="4715714" cy="176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6317131" y="3754357"/>
            <a:ext cx="4838549" cy="195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6049926" y="2073283"/>
            <a:ext cx="156125" cy="156836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6049926" y="4004162"/>
            <a:ext cx="163121" cy="179270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p:cNvSpPr/>
          <p:nvPr/>
        </p:nvSpPr>
        <p:spPr>
          <a:xfrm>
            <a:off x="5922899" y="3641652"/>
            <a:ext cx="424173" cy="424173"/>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星 6 19"/>
          <p:cNvSpPr/>
          <p:nvPr/>
        </p:nvSpPr>
        <p:spPr>
          <a:xfrm>
            <a:off x="2855508" y="4691869"/>
            <a:ext cx="829340" cy="925033"/>
          </a:xfrm>
          <a:prstGeom prst="star6">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2</a:t>
            </a:r>
            <a:endParaRPr kumimoji="1" lang="ja-JP" altLang="en-US" sz="2800" dirty="0"/>
          </a:p>
        </p:txBody>
      </p:sp>
      <p:sp>
        <p:nvSpPr>
          <p:cNvPr id="21" name="星 6 20"/>
          <p:cNvSpPr/>
          <p:nvPr/>
        </p:nvSpPr>
        <p:spPr>
          <a:xfrm>
            <a:off x="8839200" y="2369608"/>
            <a:ext cx="829340" cy="925033"/>
          </a:xfrm>
          <a:prstGeom prst="star6">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1</a:t>
            </a:r>
            <a:endParaRPr kumimoji="1" lang="ja-JP" altLang="en-US" sz="2800" dirty="0"/>
          </a:p>
        </p:txBody>
      </p:sp>
      <p:sp>
        <p:nvSpPr>
          <p:cNvPr id="22" name="星 6 21"/>
          <p:cNvSpPr/>
          <p:nvPr/>
        </p:nvSpPr>
        <p:spPr>
          <a:xfrm>
            <a:off x="7382489" y="4396863"/>
            <a:ext cx="829340" cy="925033"/>
          </a:xfrm>
          <a:prstGeom prst="star6">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3</a:t>
            </a:r>
            <a:endParaRPr kumimoji="1" lang="ja-JP" altLang="en-US" sz="2800" dirty="0"/>
          </a:p>
        </p:txBody>
      </p:sp>
      <p:sp>
        <p:nvSpPr>
          <p:cNvPr id="23" name="星 6 22"/>
          <p:cNvSpPr/>
          <p:nvPr/>
        </p:nvSpPr>
        <p:spPr>
          <a:xfrm>
            <a:off x="2139475" y="2341606"/>
            <a:ext cx="829340" cy="925033"/>
          </a:xfrm>
          <a:prstGeom prst="star6">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4</a:t>
            </a:r>
            <a:endParaRPr kumimoji="1" lang="ja-JP" altLang="en-US" sz="2800" dirty="0"/>
          </a:p>
        </p:txBody>
      </p:sp>
      <p:sp>
        <p:nvSpPr>
          <p:cNvPr id="24" name="星 6 23"/>
          <p:cNvSpPr/>
          <p:nvPr/>
        </p:nvSpPr>
        <p:spPr>
          <a:xfrm>
            <a:off x="5735812" y="3372714"/>
            <a:ext cx="829340" cy="925033"/>
          </a:xfrm>
          <a:prstGeom prst="star6">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5</a:t>
            </a:r>
            <a:endParaRPr kumimoji="1" lang="ja-JP" altLang="en-US" sz="2800" dirty="0"/>
          </a:p>
        </p:txBody>
      </p:sp>
      <p:sp>
        <p:nvSpPr>
          <p:cNvPr id="25" name="星 6 24"/>
          <p:cNvSpPr/>
          <p:nvPr/>
        </p:nvSpPr>
        <p:spPr>
          <a:xfrm>
            <a:off x="5720316" y="2168011"/>
            <a:ext cx="829340" cy="925033"/>
          </a:xfrm>
          <a:prstGeom prst="star6">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6</a:t>
            </a:r>
            <a:endParaRPr kumimoji="1" lang="ja-JP" altLang="en-US" sz="2800" dirty="0"/>
          </a:p>
        </p:txBody>
      </p:sp>
      <p:sp>
        <p:nvSpPr>
          <p:cNvPr id="26" name="星 6 25"/>
          <p:cNvSpPr/>
          <p:nvPr/>
        </p:nvSpPr>
        <p:spPr>
          <a:xfrm>
            <a:off x="4196422" y="3386467"/>
            <a:ext cx="829340" cy="925033"/>
          </a:xfrm>
          <a:prstGeom prst="star6">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7</a:t>
            </a:r>
            <a:endParaRPr kumimoji="1" lang="ja-JP" altLang="en-US" sz="2800" dirty="0"/>
          </a:p>
        </p:txBody>
      </p:sp>
      <p:sp>
        <p:nvSpPr>
          <p:cNvPr id="9" name="フッター プレースホルダー 8"/>
          <p:cNvSpPr>
            <a:spLocks noGrp="1"/>
          </p:cNvSpPr>
          <p:nvPr>
            <p:ph type="ftr" sz="quarter" idx="11"/>
          </p:nvPr>
        </p:nvSpPr>
        <p:spPr/>
        <p:txBody>
          <a:bodyPr/>
          <a:lstStyle/>
          <a:p>
            <a:r>
              <a:rPr lang="ja-JP" altLang="en-US"/>
              <a:t>高知工科大学松崎・竹内研究室合同輪講資料</a:t>
            </a:r>
            <a:endParaRPr lang="en-US" dirty="0"/>
          </a:p>
        </p:txBody>
      </p:sp>
      <p:sp>
        <p:nvSpPr>
          <p:cNvPr id="27" name="日付プレースホルダー 26"/>
          <p:cNvSpPr>
            <a:spLocks noGrp="1"/>
          </p:cNvSpPr>
          <p:nvPr>
            <p:ph type="dt" sz="half" idx="10"/>
          </p:nvPr>
        </p:nvSpPr>
        <p:spPr/>
        <p:txBody>
          <a:bodyPr/>
          <a:lstStyle/>
          <a:p>
            <a:r>
              <a:rPr lang="en-US" altLang="ja-JP"/>
              <a:t>2019</a:t>
            </a:r>
            <a:r>
              <a:rPr lang="ja-JP" altLang="en-US"/>
              <a:t>年</a:t>
            </a:r>
            <a:r>
              <a:rPr lang="en-US" altLang="ja-JP"/>
              <a:t>6</a:t>
            </a:r>
            <a:r>
              <a:rPr lang="ja-JP" altLang="en-US"/>
              <a:t>月</a:t>
            </a:r>
            <a:r>
              <a:rPr lang="en-US" altLang="ja-JP"/>
              <a:t>5</a:t>
            </a:r>
            <a:r>
              <a:rPr lang="ja-JP" altLang="en-US"/>
              <a:t>日</a:t>
            </a:r>
            <a:endParaRPr lang="en-US" dirty="0"/>
          </a:p>
        </p:txBody>
      </p:sp>
    </p:spTree>
    <p:extLst>
      <p:ext uri="{BB962C8B-B14F-4D97-AF65-F5344CB8AC3E}">
        <p14:creationId xmlns:p14="http://schemas.microsoft.com/office/powerpoint/2010/main" val="2077393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テストスイートの例</a:t>
            </a:r>
            <a:endParaRPr kumimoji="1" lang="ja-JP" altLang="en-US" dirty="0"/>
          </a:p>
        </p:txBody>
      </p:sp>
      <p:sp>
        <p:nvSpPr>
          <p:cNvPr id="3" name="スライド番号プレースホルダー 2"/>
          <p:cNvSpPr>
            <a:spLocks noGrp="1"/>
          </p:cNvSpPr>
          <p:nvPr>
            <p:ph type="sldNum" sz="quarter" idx="12"/>
          </p:nvPr>
        </p:nvSpPr>
        <p:spPr/>
        <p:txBody>
          <a:bodyPr/>
          <a:lstStyle/>
          <a:p>
            <a:fld id="{4FAB73BC-B049-4115-A692-8D63A059BFB8}" type="slidenum">
              <a:rPr lang="en-US" smtClean="0"/>
              <a:t>11</a:t>
            </a:fld>
            <a:endParaRPr lang="en-US" dirty="0"/>
          </a:p>
        </p:txBody>
      </p:sp>
      <p:pic>
        <p:nvPicPr>
          <p:cNvPr id="5" name="図 4"/>
          <p:cNvPicPr>
            <a:picLocks noChangeAspect="1"/>
          </p:cNvPicPr>
          <p:nvPr/>
        </p:nvPicPr>
        <p:blipFill>
          <a:blip r:embed="rId2"/>
          <a:stretch>
            <a:fillRect/>
          </a:stretch>
        </p:blipFill>
        <p:spPr>
          <a:xfrm>
            <a:off x="127592" y="1822421"/>
            <a:ext cx="6294474" cy="4637364"/>
          </a:xfrm>
          <a:prstGeom prst="rect">
            <a:avLst/>
          </a:prstGeom>
        </p:spPr>
      </p:pic>
      <p:graphicFrame>
        <p:nvGraphicFramePr>
          <p:cNvPr id="6" name="表 5"/>
          <p:cNvGraphicFramePr>
            <a:graphicFrameLocks noGrp="1"/>
          </p:cNvGraphicFramePr>
          <p:nvPr>
            <p:extLst>
              <p:ext uri="{D42A27DB-BD31-4B8C-83A1-F6EECF244321}">
                <p14:modId xmlns:p14="http://schemas.microsoft.com/office/powerpoint/2010/main" val="3325189852"/>
              </p:ext>
            </p:extLst>
          </p:nvPr>
        </p:nvGraphicFramePr>
        <p:xfrm>
          <a:off x="6515630" y="2615212"/>
          <a:ext cx="4994564" cy="2966720"/>
        </p:xfrm>
        <a:graphic>
          <a:graphicData uri="http://schemas.openxmlformats.org/drawingml/2006/table">
            <a:tbl>
              <a:tblPr firstRow="1" bandRow="1">
                <a:tableStyleId>{5C22544A-7EE6-4342-B048-85BDC9FD1C3A}</a:tableStyleId>
              </a:tblPr>
              <a:tblGrid>
                <a:gridCol w="416798">
                  <a:extLst>
                    <a:ext uri="{9D8B030D-6E8A-4147-A177-3AD203B41FA5}">
                      <a16:colId xmlns:a16="http://schemas.microsoft.com/office/drawing/2014/main" val="2205975191"/>
                    </a:ext>
                  </a:extLst>
                </a:gridCol>
                <a:gridCol w="1180214">
                  <a:extLst>
                    <a:ext uri="{9D8B030D-6E8A-4147-A177-3AD203B41FA5}">
                      <a16:colId xmlns:a16="http://schemas.microsoft.com/office/drawing/2014/main" val="3666792090"/>
                    </a:ext>
                  </a:extLst>
                </a:gridCol>
                <a:gridCol w="1180214">
                  <a:extLst>
                    <a:ext uri="{9D8B030D-6E8A-4147-A177-3AD203B41FA5}">
                      <a16:colId xmlns:a16="http://schemas.microsoft.com/office/drawing/2014/main" val="2255553029"/>
                    </a:ext>
                  </a:extLst>
                </a:gridCol>
                <a:gridCol w="2217338">
                  <a:extLst>
                    <a:ext uri="{9D8B030D-6E8A-4147-A177-3AD203B41FA5}">
                      <a16:colId xmlns:a16="http://schemas.microsoft.com/office/drawing/2014/main" val="1123139119"/>
                    </a:ext>
                  </a:extLst>
                </a:gridCol>
              </a:tblGrid>
              <a:tr h="370840">
                <a:tc>
                  <a:txBody>
                    <a:bodyPr/>
                    <a:lstStyle/>
                    <a:p>
                      <a:pPr algn="ctr"/>
                      <a:r>
                        <a:rPr kumimoji="1" lang="ja-JP" altLang="en-US" dirty="0"/>
                        <a:t>☆</a:t>
                      </a:r>
                    </a:p>
                  </a:txBody>
                  <a:tcPr/>
                </a:tc>
                <a:tc>
                  <a:txBody>
                    <a:bodyPr/>
                    <a:lstStyle/>
                    <a:p>
                      <a:r>
                        <a:rPr kumimoji="1" lang="en-US" altLang="ja-JP" dirty="0"/>
                        <a:t>x</a:t>
                      </a:r>
                      <a:endParaRPr kumimoji="1" lang="ja-JP" altLang="en-US" dirty="0"/>
                    </a:p>
                  </a:txBody>
                  <a:tcPr/>
                </a:tc>
                <a:tc>
                  <a:txBody>
                    <a:bodyPr/>
                    <a:lstStyle/>
                    <a:p>
                      <a:r>
                        <a:rPr kumimoji="1" lang="en-US" altLang="ja-JP" dirty="0"/>
                        <a:t>y</a:t>
                      </a:r>
                      <a:endParaRPr kumimoji="1" lang="ja-JP" altLang="en-US" dirty="0"/>
                    </a:p>
                  </a:txBody>
                  <a:tcPr/>
                </a:tc>
                <a:tc>
                  <a:txBody>
                    <a:bodyPr/>
                    <a:lstStyle/>
                    <a:p>
                      <a:r>
                        <a:rPr kumimoji="1" lang="en-US" altLang="ja-JP" dirty="0"/>
                        <a:t>Return</a:t>
                      </a:r>
                      <a:r>
                        <a:rPr kumimoji="1" lang="en-US" altLang="ja-JP" baseline="0" dirty="0"/>
                        <a:t> Value(x&lt;y)</a:t>
                      </a:r>
                      <a:endParaRPr kumimoji="1" lang="ja-JP" altLang="en-US" dirty="0"/>
                    </a:p>
                  </a:txBody>
                  <a:tcPr/>
                </a:tc>
                <a:extLst>
                  <a:ext uri="{0D108BD9-81ED-4DB2-BD59-A6C34878D82A}">
                    <a16:rowId xmlns:a16="http://schemas.microsoft.com/office/drawing/2014/main" val="1536272671"/>
                  </a:ext>
                </a:extLst>
              </a:tr>
              <a:tr h="370840">
                <a:tc>
                  <a:txBody>
                    <a:bodyPr/>
                    <a:lstStyle/>
                    <a:p>
                      <a:pPr algn="ctr"/>
                      <a:r>
                        <a:rPr kumimoji="1" lang="en-US" altLang="ja-JP" dirty="0">
                          <a:latin typeface="+mn-lt"/>
                        </a:rPr>
                        <a:t>1</a:t>
                      </a:r>
                      <a:endParaRPr kumimoji="1" lang="ja-JP" altLang="en-US" dirty="0">
                        <a:latin typeface="+mn-lt"/>
                      </a:endParaRPr>
                    </a:p>
                  </a:txBody>
                  <a:tcPr/>
                </a:tc>
                <a:tc>
                  <a:txBody>
                    <a:bodyPr/>
                    <a:lstStyle/>
                    <a:p>
                      <a:r>
                        <a:rPr kumimoji="1" lang="ja-JP" altLang="en-US" dirty="0">
                          <a:latin typeface="+mn-lt"/>
                        </a:rPr>
                        <a:t>正</a:t>
                      </a:r>
                    </a:p>
                  </a:txBody>
                  <a:tcPr/>
                </a:tc>
                <a:tc>
                  <a:txBody>
                    <a:bodyPr/>
                    <a:lstStyle/>
                    <a:p>
                      <a:r>
                        <a:rPr kumimoji="1" lang="ja-JP" altLang="en-US" dirty="0">
                          <a:latin typeface="+mn-lt"/>
                        </a:rPr>
                        <a:t>正</a:t>
                      </a:r>
                    </a:p>
                  </a:txBody>
                  <a:tcPr/>
                </a:tc>
                <a:tc>
                  <a:txBody>
                    <a:bodyPr/>
                    <a:lstStyle/>
                    <a:p>
                      <a:endParaRPr kumimoji="1" lang="ja-JP" altLang="en-US" dirty="0">
                        <a:latin typeface="+mn-lt"/>
                      </a:endParaRPr>
                    </a:p>
                  </a:txBody>
                  <a:tcPr/>
                </a:tc>
                <a:extLst>
                  <a:ext uri="{0D108BD9-81ED-4DB2-BD59-A6C34878D82A}">
                    <a16:rowId xmlns:a16="http://schemas.microsoft.com/office/drawing/2014/main" val="3393736607"/>
                  </a:ext>
                </a:extLst>
              </a:tr>
              <a:tr h="370840">
                <a:tc>
                  <a:txBody>
                    <a:bodyPr/>
                    <a:lstStyle/>
                    <a:p>
                      <a:pPr algn="ctr"/>
                      <a:r>
                        <a:rPr kumimoji="1" lang="en-US" altLang="ja-JP" dirty="0">
                          <a:latin typeface="+mn-lt"/>
                        </a:rPr>
                        <a:t>2</a:t>
                      </a:r>
                      <a:endParaRPr kumimoji="1" lang="ja-JP" altLang="en-US" dirty="0">
                        <a:latin typeface="+mn-lt"/>
                      </a:endParaRPr>
                    </a:p>
                  </a:txBody>
                  <a:tcPr/>
                </a:tc>
                <a:tc>
                  <a:txBody>
                    <a:bodyPr/>
                    <a:lstStyle/>
                    <a:p>
                      <a:r>
                        <a:rPr kumimoji="1" lang="ja-JP" altLang="en-US" dirty="0">
                          <a:latin typeface="+mn-lt"/>
                        </a:rPr>
                        <a:t>負</a:t>
                      </a:r>
                    </a:p>
                  </a:txBody>
                  <a:tcPr/>
                </a:tc>
                <a:tc>
                  <a:txBody>
                    <a:bodyPr/>
                    <a:lstStyle/>
                    <a:p>
                      <a:r>
                        <a:rPr kumimoji="1" lang="ja-JP" altLang="en-US" dirty="0">
                          <a:latin typeface="+mn-lt"/>
                        </a:rPr>
                        <a:t>負</a:t>
                      </a:r>
                    </a:p>
                  </a:txBody>
                  <a:tcPr/>
                </a:tc>
                <a:tc>
                  <a:txBody>
                    <a:bodyPr/>
                    <a:lstStyle/>
                    <a:p>
                      <a:endParaRPr kumimoji="1" lang="ja-JP" altLang="en-US" dirty="0">
                        <a:latin typeface="+mn-lt"/>
                      </a:endParaRPr>
                    </a:p>
                  </a:txBody>
                  <a:tcPr/>
                </a:tc>
                <a:extLst>
                  <a:ext uri="{0D108BD9-81ED-4DB2-BD59-A6C34878D82A}">
                    <a16:rowId xmlns:a16="http://schemas.microsoft.com/office/drawing/2014/main" val="426068880"/>
                  </a:ext>
                </a:extLst>
              </a:tr>
              <a:tr h="370840">
                <a:tc>
                  <a:txBody>
                    <a:bodyPr/>
                    <a:lstStyle/>
                    <a:p>
                      <a:pPr algn="ctr"/>
                      <a:r>
                        <a:rPr kumimoji="1" lang="en-US" altLang="ja-JP" dirty="0">
                          <a:latin typeface="+mn-lt"/>
                        </a:rPr>
                        <a:t>3</a:t>
                      </a:r>
                      <a:endParaRPr kumimoji="1" lang="ja-JP" altLang="en-US" dirty="0">
                        <a:latin typeface="+mn-lt"/>
                      </a:endParaRPr>
                    </a:p>
                  </a:txBody>
                  <a:tcPr/>
                </a:tc>
                <a:tc>
                  <a:txBody>
                    <a:bodyPr/>
                    <a:lstStyle/>
                    <a:p>
                      <a:r>
                        <a:rPr kumimoji="1" lang="ja-JP" altLang="en-US" dirty="0">
                          <a:latin typeface="+mn-lt"/>
                        </a:rPr>
                        <a:t>正</a:t>
                      </a:r>
                    </a:p>
                  </a:txBody>
                  <a:tcPr/>
                </a:tc>
                <a:tc>
                  <a:txBody>
                    <a:bodyPr/>
                    <a:lstStyle/>
                    <a:p>
                      <a:r>
                        <a:rPr kumimoji="1" lang="ja-JP" altLang="en-US" dirty="0">
                          <a:latin typeface="+mn-lt"/>
                        </a:rPr>
                        <a:t>負</a:t>
                      </a:r>
                    </a:p>
                  </a:txBody>
                  <a:tcPr/>
                </a:tc>
                <a:tc>
                  <a:txBody>
                    <a:bodyPr/>
                    <a:lstStyle/>
                    <a:p>
                      <a:endParaRPr kumimoji="1" lang="ja-JP" altLang="en-US" dirty="0">
                        <a:latin typeface="+mn-lt"/>
                      </a:endParaRPr>
                    </a:p>
                  </a:txBody>
                  <a:tcPr/>
                </a:tc>
                <a:extLst>
                  <a:ext uri="{0D108BD9-81ED-4DB2-BD59-A6C34878D82A}">
                    <a16:rowId xmlns:a16="http://schemas.microsoft.com/office/drawing/2014/main" val="1244555951"/>
                  </a:ext>
                </a:extLst>
              </a:tr>
              <a:tr h="370840">
                <a:tc>
                  <a:txBody>
                    <a:bodyPr/>
                    <a:lstStyle/>
                    <a:p>
                      <a:pPr algn="ctr"/>
                      <a:r>
                        <a:rPr kumimoji="1" lang="en-US" altLang="ja-JP" dirty="0">
                          <a:latin typeface="+mn-lt"/>
                        </a:rPr>
                        <a:t>4</a:t>
                      </a:r>
                      <a:endParaRPr kumimoji="1" lang="ja-JP" altLang="en-US" dirty="0">
                        <a:latin typeface="+mn-lt"/>
                      </a:endParaRPr>
                    </a:p>
                  </a:txBody>
                  <a:tcPr/>
                </a:tc>
                <a:tc>
                  <a:txBody>
                    <a:bodyPr/>
                    <a:lstStyle/>
                    <a:p>
                      <a:r>
                        <a:rPr kumimoji="1" lang="ja-JP" altLang="en-US" dirty="0">
                          <a:latin typeface="+mn-lt"/>
                        </a:rPr>
                        <a:t>負</a:t>
                      </a:r>
                    </a:p>
                  </a:txBody>
                  <a:tcPr/>
                </a:tc>
                <a:tc>
                  <a:txBody>
                    <a:bodyPr/>
                    <a:lstStyle/>
                    <a:p>
                      <a:r>
                        <a:rPr kumimoji="1" lang="ja-JP" altLang="en-US" dirty="0">
                          <a:latin typeface="+mn-lt"/>
                        </a:rPr>
                        <a:t>正</a:t>
                      </a:r>
                    </a:p>
                  </a:txBody>
                  <a:tcPr/>
                </a:tc>
                <a:tc>
                  <a:txBody>
                    <a:bodyPr/>
                    <a:lstStyle/>
                    <a:p>
                      <a:endParaRPr kumimoji="1" lang="ja-JP" altLang="en-US" dirty="0">
                        <a:latin typeface="+mn-lt"/>
                      </a:endParaRPr>
                    </a:p>
                  </a:txBody>
                  <a:tcPr/>
                </a:tc>
                <a:extLst>
                  <a:ext uri="{0D108BD9-81ED-4DB2-BD59-A6C34878D82A}">
                    <a16:rowId xmlns:a16="http://schemas.microsoft.com/office/drawing/2014/main" val="887654895"/>
                  </a:ext>
                </a:extLst>
              </a:tr>
              <a:tr h="370840">
                <a:tc>
                  <a:txBody>
                    <a:bodyPr/>
                    <a:lstStyle/>
                    <a:p>
                      <a:pPr algn="ctr"/>
                      <a:r>
                        <a:rPr kumimoji="1" lang="en-US" altLang="ja-JP" dirty="0">
                          <a:latin typeface="+mn-lt"/>
                        </a:rPr>
                        <a:t>5</a:t>
                      </a:r>
                      <a:endParaRPr kumimoji="1" lang="ja-JP" altLang="en-US" dirty="0">
                        <a:latin typeface="+mn-lt"/>
                      </a:endParaRPr>
                    </a:p>
                  </a:txBody>
                  <a:tcPr/>
                </a:tc>
                <a:tc>
                  <a:txBody>
                    <a:bodyPr/>
                    <a:lstStyle/>
                    <a:p>
                      <a:r>
                        <a:rPr kumimoji="1" lang="en-US" altLang="ja-JP" dirty="0">
                          <a:latin typeface="+mn-lt"/>
                        </a:rPr>
                        <a:t>0</a:t>
                      </a:r>
                      <a:endParaRPr kumimoji="1" lang="ja-JP" altLang="en-US" dirty="0">
                        <a:latin typeface="+mn-lt"/>
                      </a:endParaRPr>
                    </a:p>
                  </a:txBody>
                  <a:tcPr/>
                </a:tc>
                <a:tc>
                  <a:txBody>
                    <a:bodyPr/>
                    <a:lstStyle/>
                    <a:p>
                      <a:r>
                        <a:rPr kumimoji="1" lang="en-US" altLang="ja-JP" dirty="0">
                          <a:latin typeface="+mn-lt"/>
                        </a:rPr>
                        <a:t>0</a:t>
                      </a:r>
                      <a:endParaRPr kumimoji="1" lang="ja-JP" altLang="en-US" dirty="0">
                        <a:latin typeface="+mn-lt"/>
                      </a:endParaRPr>
                    </a:p>
                  </a:txBody>
                  <a:tcPr/>
                </a:tc>
                <a:tc>
                  <a:txBody>
                    <a:bodyPr/>
                    <a:lstStyle/>
                    <a:p>
                      <a:endParaRPr kumimoji="1" lang="ja-JP" altLang="en-US" dirty="0">
                        <a:latin typeface="+mn-lt"/>
                      </a:endParaRPr>
                    </a:p>
                  </a:txBody>
                  <a:tcPr/>
                </a:tc>
                <a:extLst>
                  <a:ext uri="{0D108BD9-81ED-4DB2-BD59-A6C34878D82A}">
                    <a16:rowId xmlns:a16="http://schemas.microsoft.com/office/drawing/2014/main" val="2132834024"/>
                  </a:ext>
                </a:extLst>
              </a:tr>
              <a:tr h="370840">
                <a:tc>
                  <a:txBody>
                    <a:bodyPr/>
                    <a:lstStyle/>
                    <a:p>
                      <a:pPr algn="ctr"/>
                      <a:r>
                        <a:rPr kumimoji="1" lang="en-US" altLang="ja-JP" dirty="0">
                          <a:latin typeface="+mn-lt"/>
                        </a:rPr>
                        <a:t>6</a:t>
                      </a:r>
                      <a:endParaRPr kumimoji="1" lang="ja-JP" altLang="en-US" dirty="0">
                        <a:latin typeface="+mn-lt"/>
                      </a:endParaRPr>
                    </a:p>
                  </a:txBody>
                  <a:tcPr/>
                </a:tc>
                <a:tc>
                  <a:txBody>
                    <a:bodyPr/>
                    <a:lstStyle/>
                    <a:p>
                      <a:r>
                        <a:rPr kumimoji="1" lang="en-US" altLang="ja-JP" dirty="0">
                          <a:latin typeface="+mn-lt"/>
                        </a:rPr>
                        <a:t>0</a:t>
                      </a:r>
                      <a:endParaRPr kumimoji="1" lang="ja-JP" altLang="en-US" dirty="0">
                        <a:latin typeface="+mn-lt"/>
                      </a:endParaRPr>
                    </a:p>
                  </a:txBody>
                  <a:tcPr/>
                </a:tc>
                <a:tc>
                  <a:txBody>
                    <a:bodyPr/>
                    <a:lstStyle/>
                    <a:p>
                      <a:r>
                        <a:rPr kumimoji="1" lang="ja-JP" altLang="en-US" dirty="0">
                          <a:latin typeface="+mn-lt"/>
                        </a:rPr>
                        <a:t>非</a:t>
                      </a:r>
                      <a:r>
                        <a:rPr kumimoji="1" lang="en-US" altLang="ja-JP" dirty="0">
                          <a:latin typeface="+mn-lt"/>
                        </a:rPr>
                        <a:t>0</a:t>
                      </a:r>
                      <a:endParaRPr kumimoji="1" lang="ja-JP" altLang="en-US" dirty="0">
                        <a:latin typeface="+mn-lt"/>
                      </a:endParaRPr>
                    </a:p>
                  </a:txBody>
                  <a:tcPr/>
                </a:tc>
                <a:tc>
                  <a:txBody>
                    <a:bodyPr/>
                    <a:lstStyle/>
                    <a:p>
                      <a:endParaRPr kumimoji="1" lang="ja-JP" altLang="en-US" dirty="0">
                        <a:latin typeface="+mn-lt"/>
                      </a:endParaRPr>
                    </a:p>
                  </a:txBody>
                  <a:tcPr/>
                </a:tc>
                <a:extLst>
                  <a:ext uri="{0D108BD9-81ED-4DB2-BD59-A6C34878D82A}">
                    <a16:rowId xmlns:a16="http://schemas.microsoft.com/office/drawing/2014/main" val="1899734427"/>
                  </a:ext>
                </a:extLst>
              </a:tr>
              <a:tr h="370840">
                <a:tc>
                  <a:txBody>
                    <a:bodyPr/>
                    <a:lstStyle/>
                    <a:p>
                      <a:pPr algn="ctr"/>
                      <a:r>
                        <a:rPr kumimoji="1" lang="en-US" altLang="ja-JP" dirty="0">
                          <a:latin typeface="+mn-lt"/>
                        </a:rPr>
                        <a:t>7</a:t>
                      </a:r>
                      <a:endParaRPr kumimoji="1" lang="ja-JP" altLang="en-US" dirty="0">
                        <a:latin typeface="+mn-lt"/>
                      </a:endParaRPr>
                    </a:p>
                  </a:txBody>
                  <a:tcPr/>
                </a:tc>
                <a:tc>
                  <a:txBody>
                    <a:bodyPr/>
                    <a:lstStyle/>
                    <a:p>
                      <a:r>
                        <a:rPr kumimoji="1" lang="ja-JP" altLang="en-US" dirty="0">
                          <a:latin typeface="+mn-lt"/>
                        </a:rPr>
                        <a:t>非</a:t>
                      </a:r>
                      <a:r>
                        <a:rPr kumimoji="1" lang="en-US" altLang="ja-JP" dirty="0">
                          <a:latin typeface="+mn-lt"/>
                        </a:rPr>
                        <a:t>0</a:t>
                      </a:r>
                      <a:endParaRPr kumimoji="1" lang="ja-JP" altLang="en-US" dirty="0">
                        <a:latin typeface="+mn-lt"/>
                      </a:endParaRPr>
                    </a:p>
                  </a:txBody>
                  <a:tcPr/>
                </a:tc>
                <a:tc>
                  <a:txBody>
                    <a:bodyPr/>
                    <a:lstStyle/>
                    <a:p>
                      <a:r>
                        <a:rPr kumimoji="1" lang="en-US" altLang="ja-JP" dirty="0">
                          <a:latin typeface="+mn-lt"/>
                        </a:rPr>
                        <a:t>0</a:t>
                      </a:r>
                      <a:endParaRPr kumimoji="1" lang="ja-JP" altLang="en-US" dirty="0">
                        <a:latin typeface="+mn-lt"/>
                      </a:endParaRPr>
                    </a:p>
                  </a:txBody>
                  <a:tcPr/>
                </a:tc>
                <a:tc>
                  <a:txBody>
                    <a:bodyPr/>
                    <a:lstStyle/>
                    <a:p>
                      <a:endParaRPr kumimoji="1" lang="ja-JP" altLang="en-US" dirty="0">
                        <a:latin typeface="+mn-lt"/>
                      </a:endParaRPr>
                    </a:p>
                  </a:txBody>
                  <a:tcPr/>
                </a:tc>
                <a:extLst>
                  <a:ext uri="{0D108BD9-81ED-4DB2-BD59-A6C34878D82A}">
                    <a16:rowId xmlns:a16="http://schemas.microsoft.com/office/drawing/2014/main" val="2782784635"/>
                  </a:ext>
                </a:extLst>
              </a:tr>
            </a:tbl>
          </a:graphicData>
        </a:graphic>
      </p:graphicFrame>
      <p:sp>
        <p:nvSpPr>
          <p:cNvPr id="7" name="テキスト ボックス 6"/>
          <p:cNvSpPr txBox="1"/>
          <p:nvPr/>
        </p:nvSpPr>
        <p:spPr>
          <a:xfrm>
            <a:off x="6422066" y="2215102"/>
            <a:ext cx="2749471" cy="400110"/>
          </a:xfrm>
          <a:prstGeom prst="rect">
            <a:avLst/>
          </a:prstGeom>
          <a:noFill/>
        </p:spPr>
        <p:txBody>
          <a:bodyPr wrap="none" rtlCol="0">
            <a:spAutoFit/>
          </a:bodyPr>
          <a:lstStyle/>
          <a:p>
            <a:r>
              <a:rPr kumimoji="1" lang="ja-JP" altLang="en-US" sz="2000" dirty="0"/>
              <a:t>整数の部分集合の分割</a:t>
            </a:r>
          </a:p>
        </p:txBody>
      </p:sp>
      <p:sp>
        <p:nvSpPr>
          <p:cNvPr id="9" name="フッター プレースホルダー 8"/>
          <p:cNvSpPr>
            <a:spLocks noGrp="1"/>
          </p:cNvSpPr>
          <p:nvPr>
            <p:ph type="ftr" sz="quarter" idx="11"/>
          </p:nvPr>
        </p:nvSpPr>
        <p:spPr/>
        <p:txBody>
          <a:bodyPr/>
          <a:lstStyle/>
          <a:p>
            <a:r>
              <a:rPr lang="ja-JP" altLang="en-US"/>
              <a:t>高知工科大学松崎・竹内研究室合同輪講資料</a:t>
            </a:r>
            <a:endParaRPr lang="en-US" dirty="0"/>
          </a:p>
        </p:txBody>
      </p:sp>
      <p:sp>
        <p:nvSpPr>
          <p:cNvPr id="10" name="日付プレースホルダー 9"/>
          <p:cNvSpPr>
            <a:spLocks noGrp="1"/>
          </p:cNvSpPr>
          <p:nvPr>
            <p:ph type="dt" sz="half" idx="10"/>
          </p:nvPr>
        </p:nvSpPr>
        <p:spPr/>
        <p:txBody>
          <a:bodyPr/>
          <a:lstStyle/>
          <a:p>
            <a:r>
              <a:rPr lang="en-US" altLang="ja-JP"/>
              <a:t>2019</a:t>
            </a:r>
            <a:r>
              <a:rPr lang="ja-JP" altLang="en-US"/>
              <a:t>年</a:t>
            </a:r>
            <a:r>
              <a:rPr lang="en-US" altLang="ja-JP"/>
              <a:t>6</a:t>
            </a:r>
            <a:r>
              <a:rPr lang="ja-JP" altLang="en-US"/>
              <a:t>月</a:t>
            </a:r>
            <a:r>
              <a:rPr lang="en-US" altLang="ja-JP"/>
              <a:t>5</a:t>
            </a:r>
            <a:r>
              <a:rPr lang="ja-JP" altLang="en-US"/>
              <a:t>日</a:t>
            </a:r>
            <a:endParaRPr lang="en-US" dirty="0"/>
          </a:p>
        </p:txBody>
      </p:sp>
    </p:spTree>
    <p:extLst>
      <p:ext uri="{BB962C8B-B14F-4D97-AF65-F5344CB8AC3E}">
        <p14:creationId xmlns:p14="http://schemas.microsoft.com/office/powerpoint/2010/main" val="181628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テストスイートの例</a:t>
            </a:r>
            <a:endParaRPr kumimoji="1" lang="ja-JP" altLang="en-US" dirty="0"/>
          </a:p>
        </p:txBody>
      </p:sp>
      <p:sp>
        <p:nvSpPr>
          <p:cNvPr id="3" name="スライド番号プレースホルダー 2"/>
          <p:cNvSpPr>
            <a:spLocks noGrp="1"/>
          </p:cNvSpPr>
          <p:nvPr>
            <p:ph type="sldNum" sz="quarter" idx="12"/>
          </p:nvPr>
        </p:nvSpPr>
        <p:spPr/>
        <p:txBody>
          <a:bodyPr/>
          <a:lstStyle/>
          <a:p>
            <a:fld id="{4FAB73BC-B049-4115-A692-8D63A059BFB8}" type="slidenum">
              <a:rPr lang="en-US" smtClean="0"/>
              <a:t>12</a:t>
            </a:fld>
            <a:endParaRPr lang="en-US" dirty="0"/>
          </a:p>
        </p:txBody>
      </p:sp>
      <p:pic>
        <p:nvPicPr>
          <p:cNvPr id="5" name="図 4"/>
          <p:cNvPicPr>
            <a:picLocks noChangeAspect="1"/>
          </p:cNvPicPr>
          <p:nvPr/>
        </p:nvPicPr>
        <p:blipFill>
          <a:blip r:embed="rId2"/>
          <a:stretch>
            <a:fillRect/>
          </a:stretch>
        </p:blipFill>
        <p:spPr>
          <a:xfrm>
            <a:off x="152400" y="1822421"/>
            <a:ext cx="6269666" cy="4637364"/>
          </a:xfrm>
          <a:prstGeom prst="rect">
            <a:avLst/>
          </a:prstGeom>
        </p:spPr>
      </p:pic>
      <p:graphicFrame>
        <p:nvGraphicFramePr>
          <p:cNvPr id="6" name="表 5"/>
          <p:cNvGraphicFramePr>
            <a:graphicFrameLocks noGrp="1"/>
          </p:cNvGraphicFramePr>
          <p:nvPr>
            <p:extLst>
              <p:ext uri="{D42A27DB-BD31-4B8C-83A1-F6EECF244321}">
                <p14:modId xmlns:p14="http://schemas.microsoft.com/office/powerpoint/2010/main" val="2484256997"/>
              </p:ext>
            </p:extLst>
          </p:nvPr>
        </p:nvGraphicFramePr>
        <p:xfrm>
          <a:off x="6515630" y="2615212"/>
          <a:ext cx="4994564" cy="2966720"/>
        </p:xfrm>
        <a:graphic>
          <a:graphicData uri="http://schemas.openxmlformats.org/drawingml/2006/table">
            <a:tbl>
              <a:tblPr firstRow="1" bandRow="1">
                <a:tableStyleId>{5C22544A-7EE6-4342-B048-85BDC9FD1C3A}</a:tableStyleId>
              </a:tblPr>
              <a:tblGrid>
                <a:gridCol w="416798">
                  <a:extLst>
                    <a:ext uri="{9D8B030D-6E8A-4147-A177-3AD203B41FA5}">
                      <a16:colId xmlns:a16="http://schemas.microsoft.com/office/drawing/2014/main" val="2205975191"/>
                    </a:ext>
                  </a:extLst>
                </a:gridCol>
                <a:gridCol w="1180214">
                  <a:extLst>
                    <a:ext uri="{9D8B030D-6E8A-4147-A177-3AD203B41FA5}">
                      <a16:colId xmlns:a16="http://schemas.microsoft.com/office/drawing/2014/main" val="3666792090"/>
                    </a:ext>
                  </a:extLst>
                </a:gridCol>
                <a:gridCol w="1180214">
                  <a:extLst>
                    <a:ext uri="{9D8B030D-6E8A-4147-A177-3AD203B41FA5}">
                      <a16:colId xmlns:a16="http://schemas.microsoft.com/office/drawing/2014/main" val="2255553029"/>
                    </a:ext>
                  </a:extLst>
                </a:gridCol>
                <a:gridCol w="2217338">
                  <a:extLst>
                    <a:ext uri="{9D8B030D-6E8A-4147-A177-3AD203B41FA5}">
                      <a16:colId xmlns:a16="http://schemas.microsoft.com/office/drawing/2014/main" val="1123139119"/>
                    </a:ext>
                  </a:extLst>
                </a:gridCol>
              </a:tblGrid>
              <a:tr h="370840">
                <a:tc>
                  <a:txBody>
                    <a:bodyPr/>
                    <a:lstStyle/>
                    <a:p>
                      <a:pPr algn="ctr"/>
                      <a:r>
                        <a:rPr kumimoji="1" lang="ja-JP" altLang="en-US" dirty="0"/>
                        <a:t>☆</a:t>
                      </a:r>
                    </a:p>
                  </a:txBody>
                  <a:tcPr/>
                </a:tc>
                <a:tc>
                  <a:txBody>
                    <a:bodyPr/>
                    <a:lstStyle/>
                    <a:p>
                      <a:r>
                        <a:rPr kumimoji="1" lang="en-US" altLang="ja-JP" dirty="0"/>
                        <a:t>x</a:t>
                      </a:r>
                      <a:endParaRPr kumimoji="1" lang="ja-JP" altLang="en-US" dirty="0"/>
                    </a:p>
                  </a:txBody>
                  <a:tcPr/>
                </a:tc>
                <a:tc>
                  <a:txBody>
                    <a:bodyPr/>
                    <a:lstStyle/>
                    <a:p>
                      <a:r>
                        <a:rPr kumimoji="1" lang="en-US" altLang="ja-JP" dirty="0"/>
                        <a:t>y</a:t>
                      </a:r>
                      <a:endParaRPr kumimoji="1" lang="ja-JP" altLang="en-US" dirty="0"/>
                    </a:p>
                  </a:txBody>
                  <a:tcPr/>
                </a:tc>
                <a:tc>
                  <a:txBody>
                    <a:bodyPr/>
                    <a:lstStyle/>
                    <a:p>
                      <a:r>
                        <a:rPr kumimoji="1" lang="en-US" altLang="ja-JP" dirty="0"/>
                        <a:t>Return</a:t>
                      </a:r>
                      <a:r>
                        <a:rPr kumimoji="1" lang="en-US" altLang="ja-JP" baseline="0" dirty="0"/>
                        <a:t> Value(x&lt;y)</a:t>
                      </a:r>
                      <a:endParaRPr kumimoji="1" lang="ja-JP" altLang="en-US" dirty="0"/>
                    </a:p>
                  </a:txBody>
                  <a:tcPr/>
                </a:tc>
                <a:extLst>
                  <a:ext uri="{0D108BD9-81ED-4DB2-BD59-A6C34878D82A}">
                    <a16:rowId xmlns:a16="http://schemas.microsoft.com/office/drawing/2014/main" val="1536272671"/>
                  </a:ext>
                </a:extLst>
              </a:tr>
              <a:tr h="370840">
                <a:tc>
                  <a:txBody>
                    <a:bodyPr/>
                    <a:lstStyle/>
                    <a:p>
                      <a:pPr algn="ctr"/>
                      <a:r>
                        <a:rPr kumimoji="1" lang="en-US" altLang="ja-JP" dirty="0">
                          <a:latin typeface="+mn-lt"/>
                        </a:rPr>
                        <a:t>1</a:t>
                      </a:r>
                      <a:endParaRPr kumimoji="1" lang="ja-JP" altLang="en-US" dirty="0">
                        <a:latin typeface="+mn-lt"/>
                      </a:endParaRPr>
                    </a:p>
                  </a:txBody>
                  <a:tcPr/>
                </a:tc>
                <a:tc>
                  <a:txBody>
                    <a:bodyPr/>
                    <a:lstStyle/>
                    <a:p>
                      <a:r>
                        <a:rPr kumimoji="1" lang="en-US" altLang="ja-JP" dirty="0" smtClean="0">
                          <a:latin typeface="+mn-lt"/>
                        </a:rPr>
                        <a:t>1</a:t>
                      </a:r>
                      <a:endParaRPr kumimoji="1" lang="ja-JP" altLang="en-US" dirty="0">
                        <a:latin typeface="+mn-lt"/>
                      </a:endParaRPr>
                    </a:p>
                  </a:txBody>
                  <a:tcPr/>
                </a:tc>
                <a:tc>
                  <a:txBody>
                    <a:bodyPr/>
                    <a:lstStyle/>
                    <a:p>
                      <a:r>
                        <a:rPr kumimoji="1" lang="en-US" altLang="ja-JP" dirty="0" smtClean="0">
                          <a:latin typeface="+mn-lt"/>
                        </a:rPr>
                        <a:t>1</a:t>
                      </a:r>
                      <a:endParaRPr kumimoji="1" lang="ja-JP" altLang="en-US" dirty="0">
                        <a:latin typeface="+mn-lt"/>
                      </a:endParaRPr>
                    </a:p>
                  </a:txBody>
                  <a:tcPr/>
                </a:tc>
                <a:tc>
                  <a:txBody>
                    <a:bodyPr/>
                    <a:lstStyle/>
                    <a:p>
                      <a:r>
                        <a:rPr kumimoji="1" lang="en-US" altLang="ja-JP" dirty="0">
                          <a:latin typeface="+mn-lt"/>
                        </a:rPr>
                        <a:t>False</a:t>
                      </a:r>
                      <a:endParaRPr kumimoji="1" lang="ja-JP" altLang="en-US" dirty="0">
                        <a:latin typeface="+mn-lt"/>
                      </a:endParaRPr>
                    </a:p>
                  </a:txBody>
                  <a:tcPr/>
                </a:tc>
                <a:extLst>
                  <a:ext uri="{0D108BD9-81ED-4DB2-BD59-A6C34878D82A}">
                    <a16:rowId xmlns:a16="http://schemas.microsoft.com/office/drawing/2014/main" val="3393736607"/>
                  </a:ext>
                </a:extLst>
              </a:tr>
              <a:tr h="370840">
                <a:tc>
                  <a:txBody>
                    <a:bodyPr/>
                    <a:lstStyle/>
                    <a:p>
                      <a:pPr algn="ctr"/>
                      <a:r>
                        <a:rPr kumimoji="1" lang="en-US" altLang="ja-JP" dirty="0">
                          <a:latin typeface="+mn-lt"/>
                        </a:rPr>
                        <a:t>2</a:t>
                      </a:r>
                      <a:endParaRPr kumimoji="1" lang="ja-JP" altLang="en-US" dirty="0">
                        <a:latin typeface="+mn-lt"/>
                      </a:endParaRPr>
                    </a:p>
                  </a:txBody>
                  <a:tcPr/>
                </a:tc>
                <a:tc>
                  <a:txBody>
                    <a:bodyPr/>
                    <a:lstStyle/>
                    <a:p>
                      <a:r>
                        <a:rPr kumimoji="1" lang="en-US" altLang="ja-JP" dirty="0" smtClean="0">
                          <a:latin typeface="+mn-lt"/>
                        </a:rPr>
                        <a:t>-4</a:t>
                      </a:r>
                      <a:endParaRPr kumimoji="1" lang="ja-JP" altLang="en-US" dirty="0">
                        <a:latin typeface="+mn-lt"/>
                      </a:endParaRPr>
                    </a:p>
                  </a:txBody>
                  <a:tcPr/>
                </a:tc>
                <a:tc>
                  <a:txBody>
                    <a:bodyPr/>
                    <a:lstStyle/>
                    <a:p>
                      <a:r>
                        <a:rPr kumimoji="1" lang="en-US" altLang="ja-JP" dirty="0" smtClean="0">
                          <a:latin typeface="+mn-lt"/>
                        </a:rPr>
                        <a:t>-2</a:t>
                      </a:r>
                      <a:endParaRPr kumimoji="1" lang="ja-JP" altLang="en-US" dirty="0">
                        <a:latin typeface="+mn-lt"/>
                      </a:endParaRPr>
                    </a:p>
                  </a:txBody>
                  <a:tcPr/>
                </a:tc>
                <a:tc>
                  <a:txBody>
                    <a:bodyPr/>
                    <a:lstStyle/>
                    <a:p>
                      <a:r>
                        <a:rPr kumimoji="1" lang="en-US" altLang="ja-JP" dirty="0">
                          <a:latin typeface="+mn-lt"/>
                        </a:rPr>
                        <a:t>True</a:t>
                      </a:r>
                      <a:endParaRPr kumimoji="1" lang="ja-JP" altLang="en-US" dirty="0">
                        <a:latin typeface="+mn-lt"/>
                      </a:endParaRPr>
                    </a:p>
                  </a:txBody>
                  <a:tcPr/>
                </a:tc>
                <a:extLst>
                  <a:ext uri="{0D108BD9-81ED-4DB2-BD59-A6C34878D82A}">
                    <a16:rowId xmlns:a16="http://schemas.microsoft.com/office/drawing/2014/main" val="426068880"/>
                  </a:ext>
                </a:extLst>
              </a:tr>
              <a:tr h="370840">
                <a:tc>
                  <a:txBody>
                    <a:bodyPr/>
                    <a:lstStyle/>
                    <a:p>
                      <a:pPr algn="ctr"/>
                      <a:r>
                        <a:rPr kumimoji="1" lang="en-US" altLang="ja-JP" dirty="0">
                          <a:latin typeface="+mn-lt"/>
                        </a:rPr>
                        <a:t>3</a:t>
                      </a:r>
                      <a:endParaRPr kumimoji="1" lang="ja-JP" altLang="en-US" dirty="0">
                        <a:latin typeface="+mn-lt"/>
                      </a:endParaRPr>
                    </a:p>
                  </a:txBody>
                  <a:tcPr/>
                </a:tc>
                <a:tc>
                  <a:txBody>
                    <a:bodyPr/>
                    <a:lstStyle/>
                    <a:p>
                      <a:r>
                        <a:rPr kumimoji="1" lang="en-US" altLang="ja-JP" dirty="0" smtClean="0">
                          <a:latin typeface="+mn-lt"/>
                        </a:rPr>
                        <a:t>2</a:t>
                      </a:r>
                      <a:endParaRPr kumimoji="1" lang="ja-JP" altLang="en-US" dirty="0">
                        <a:latin typeface="+mn-lt"/>
                      </a:endParaRPr>
                    </a:p>
                  </a:txBody>
                  <a:tcPr/>
                </a:tc>
                <a:tc>
                  <a:txBody>
                    <a:bodyPr/>
                    <a:lstStyle/>
                    <a:p>
                      <a:r>
                        <a:rPr kumimoji="1" lang="en-US" altLang="ja-JP" dirty="0">
                          <a:latin typeface="+mn-lt"/>
                        </a:rPr>
                        <a:t>-</a:t>
                      </a:r>
                      <a:r>
                        <a:rPr kumimoji="1" lang="en-US" altLang="ja-JP" dirty="0" smtClean="0">
                          <a:latin typeface="+mn-lt"/>
                        </a:rPr>
                        <a:t>1</a:t>
                      </a:r>
                      <a:endParaRPr kumimoji="1" lang="ja-JP" altLang="en-US" dirty="0">
                        <a:latin typeface="+mn-lt"/>
                      </a:endParaRPr>
                    </a:p>
                  </a:txBody>
                  <a:tcPr/>
                </a:tc>
                <a:tc>
                  <a:txBody>
                    <a:bodyPr/>
                    <a:lstStyle/>
                    <a:p>
                      <a:r>
                        <a:rPr kumimoji="1" lang="en-US" altLang="ja-JP" dirty="0">
                          <a:latin typeface="+mn-lt"/>
                        </a:rPr>
                        <a:t>False</a:t>
                      </a:r>
                      <a:endParaRPr kumimoji="1" lang="ja-JP" altLang="en-US" dirty="0">
                        <a:latin typeface="+mn-lt"/>
                      </a:endParaRPr>
                    </a:p>
                  </a:txBody>
                  <a:tcPr/>
                </a:tc>
                <a:extLst>
                  <a:ext uri="{0D108BD9-81ED-4DB2-BD59-A6C34878D82A}">
                    <a16:rowId xmlns:a16="http://schemas.microsoft.com/office/drawing/2014/main" val="1244555951"/>
                  </a:ext>
                </a:extLst>
              </a:tr>
              <a:tr h="370840">
                <a:tc>
                  <a:txBody>
                    <a:bodyPr/>
                    <a:lstStyle/>
                    <a:p>
                      <a:pPr algn="ctr"/>
                      <a:r>
                        <a:rPr kumimoji="1" lang="en-US" altLang="ja-JP" dirty="0">
                          <a:latin typeface="+mn-lt"/>
                        </a:rPr>
                        <a:t>4</a:t>
                      </a:r>
                      <a:endParaRPr kumimoji="1" lang="ja-JP" altLang="en-US" dirty="0">
                        <a:latin typeface="+mn-lt"/>
                      </a:endParaRPr>
                    </a:p>
                  </a:txBody>
                  <a:tcPr/>
                </a:tc>
                <a:tc>
                  <a:txBody>
                    <a:bodyPr/>
                    <a:lstStyle/>
                    <a:p>
                      <a:r>
                        <a:rPr kumimoji="1" lang="en-US" altLang="ja-JP" dirty="0">
                          <a:latin typeface="+mn-lt"/>
                        </a:rPr>
                        <a:t>-</a:t>
                      </a:r>
                      <a:r>
                        <a:rPr kumimoji="1" lang="en-US" altLang="ja-JP" dirty="0" smtClean="0">
                          <a:latin typeface="+mn-lt"/>
                        </a:rPr>
                        <a:t>3</a:t>
                      </a:r>
                      <a:endParaRPr kumimoji="1" lang="ja-JP" altLang="en-US" dirty="0">
                        <a:latin typeface="+mn-lt"/>
                      </a:endParaRPr>
                    </a:p>
                  </a:txBody>
                  <a:tcPr/>
                </a:tc>
                <a:tc>
                  <a:txBody>
                    <a:bodyPr/>
                    <a:lstStyle/>
                    <a:p>
                      <a:r>
                        <a:rPr kumimoji="1" lang="en-US" altLang="ja-JP" dirty="0" smtClean="0">
                          <a:latin typeface="+mn-lt"/>
                        </a:rPr>
                        <a:t>2</a:t>
                      </a:r>
                      <a:endParaRPr kumimoji="1" lang="ja-JP" altLang="en-US" dirty="0">
                        <a:latin typeface="+mn-lt"/>
                      </a:endParaRPr>
                    </a:p>
                  </a:txBody>
                  <a:tcPr/>
                </a:tc>
                <a:tc>
                  <a:txBody>
                    <a:bodyPr/>
                    <a:lstStyle/>
                    <a:p>
                      <a:r>
                        <a:rPr kumimoji="1" lang="en-US" altLang="ja-JP" dirty="0">
                          <a:latin typeface="+mn-lt"/>
                        </a:rPr>
                        <a:t>True</a:t>
                      </a:r>
                      <a:endParaRPr kumimoji="1" lang="ja-JP" altLang="en-US" dirty="0">
                        <a:latin typeface="+mn-lt"/>
                      </a:endParaRPr>
                    </a:p>
                  </a:txBody>
                  <a:tcPr/>
                </a:tc>
                <a:extLst>
                  <a:ext uri="{0D108BD9-81ED-4DB2-BD59-A6C34878D82A}">
                    <a16:rowId xmlns:a16="http://schemas.microsoft.com/office/drawing/2014/main" val="887654895"/>
                  </a:ext>
                </a:extLst>
              </a:tr>
              <a:tr h="370840">
                <a:tc>
                  <a:txBody>
                    <a:bodyPr/>
                    <a:lstStyle/>
                    <a:p>
                      <a:pPr algn="ctr"/>
                      <a:r>
                        <a:rPr kumimoji="1" lang="en-US" altLang="ja-JP" dirty="0">
                          <a:latin typeface="+mn-lt"/>
                        </a:rPr>
                        <a:t>5</a:t>
                      </a:r>
                      <a:endParaRPr kumimoji="1" lang="ja-JP" altLang="en-US" dirty="0">
                        <a:latin typeface="+mn-lt"/>
                      </a:endParaRPr>
                    </a:p>
                  </a:txBody>
                  <a:tcPr/>
                </a:tc>
                <a:tc>
                  <a:txBody>
                    <a:bodyPr/>
                    <a:lstStyle/>
                    <a:p>
                      <a:r>
                        <a:rPr kumimoji="1" lang="en-US" altLang="ja-JP" dirty="0">
                          <a:latin typeface="+mn-lt"/>
                        </a:rPr>
                        <a:t>0</a:t>
                      </a:r>
                      <a:endParaRPr kumimoji="1" lang="ja-JP" altLang="en-US" dirty="0">
                        <a:latin typeface="+mn-lt"/>
                      </a:endParaRPr>
                    </a:p>
                  </a:txBody>
                  <a:tcPr/>
                </a:tc>
                <a:tc>
                  <a:txBody>
                    <a:bodyPr/>
                    <a:lstStyle/>
                    <a:p>
                      <a:r>
                        <a:rPr kumimoji="1" lang="en-US" altLang="ja-JP" dirty="0">
                          <a:latin typeface="+mn-lt"/>
                        </a:rPr>
                        <a:t>0</a:t>
                      </a:r>
                      <a:endParaRPr kumimoji="1" lang="ja-JP" altLang="en-US" dirty="0">
                        <a:latin typeface="+mn-lt"/>
                      </a:endParaRPr>
                    </a:p>
                  </a:txBody>
                  <a:tcPr/>
                </a:tc>
                <a:tc>
                  <a:txBody>
                    <a:bodyPr/>
                    <a:lstStyle/>
                    <a:p>
                      <a:r>
                        <a:rPr kumimoji="1" lang="en-US" altLang="ja-JP" dirty="0">
                          <a:latin typeface="+mn-lt"/>
                        </a:rPr>
                        <a:t>False</a:t>
                      </a:r>
                      <a:endParaRPr kumimoji="1" lang="ja-JP" altLang="en-US" dirty="0">
                        <a:latin typeface="+mn-lt"/>
                      </a:endParaRPr>
                    </a:p>
                  </a:txBody>
                  <a:tcPr/>
                </a:tc>
                <a:extLst>
                  <a:ext uri="{0D108BD9-81ED-4DB2-BD59-A6C34878D82A}">
                    <a16:rowId xmlns:a16="http://schemas.microsoft.com/office/drawing/2014/main" val="2132834024"/>
                  </a:ext>
                </a:extLst>
              </a:tr>
              <a:tr h="370840">
                <a:tc>
                  <a:txBody>
                    <a:bodyPr/>
                    <a:lstStyle/>
                    <a:p>
                      <a:pPr algn="ctr"/>
                      <a:r>
                        <a:rPr kumimoji="1" lang="en-US" altLang="ja-JP" dirty="0">
                          <a:latin typeface="+mn-lt"/>
                        </a:rPr>
                        <a:t>6</a:t>
                      </a:r>
                      <a:endParaRPr kumimoji="1" lang="ja-JP" altLang="en-US" dirty="0">
                        <a:latin typeface="+mn-lt"/>
                      </a:endParaRPr>
                    </a:p>
                  </a:txBody>
                  <a:tcPr/>
                </a:tc>
                <a:tc>
                  <a:txBody>
                    <a:bodyPr/>
                    <a:lstStyle/>
                    <a:p>
                      <a:r>
                        <a:rPr kumimoji="1" lang="en-US" altLang="ja-JP" dirty="0">
                          <a:latin typeface="+mn-lt"/>
                        </a:rPr>
                        <a:t>0</a:t>
                      </a:r>
                      <a:endParaRPr kumimoji="1" lang="ja-JP" altLang="en-US" dirty="0">
                        <a:latin typeface="+mn-lt"/>
                      </a:endParaRPr>
                    </a:p>
                  </a:txBody>
                  <a:tcPr/>
                </a:tc>
                <a:tc>
                  <a:txBody>
                    <a:bodyPr/>
                    <a:lstStyle/>
                    <a:p>
                      <a:r>
                        <a:rPr kumimoji="1" lang="en-US" altLang="ja-JP" dirty="0" smtClean="0">
                          <a:latin typeface="+mn-lt"/>
                        </a:rPr>
                        <a:t>3</a:t>
                      </a:r>
                      <a:endParaRPr kumimoji="1" lang="ja-JP" altLang="en-US" dirty="0">
                        <a:latin typeface="+mn-lt"/>
                      </a:endParaRPr>
                    </a:p>
                  </a:txBody>
                  <a:tcPr/>
                </a:tc>
                <a:tc>
                  <a:txBody>
                    <a:bodyPr/>
                    <a:lstStyle/>
                    <a:p>
                      <a:r>
                        <a:rPr kumimoji="1" lang="en-US" altLang="ja-JP" dirty="0">
                          <a:latin typeface="+mn-lt"/>
                        </a:rPr>
                        <a:t>True</a:t>
                      </a:r>
                      <a:endParaRPr kumimoji="1" lang="ja-JP" altLang="en-US" dirty="0">
                        <a:latin typeface="+mn-lt"/>
                      </a:endParaRPr>
                    </a:p>
                  </a:txBody>
                  <a:tcPr/>
                </a:tc>
                <a:extLst>
                  <a:ext uri="{0D108BD9-81ED-4DB2-BD59-A6C34878D82A}">
                    <a16:rowId xmlns:a16="http://schemas.microsoft.com/office/drawing/2014/main" val="1899734427"/>
                  </a:ext>
                </a:extLst>
              </a:tr>
              <a:tr h="370840">
                <a:tc>
                  <a:txBody>
                    <a:bodyPr/>
                    <a:lstStyle/>
                    <a:p>
                      <a:pPr algn="ctr"/>
                      <a:r>
                        <a:rPr kumimoji="1" lang="en-US" altLang="ja-JP" dirty="0">
                          <a:latin typeface="+mn-lt"/>
                        </a:rPr>
                        <a:t>7</a:t>
                      </a:r>
                      <a:endParaRPr kumimoji="1" lang="ja-JP" altLang="en-US" dirty="0">
                        <a:latin typeface="+mn-lt"/>
                      </a:endParaRPr>
                    </a:p>
                  </a:txBody>
                  <a:tcPr/>
                </a:tc>
                <a:tc>
                  <a:txBody>
                    <a:bodyPr/>
                    <a:lstStyle/>
                    <a:p>
                      <a:r>
                        <a:rPr kumimoji="1" lang="en-US" altLang="ja-JP" dirty="0">
                          <a:latin typeface="+mn-lt"/>
                        </a:rPr>
                        <a:t>-</a:t>
                      </a:r>
                      <a:r>
                        <a:rPr kumimoji="1" lang="en-US" altLang="ja-JP" dirty="0" smtClean="0">
                          <a:latin typeface="+mn-lt"/>
                        </a:rPr>
                        <a:t>2</a:t>
                      </a:r>
                      <a:endParaRPr kumimoji="1" lang="ja-JP" altLang="en-US" dirty="0">
                        <a:latin typeface="+mn-lt"/>
                      </a:endParaRPr>
                    </a:p>
                  </a:txBody>
                  <a:tcPr/>
                </a:tc>
                <a:tc>
                  <a:txBody>
                    <a:bodyPr/>
                    <a:lstStyle/>
                    <a:p>
                      <a:r>
                        <a:rPr kumimoji="1" lang="en-US" altLang="ja-JP" dirty="0">
                          <a:latin typeface="+mn-lt"/>
                        </a:rPr>
                        <a:t>0</a:t>
                      </a:r>
                      <a:endParaRPr kumimoji="1" lang="ja-JP" altLang="en-US" dirty="0">
                        <a:latin typeface="+mn-lt"/>
                      </a:endParaRPr>
                    </a:p>
                  </a:txBody>
                  <a:tcPr/>
                </a:tc>
                <a:tc>
                  <a:txBody>
                    <a:bodyPr/>
                    <a:lstStyle/>
                    <a:p>
                      <a:r>
                        <a:rPr kumimoji="1" lang="en-US" altLang="ja-JP" dirty="0">
                          <a:latin typeface="+mn-lt"/>
                        </a:rPr>
                        <a:t>True</a:t>
                      </a:r>
                      <a:endParaRPr kumimoji="1" lang="ja-JP" altLang="en-US" dirty="0">
                        <a:latin typeface="+mn-lt"/>
                      </a:endParaRPr>
                    </a:p>
                  </a:txBody>
                  <a:tcPr/>
                </a:tc>
                <a:extLst>
                  <a:ext uri="{0D108BD9-81ED-4DB2-BD59-A6C34878D82A}">
                    <a16:rowId xmlns:a16="http://schemas.microsoft.com/office/drawing/2014/main" val="2782784635"/>
                  </a:ext>
                </a:extLst>
              </a:tr>
            </a:tbl>
          </a:graphicData>
        </a:graphic>
      </p:graphicFrame>
      <p:sp>
        <p:nvSpPr>
          <p:cNvPr id="7" name="テキスト ボックス 6"/>
          <p:cNvSpPr txBox="1"/>
          <p:nvPr/>
        </p:nvSpPr>
        <p:spPr>
          <a:xfrm>
            <a:off x="6422066" y="2215102"/>
            <a:ext cx="2749471" cy="400110"/>
          </a:xfrm>
          <a:prstGeom prst="rect">
            <a:avLst/>
          </a:prstGeom>
          <a:noFill/>
        </p:spPr>
        <p:txBody>
          <a:bodyPr wrap="none" rtlCol="0">
            <a:spAutoFit/>
          </a:bodyPr>
          <a:lstStyle/>
          <a:p>
            <a:r>
              <a:rPr kumimoji="1" lang="ja-JP" altLang="en-US" sz="2000" dirty="0"/>
              <a:t>整数の部分集合の分割</a:t>
            </a:r>
          </a:p>
        </p:txBody>
      </p:sp>
      <p:sp>
        <p:nvSpPr>
          <p:cNvPr id="4" name="フッター プレースホルダー 3"/>
          <p:cNvSpPr>
            <a:spLocks noGrp="1"/>
          </p:cNvSpPr>
          <p:nvPr>
            <p:ph type="ftr" sz="quarter" idx="11"/>
          </p:nvPr>
        </p:nvSpPr>
        <p:spPr/>
        <p:txBody>
          <a:bodyPr/>
          <a:lstStyle/>
          <a:p>
            <a:r>
              <a:rPr lang="ja-JP" altLang="en-US"/>
              <a:t>高知工科大学松崎・竹内研究室合同輪講資料</a:t>
            </a:r>
            <a:endParaRPr lang="en-US" dirty="0"/>
          </a:p>
        </p:txBody>
      </p:sp>
      <p:sp>
        <p:nvSpPr>
          <p:cNvPr id="8" name="日付プレースホルダー 7"/>
          <p:cNvSpPr>
            <a:spLocks noGrp="1"/>
          </p:cNvSpPr>
          <p:nvPr>
            <p:ph type="dt" sz="half" idx="10"/>
          </p:nvPr>
        </p:nvSpPr>
        <p:spPr/>
        <p:txBody>
          <a:bodyPr/>
          <a:lstStyle/>
          <a:p>
            <a:r>
              <a:rPr lang="en-US" altLang="ja-JP"/>
              <a:t>2019</a:t>
            </a:r>
            <a:r>
              <a:rPr lang="ja-JP" altLang="en-US"/>
              <a:t>年</a:t>
            </a:r>
            <a:r>
              <a:rPr lang="en-US" altLang="ja-JP"/>
              <a:t>6</a:t>
            </a:r>
            <a:r>
              <a:rPr lang="ja-JP" altLang="en-US"/>
              <a:t>月</a:t>
            </a:r>
            <a:r>
              <a:rPr lang="en-US" altLang="ja-JP"/>
              <a:t>5</a:t>
            </a:r>
            <a:r>
              <a:rPr lang="ja-JP" altLang="en-US"/>
              <a:t>日</a:t>
            </a:r>
            <a:endParaRPr lang="en-US" dirty="0"/>
          </a:p>
        </p:txBody>
      </p:sp>
    </p:spTree>
    <p:extLst>
      <p:ext uri="{BB962C8B-B14F-4D97-AF65-F5344CB8AC3E}">
        <p14:creationId xmlns:p14="http://schemas.microsoft.com/office/powerpoint/2010/main" val="1671527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テストスイートの難しさ</a:t>
            </a:r>
          </a:p>
        </p:txBody>
      </p:sp>
      <p:sp>
        <p:nvSpPr>
          <p:cNvPr id="3" name="コンテンツ プレースホルダー 2"/>
          <p:cNvSpPr>
            <a:spLocks noGrp="1"/>
          </p:cNvSpPr>
          <p:nvPr>
            <p:ph idx="1"/>
          </p:nvPr>
        </p:nvSpPr>
        <p:spPr/>
        <p:txBody>
          <a:bodyPr>
            <a:normAutofit/>
          </a:bodyPr>
          <a:lstStyle/>
          <a:p>
            <a:r>
              <a:rPr kumimoji="1" lang="ja-JP" altLang="en-US" sz="2400" dirty="0"/>
              <a:t>例のような，</a:t>
            </a:r>
            <a:endParaRPr kumimoji="1" lang="en-US" altLang="ja-JP" sz="2400" dirty="0"/>
          </a:p>
          <a:p>
            <a:r>
              <a:rPr kumimoji="1" lang="en-US" altLang="ja-JP" sz="2400" dirty="0"/>
              <a:t>2</a:t>
            </a:r>
            <a:r>
              <a:rPr kumimoji="1" lang="ja-JP" altLang="en-US" sz="2400" dirty="0"/>
              <a:t>変数の整数組のみの入力であれば，集合の合理的な分割は可能</a:t>
            </a:r>
            <a:endParaRPr lang="en-US" altLang="ja-JP" sz="2400" dirty="0"/>
          </a:p>
          <a:p>
            <a:r>
              <a:rPr kumimoji="1" lang="ja-JP" altLang="en-US" sz="2400" dirty="0"/>
              <a:t>では，</a:t>
            </a:r>
            <a:endParaRPr kumimoji="1" lang="en-US" altLang="ja-JP" sz="2400" dirty="0"/>
          </a:p>
          <a:p>
            <a:r>
              <a:rPr lang="ja-JP" altLang="en-US" sz="2400" dirty="0"/>
              <a:t>●</a:t>
            </a:r>
            <a:r>
              <a:rPr lang="en-US" altLang="ja-JP" sz="2400" dirty="0"/>
              <a:t>1</a:t>
            </a:r>
            <a:r>
              <a:rPr lang="ja-JP" altLang="en-US" sz="2400" dirty="0"/>
              <a:t>種の文字列リテラルを引数とする場合は</a:t>
            </a:r>
            <a:r>
              <a:rPr lang="en-US" altLang="ja-JP" sz="2400" dirty="0"/>
              <a:t>…</a:t>
            </a:r>
          </a:p>
          <a:p>
            <a:r>
              <a:rPr lang="ja-JP" altLang="en-US" sz="2400" dirty="0"/>
              <a:t>●リストの場合は</a:t>
            </a:r>
            <a:r>
              <a:rPr lang="en-US" altLang="ja-JP" sz="2400" dirty="0"/>
              <a:t>…</a:t>
            </a:r>
          </a:p>
          <a:p>
            <a:r>
              <a:rPr lang="ja-JP" altLang="en-US" sz="2400" dirty="0"/>
              <a:t>●タプルだった場合は</a:t>
            </a:r>
            <a:r>
              <a:rPr lang="en-US" altLang="ja-JP" sz="2400" dirty="0"/>
              <a:t>…</a:t>
            </a:r>
          </a:p>
          <a:p>
            <a:endParaRPr lang="en-US" altLang="ja-JP" sz="2400" dirty="0"/>
          </a:p>
          <a:p>
            <a:r>
              <a:rPr lang="ja-JP" altLang="en-US" sz="2400" dirty="0"/>
              <a:t>　→入力ごとの適切な集合の分割は，現実的に困難</a:t>
            </a:r>
            <a:endParaRPr lang="en-US" altLang="ja-JP" sz="2400" dirty="0"/>
          </a:p>
        </p:txBody>
      </p:sp>
      <p:sp>
        <p:nvSpPr>
          <p:cNvPr id="4" name="日付プレースホルダー 3"/>
          <p:cNvSpPr>
            <a:spLocks noGrp="1"/>
          </p:cNvSpPr>
          <p:nvPr>
            <p:ph type="dt" sz="half" idx="10"/>
          </p:nvPr>
        </p:nvSpPr>
        <p:spPr/>
        <p:txBody>
          <a:bodyPr/>
          <a:lstStyle/>
          <a:p>
            <a:r>
              <a:rPr lang="en-US" altLang="ja-JP"/>
              <a:t>2019</a:t>
            </a:r>
            <a:r>
              <a:rPr lang="ja-JP" altLang="en-US"/>
              <a:t>年</a:t>
            </a:r>
            <a:r>
              <a:rPr lang="en-US" altLang="ja-JP"/>
              <a:t>6</a:t>
            </a:r>
            <a:r>
              <a:rPr lang="ja-JP" altLang="en-US"/>
              <a:t>月</a:t>
            </a:r>
            <a:r>
              <a:rPr lang="en-US" altLang="ja-JP"/>
              <a:t>5</a:t>
            </a:r>
            <a:r>
              <a:rPr lang="ja-JP" altLang="en-US"/>
              <a:t>日</a:t>
            </a:r>
            <a:endParaRPr lang="en-US" dirty="0"/>
          </a:p>
        </p:txBody>
      </p:sp>
      <p:sp>
        <p:nvSpPr>
          <p:cNvPr id="5" name="フッター プレースホルダー 4"/>
          <p:cNvSpPr>
            <a:spLocks noGrp="1"/>
          </p:cNvSpPr>
          <p:nvPr>
            <p:ph type="ftr" sz="quarter" idx="11"/>
          </p:nvPr>
        </p:nvSpPr>
        <p:spPr/>
        <p:txBody>
          <a:bodyPr/>
          <a:lstStyle/>
          <a:p>
            <a:r>
              <a:rPr lang="ja-JP" altLang="en-US"/>
              <a:t>高知工科大学松崎・竹内研究室合同輪講資料</a:t>
            </a:r>
            <a:endParaRPr lang="en-US" dirty="0"/>
          </a:p>
        </p:txBody>
      </p:sp>
      <p:sp>
        <p:nvSpPr>
          <p:cNvPr id="6" name="スライド番号プレースホルダー 5"/>
          <p:cNvSpPr>
            <a:spLocks noGrp="1"/>
          </p:cNvSpPr>
          <p:nvPr>
            <p:ph type="sldNum" sz="quarter" idx="12"/>
          </p:nvPr>
        </p:nvSpPr>
        <p:spPr/>
        <p:txBody>
          <a:bodyPr/>
          <a:lstStyle/>
          <a:p>
            <a:fld id="{4CE482DC-2269-4F26-9D2A-7E44B1A4CD85}" type="slidenum">
              <a:rPr lang="en-US" smtClean="0"/>
              <a:pPr/>
              <a:t>13</a:t>
            </a:fld>
            <a:endParaRPr lang="en-US" dirty="0"/>
          </a:p>
        </p:txBody>
      </p:sp>
    </p:spTree>
    <p:extLst>
      <p:ext uri="{BB962C8B-B14F-4D97-AF65-F5344CB8AC3E}">
        <p14:creationId xmlns:p14="http://schemas.microsoft.com/office/powerpoint/2010/main" val="1096149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ブラックボックステスト</a:t>
            </a:r>
          </a:p>
        </p:txBody>
      </p:sp>
      <p:sp>
        <p:nvSpPr>
          <p:cNvPr id="4" name="日付プレースホルダー 3"/>
          <p:cNvSpPr>
            <a:spLocks noGrp="1"/>
          </p:cNvSpPr>
          <p:nvPr>
            <p:ph type="dt" sz="half" idx="10"/>
          </p:nvPr>
        </p:nvSpPr>
        <p:spPr/>
        <p:txBody>
          <a:bodyPr/>
          <a:lstStyle/>
          <a:p>
            <a:r>
              <a:rPr lang="en-US" altLang="ja-JP"/>
              <a:t>2019</a:t>
            </a:r>
            <a:r>
              <a:rPr lang="ja-JP" altLang="en-US"/>
              <a:t>年</a:t>
            </a:r>
            <a:r>
              <a:rPr lang="en-US" altLang="ja-JP"/>
              <a:t>6</a:t>
            </a:r>
            <a:r>
              <a:rPr lang="ja-JP" altLang="en-US"/>
              <a:t>月</a:t>
            </a:r>
            <a:r>
              <a:rPr lang="en-US" altLang="ja-JP"/>
              <a:t>5</a:t>
            </a:r>
            <a:r>
              <a:rPr lang="ja-JP" altLang="en-US"/>
              <a:t>日</a:t>
            </a:r>
            <a:endParaRPr lang="en-US" dirty="0"/>
          </a:p>
        </p:txBody>
      </p:sp>
      <p:sp>
        <p:nvSpPr>
          <p:cNvPr id="5" name="フッター プレースホルダー 4"/>
          <p:cNvSpPr>
            <a:spLocks noGrp="1"/>
          </p:cNvSpPr>
          <p:nvPr>
            <p:ph type="ftr" sz="quarter" idx="11"/>
          </p:nvPr>
        </p:nvSpPr>
        <p:spPr/>
        <p:txBody>
          <a:bodyPr/>
          <a:lstStyle/>
          <a:p>
            <a:r>
              <a:rPr lang="ja-JP" altLang="en-US"/>
              <a:t>高知工科大学松崎・竹内研究室合同輪講資料</a:t>
            </a:r>
            <a:endParaRPr lang="en-US" dirty="0"/>
          </a:p>
        </p:txBody>
      </p:sp>
      <p:sp>
        <p:nvSpPr>
          <p:cNvPr id="6" name="スライド番号プレースホルダー 5"/>
          <p:cNvSpPr>
            <a:spLocks noGrp="1"/>
          </p:cNvSpPr>
          <p:nvPr>
            <p:ph type="sldNum" sz="quarter" idx="12"/>
          </p:nvPr>
        </p:nvSpPr>
        <p:spPr/>
        <p:txBody>
          <a:bodyPr/>
          <a:lstStyle/>
          <a:p>
            <a:fld id="{4CE482DC-2269-4F26-9D2A-7E44B1A4CD85}" type="slidenum">
              <a:rPr lang="en-US" smtClean="0"/>
              <a:pPr/>
              <a:t>14</a:t>
            </a:fld>
            <a:endParaRPr lang="en-US" dirty="0"/>
          </a:p>
        </p:txBody>
      </p:sp>
      <p:sp>
        <p:nvSpPr>
          <p:cNvPr id="8" name="テキスト ボックス 7"/>
          <p:cNvSpPr txBox="1"/>
          <p:nvPr/>
        </p:nvSpPr>
        <p:spPr>
          <a:xfrm>
            <a:off x="4719299" y="5805789"/>
            <a:ext cx="3517557" cy="261610"/>
          </a:xfrm>
          <a:prstGeom prst="rect">
            <a:avLst/>
          </a:prstGeom>
          <a:noFill/>
        </p:spPr>
        <p:txBody>
          <a:bodyPr wrap="square" rtlCol="0">
            <a:spAutoFit/>
          </a:bodyPr>
          <a:lstStyle/>
          <a:p>
            <a:r>
              <a:rPr kumimoji="1" lang="ja-JP" altLang="en-US" sz="1100" dirty="0"/>
              <a:t>出典：</a:t>
            </a:r>
            <a:r>
              <a:rPr kumimoji="1" lang="en-US" altLang="ja-JP" sz="1100" dirty="0"/>
              <a:t>https://jp.depositphotos.com</a:t>
            </a:r>
            <a:endParaRPr kumimoji="1" lang="ja-JP" altLang="en-US" sz="1100" dirty="0"/>
          </a:p>
        </p:txBody>
      </p:sp>
      <p:grpSp>
        <p:nvGrpSpPr>
          <p:cNvPr id="9" name="グループ化 8"/>
          <p:cNvGrpSpPr/>
          <p:nvPr/>
        </p:nvGrpSpPr>
        <p:grpSpPr>
          <a:xfrm>
            <a:off x="1391561" y="4465783"/>
            <a:ext cx="1914383" cy="1340006"/>
            <a:chOff x="2087998" y="1530483"/>
            <a:chExt cx="1914383" cy="1340006"/>
          </a:xfrm>
        </p:grpSpPr>
        <p:sp>
          <p:nvSpPr>
            <p:cNvPr id="10" name="角丸四角形 9"/>
            <p:cNvSpPr/>
            <p:nvPr/>
          </p:nvSpPr>
          <p:spPr>
            <a:xfrm>
              <a:off x="2087998" y="1530483"/>
              <a:ext cx="1914383" cy="1340006"/>
            </a:xfrm>
            <a:prstGeom prst="roundRect">
              <a:avLst>
                <a:gd name="adj" fmla="val 166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角丸四角形 4"/>
            <p:cNvSpPr txBox="1"/>
            <p:nvPr/>
          </p:nvSpPr>
          <p:spPr>
            <a:xfrm>
              <a:off x="2143798" y="1595908"/>
              <a:ext cx="1783533" cy="1209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endParaRPr kumimoji="1" lang="ja-JP" altLang="en-US" sz="3300" kern="1200" dirty="0"/>
            </a:p>
          </p:txBody>
        </p:sp>
      </p:grpSp>
      <p:grpSp>
        <p:nvGrpSpPr>
          <p:cNvPr id="12" name="グループ化 11"/>
          <p:cNvGrpSpPr/>
          <p:nvPr/>
        </p:nvGrpSpPr>
        <p:grpSpPr>
          <a:xfrm>
            <a:off x="1376222" y="3064980"/>
            <a:ext cx="1914383" cy="1340006"/>
            <a:chOff x="2087998" y="1530483"/>
            <a:chExt cx="1914383" cy="1340006"/>
          </a:xfrm>
        </p:grpSpPr>
        <p:sp>
          <p:nvSpPr>
            <p:cNvPr id="13" name="角丸四角形 12"/>
            <p:cNvSpPr/>
            <p:nvPr/>
          </p:nvSpPr>
          <p:spPr>
            <a:xfrm>
              <a:off x="2087998" y="1530483"/>
              <a:ext cx="1914383" cy="1340006"/>
            </a:xfrm>
            <a:prstGeom prst="roundRect">
              <a:avLst>
                <a:gd name="adj" fmla="val 166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角丸四角形 4"/>
            <p:cNvSpPr txBox="1"/>
            <p:nvPr/>
          </p:nvSpPr>
          <p:spPr>
            <a:xfrm>
              <a:off x="2153423" y="1595908"/>
              <a:ext cx="1783533" cy="1209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endParaRPr kumimoji="1" lang="ja-JP" altLang="en-US" sz="3300" kern="1200" dirty="0"/>
            </a:p>
          </p:txBody>
        </p:sp>
      </p:grpSp>
      <p:sp>
        <p:nvSpPr>
          <p:cNvPr id="15" name="テキスト ボックス 14"/>
          <p:cNvSpPr txBox="1"/>
          <p:nvPr/>
        </p:nvSpPr>
        <p:spPr>
          <a:xfrm>
            <a:off x="1244416" y="1833038"/>
            <a:ext cx="6353021" cy="461665"/>
          </a:xfrm>
          <a:prstGeom prst="rect">
            <a:avLst/>
          </a:prstGeom>
          <a:noFill/>
        </p:spPr>
        <p:txBody>
          <a:bodyPr wrap="none" rtlCol="0">
            <a:spAutoFit/>
          </a:bodyPr>
          <a:lstStyle/>
          <a:p>
            <a:r>
              <a:rPr kumimoji="1" lang="ja-JP" altLang="en-US" sz="2400" dirty="0"/>
              <a:t>●テストするコードを見ること無く構成されるもの</a:t>
            </a:r>
          </a:p>
        </p:txBody>
      </p:sp>
      <p:pic>
        <p:nvPicPr>
          <p:cNvPr id="7" name="コンテンツ プレースホルダー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93990" y="2939518"/>
            <a:ext cx="4842866" cy="2875452"/>
          </a:xfrm>
        </p:spPr>
      </p:pic>
      <p:sp>
        <p:nvSpPr>
          <p:cNvPr id="16" name="テキスト ボックス 15"/>
          <p:cNvSpPr txBox="1"/>
          <p:nvPr/>
        </p:nvSpPr>
        <p:spPr>
          <a:xfrm>
            <a:off x="2111237" y="4776673"/>
            <a:ext cx="444352" cy="707886"/>
          </a:xfrm>
          <a:prstGeom prst="rect">
            <a:avLst/>
          </a:prstGeom>
          <a:noFill/>
        </p:spPr>
        <p:txBody>
          <a:bodyPr wrap="none" rtlCol="0">
            <a:spAutoFit/>
          </a:bodyPr>
          <a:lstStyle/>
          <a:p>
            <a:r>
              <a:rPr kumimoji="1" lang="en-US" altLang="ja-JP" sz="4000" dirty="0">
                <a:solidFill>
                  <a:schemeClr val="bg1"/>
                </a:solidFill>
              </a:rPr>
              <a:t>2</a:t>
            </a:r>
            <a:endParaRPr kumimoji="1" lang="ja-JP" altLang="en-US" sz="4000" dirty="0">
              <a:solidFill>
                <a:schemeClr val="bg1"/>
              </a:solidFill>
            </a:endParaRPr>
          </a:p>
        </p:txBody>
      </p:sp>
      <p:sp>
        <p:nvSpPr>
          <p:cNvPr id="17" name="テキスト ボックス 16"/>
          <p:cNvSpPr txBox="1"/>
          <p:nvPr/>
        </p:nvSpPr>
        <p:spPr>
          <a:xfrm>
            <a:off x="2111237" y="3381040"/>
            <a:ext cx="444352" cy="707886"/>
          </a:xfrm>
          <a:prstGeom prst="rect">
            <a:avLst/>
          </a:prstGeom>
          <a:noFill/>
        </p:spPr>
        <p:txBody>
          <a:bodyPr wrap="none" rtlCol="0">
            <a:spAutoFit/>
          </a:bodyPr>
          <a:lstStyle/>
          <a:p>
            <a:r>
              <a:rPr kumimoji="1" lang="en-US" altLang="ja-JP" sz="4000" dirty="0">
                <a:solidFill>
                  <a:schemeClr val="bg1"/>
                </a:solidFill>
              </a:rPr>
              <a:t>3</a:t>
            </a:r>
            <a:endParaRPr kumimoji="1" lang="ja-JP" altLang="en-US" sz="4000" dirty="0">
              <a:solidFill>
                <a:schemeClr val="bg1"/>
              </a:solidFill>
            </a:endParaRPr>
          </a:p>
        </p:txBody>
      </p:sp>
      <p:sp>
        <p:nvSpPr>
          <p:cNvPr id="18" name="テキスト ボックス 17"/>
          <p:cNvSpPr txBox="1"/>
          <p:nvPr/>
        </p:nvSpPr>
        <p:spPr>
          <a:xfrm>
            <a:off x="9367081" y="4776673"/>
            <a:ext cx="444352" cy="707886"/>
          </a:xfrm>
          <a:prstGeom prst="rect">
            <a:avLst/>
          </a:prstGeom>
          <a:noFill/>
        </p:spPr>
        <p:txBody>
          <a:bodyPr wrap="none" rtlCol="0">
            <a:spAutoFit/>
          </a:bodyPr>
          <a:lstStyle/>
          <a:p>
            <a:r>
              <a:rPr kumimoji="1" lang="en-US" altLang="ja-JP" sz="4000" dirty="0">
                <a:solidFill>
                  <a:schemeClr val="bg1"/>
                </a:solidFill>
              </a:rPr>
              <a:t>4</a:t>
            </a:r>
            <a:endParaRPr kumimoji="1" lang="ja-JP" altLang="en-US" sz="4000" dirty="0">
              <a:solidFill>
                <a:schemeClr val="bg1"/>
              </a:solidFill>
            </a:endParaRPr>
          </a:p>
        </p:txBody>
      </p:sp>
      <p:sp>
        <p:nvSpPr>
          <p:cNvPr id="19" name="テキスト ボックス 18"/>
          <p:cNvSpPr txBox="1"/>
          <p:nvPr/>
        </p:nvSpPr>
        <p:spPr>
          <a:xfrm>
            <a:off x="9367081" y="3381040"/>
            <a:ext cx="444352" cy="707886"/>
          </a:xfrm>
          <a:prstGeom prst="rect">
            <a:avLst/>
          </a:prstGeom>
          <a:noFill/>
        </p:spPr>
        <p:txBody>
          <a:bodyPr wrap="none" rtlCol="0">
            <a:spAutoFit/>
          </a:bodyPr>
          <a:lstStyle/>
          <a:p>
            <a:r>
              <a:rPr kumimoji="1" lang="en-US" altLang="ja-JP" sz="4000" dirty="0">
                <a:solidFill>
                  <a:schemeClr val="bg1"/>
                </a:solidFill>
              </a:rPr>
              <a:t>9</a:t>
            </a:r>
            <a:endParaRPr kumimoji="1" lang="ja-JP" altLang="en-US" sz="4000" dirty="0">
              <a:solidFill>
                <a:schemeClr val="bg1"/>
              </a:solidFill>
            </a:endParaRPr>
          </a:p>
        </p:txBody>
      </p:sp>
      <p:sp>
        <p:nvSpPr>
          <p:cNvPr id="20" name="雲形吹き出し 19"/>
          <p:cNvSpPr/>
          <p:nvPr/>
        </p:nvSpPr>
        <p:spPr>
          <a:xfrm>
            <a:off x="8008218" y="1125571"/>
            <a:ext cx="2338939" cy="1465234"/>
          </a:xfrm>
          <a:prstGeom prst="cloudCallout">
            <a:avLst>
              <a:gd name="adj1" fmla="val -87088"/>
              <a:gd name="adj2" fmla="val 644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t>Y=X**2(?)</a:t>
            </a:r>
            <a:endParaRPr kumimoji="1" lang="ja-JP" altLang="en-US" sz="2400" dirty="0"/>
          </a:p>
        </p:txBody>
      </p:sp>
    </p:spTree>
    <p:extLst>
      <p:ext uri="{BB962C8B-B14F-4D97-AF65-F5344CB8AC3E}">
        <p14:creationId xmlns:p14="http://schemas.microsoft.com/office/powerpoint/2010/main" val="51995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875E-6 -2.59259E-6 L 0.59713 -0.01342 " pathEditMode="relative" rAng="0" ptsTypes="AA">
                                      <p:cBhvr>
                                        <p:cTn id="6" dur="2000" fill="hold"/>
                                        <p:tgtEl>
                                          <p:spTgt spid="9"/>
                                        </p:tgtEl>
                                        <p:attrNameLst>
                                          <p:attrName>ppt_x</p:attrName>
                                          <p:attrName>ppt_y</p:attrName>
                                        </p:attrNameLst>
                                      </p:cBhvr>
                                      <p:rCtr x="29857" y="-671"/>
                                    </p:animMotion>
                                  </p:childTnLst>
                                </p:cTn>
                              </p:par>
                              <p:par>
                                <p:cTn id="7" presetID="1" presetClass="exit" presetSubtype="0" fill="hold" grpId="0" nodeType="withEffect">
                                  <p:stCondLst>
                                    <p:cond delay="250"/>
                                  </p:stCondLst>
                                  <p:childTnLst>
                                    <p:set>
                                      <p:cBhvr>
                                        <p:cTn id="8" dur="1" fill="hold">
                                          <p:stCondLst>
                                            <p:cond delay="0"/>
                                          </p:stCondLst>
                                        </p:cTn>
                                        <p:tgtEl>
                                          <p:spTgt spid="16"/>
                                        </p:tgtEl>
                                        <p:attrNameLst>
                                          <p:attrName>style.visibility</p:attrName>
                                        </p:attrNameLst>
                                      </p:cBhvr>
                                      <p:to>
                                        <p:strVal val="hidden"/>
                                      </p:to>
                                    </p:set>
                                  </p:childTnLst>
                                </p:cTn>
                              </p:par>
                              <p:par>
                                <p:cTn id="9" presetID="10" presetClass="entr" presetSubtype="0" fill="hold" grpId="0" nodeType="withEffect">
                                  <p:stCondLst>
                                    <p:cond delay="100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1000"/>
                                        <p:tgtEl>
                                          <p:spTgt spid="18"/>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nodeType="clickEffect">
                                  <p:stCondLst>
                                    <p:cond delay="0"/>
                                  </p:stCondLst>
                                  <p:childTnLst>
                                    <p:animMotion origin="layout" path="M 3.75E-6 4.07407E-6 L 0.5957 -0.01505 " pathEditMode="relative" rAng="0" ptsTypes="AA">
                                      <p:cBhvr>
                                        <p:cTn id="15" dur="2000" fill="hold"/>
                                        <p:tgtEl>
                                          <p:spTgt spid="12"/>
                                        </p:tgtEl>
                                        <p:attrNameLst>
                                          <p:attrName>ppt_x</p:attrName>
                                          <p:attrName>ppt_y</p:attrName>
                                        </p:attrNameLst>
                                      </p:cBhvr>
                                      <p:rCtr x="29779" y="-764"/>
                                    </p:animMotion>
                                  </p:childTnLst>
                                </p:cTn>
                              </p:par>
                              <p:par>
                                <p:cTn id="16" presetID="1" presetClass="exit" presetSubtype="0" fill="hold" grpId="0" nodeType="withEffect">
                                  <p:stCondLst>
                                    <p:cond delay="250"/>
                                  </p:stCondLst>
                                  <p:childTnLst>
                                    <p:set>
                                      <p:cBhvr>
                                        <p:cTn id="17" dur="1" fill="hold">
                                          <p:stCondLst>
                                            <p:cond delay="0"/>
                                          </p:stCondLst>
                                        </p:cTn>
                                        <p:tgtEl>
                                          <p:spTgt spid="17"/>
                                        </p:tgtEl>
                                        <p:attrNameLst>
                                          <p:attrName>style.visibility</p:attrName>
                                        </p:attrNameLst>
                                      </p:cBhvr>
                                      <p:to>
                                        <p:strVal val="hidden"/>
                                      </p:to>
                                    </p:set>
                                  </p:childTnLst>
                                </p:cTn>
                              </p:par>
                              <p:par>
                                <p:cTn id="18" presetID="10" presetClass="entr" presetSubtype="0" fill="hold" grpId="0" nodeType="withEffect">
                                  <p:stCondLst>
                                    <p:cond delay="100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10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P spid="2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ブラックボックステスト</a:t>
            </a:r>
          </a:p>
        </p:txBody>
      </p:sp>
      <p:sp>
        <p:nvSpPr>
          <p:cNvPr id="4" name="日付プレースホルダー 3"/>
          <p:cNvSpPr>
            <a:spLocks noGrp="1"/>
          </p:cNvSpPr>
          <p:nvPr>
            <p:ph type="dt" sz="half" idx="10"/>
          </p:nvPr>
        </p:nvSpPr>
        <p:spPr/>
        <p:txBody>
          <a:bodyPr/>
          <a:lstStyle/>
          <a:p>
            <a:r>
              <a:rPr lang="en-US" altLang="ja-JP"/>
              <a:t>2019</a:t>
            </a:r>
            <a:r>
              <a:rPr lang="ja-JP" altLang="en-US"/>
              <a:t>年</a:t>
            </a:r>
            <a:r>
              <a:rPr lang="en-US" altLang="ja-JP"/>
              <a:t>6</a:t>
            </a:r>
            <a:r>
              <a:rPr lang="ja-JP" altLang="en-US"/>
              <a:t>月</a:t>
            </a:r>
            <a:r>
              <a:rPr lang="en-US" altLang="ja-JP"/>
              <a:t>5</a:t>
            </a:r>
            <a:r>
              <a:rPr lang="ja-JP" altLang="en-US"/>
              <a:t>日</a:t>
            </a:r>
            <a:endParaRPr lang="en-US" dirty="0"/>
          </a:p>
        </p:txBody>
      </p:sp>
      <p:sp>
        <p:nvSpPr>
          <p:cNvPr id="5" name="フッター プレースホルダー 4"/>
          <p:cNvSpPr>
            <a:spLocks noGrp="1"/>
          </p:cNvSpPr>
          <p:nvPr>
            <p:ph type="ftr" sz="quarter" idx="11"/>
          </p:nvPr>
        </p:nvSpPr>
        <p:spPr/>
        <p:txBody>
          <a:bodyPr/>
          <a:lstStyle/>
          <a:p>
            <a:r>
              <a:rPr lang="ja-JP" altLang="en-US"/>
              <a:t>高知工科大学松崎・竹内研究室合同輪講資料</a:t>
            </a:r>
            <a:endParaRPr lang="en-US" dirty="0"/>
          </a:p>
        </p:txBody>
      </p:sp>
      <p:sp>
        <p:nvSpPr>
          <p:cNvPr id="6" name="スライド番号プレースホルダー 5"/>
          <p:cNvSpPr>
            <a:spLocks noGrp="1"/>
          </p:cNvSpPr>
          <p:nvPr>
            <p:ph type="sldNum" sz="quarter" idx="12"/>
          </p:nvPr>
        </p:nvSpPr>
        <p:spPr/>
        <p:txBody>
          <a:bodyPr/>
          <a:lstStyle/>
          <a:p>
            <a:fld id="{4CE482DC-2269-4F26-9D2A-7E44B1A4CD85}" type="slidenum">
              <a:rPr lang="en-US" smtClean="0"/>
              <a:pPr/>
              <a:t>15</a:t>
            </a:fld>
            <a:endParaRPr lang="en-US" dirty="0"/>
          </a:p>
        </p:txBody>
      </p:sp>
      <p:sp>
        <p:nvSpPr>
          <p:cNvPr id="15" name="テキスト ボックス 14"/>
          <p:cNvSpPr txBox="1"/>
          <p:nvPr/>
        </p:nvSpPr>
        <p:spPr>
          <a:xfrm>
            <a:off x="1244416" y="1833038"/>
            <a:ext cx="7085594" cy="3416320"/>
          </a:xfrm>
          <a:prstGeom prst="rect">
            <a:avLst/>
          </a:prstGeom>
          <a:noFill/>
        </p:spPr>
        <p:txBody>
          <a:bodyPr wrap="none" rtlCol="0">
            <a:spAutoFit/>
          </a:bodyPr>
          <a:lstStyle/>
          <a:p>
            <a:r>
              <a:rPr kumimoji="1" lang="ja-JP" altLang="en-US" sz="2400" dirty="0"/>
              <a:t>●テストするコードを見ること無く構成されるもの</a:t>
            </a:r>
            <a:endParaRPr kumimoji="1" lang="en-US" altLang="ja-JP" sz="2400" dirty="0"/>
          </a:p>
          <a:p>
            <a:endParaRPr kumimoji="1" lang="en-US" altLang="ja-JP" sz="2400" dirty="0"/>
          </a:p>
          <a:p>
            <a:r>
              <a:rPr kumimoji="1" lang="ja-JP" altLang="en-US" sz="2400" dirty="0"/>
              <a:t>●プログラムを見ず，入力に対する出力だけを見る</a:t>
            </a:r>
            <a:endParaRPr kumimoji="1" lang="en-US" altLang="ja-JP" sz="2400" dirty="0"/>
          </a:p>
          <a:p>
            <a:r>
              <a:rPr kumimoji="1" lang="ja-JP" altLang="en-US" sz="2400" dirty="0"/>
              <a:t>　→テスターはプログラマと別人でも良い</a:t>
            </a:r>
            <a:endParaRPr kumimoji="1" lang="en-US" altLang="ja-JP" sz="2400" dirty="0"/>
          </a:p>
          <a:p>
            <a:r>
              <a:rPr kumimoji="1" lang="ja-JP" altLang="en-US" sz="2400" dirty="0"/>
              <a:t>　　　→プログラマの思い込みによる誤りの防止策にも</a:t>
            </a:r>
            <a:endParaRPr kumimoji="1" lang="en-US" altLang="ja-JP" sz="2400" dirty="0"/>
          </a:p>
          <a:p>
            <a:endParaRPr kumimoji="1" lang="en-US" altLang="ja-JP" sz="2400" dirty="0"/>
          </a:p>
          <a:p>
            <a:r>
              <a:rPr kumimoji="1" lang="ja-JP" altLang="en-US" sz="2400" dirty="0"/>
              <a:t>●実装の変化に対して強い</a:t>
            </a:r>
            <a:endParaRPr kumimoji="1" lang="en-US" altLang="ja-JP" sz="2400" dirty="0"/>
          </a:p>
          <a:p>
            <a:r>
              <a:rPr kumimoji="1" lang="ja-JP" altLang="en-US" sz="2400" dirty="0"/>
              <a:t>　←テストデータはプログラムに依存しないため</a:t>
            </a:r>
            <a:endParaRPr kumimoji="1" lang="en-US" altLang="ja-JP" sz="2400" dirty="0"/>
          </a:p>
          <a:p>
            <a:r>
              <a:rPr kumimoji="1" lang="ja-JP" altLang="en-US" sz="2400" dirty="0"/>
              <a:t>　　</a:t>
            </a:r>
            <a:endParaRPr kumimoji="1" lang="en-US" altLang="ja-JP" sz="2400" dirty="0"/>
          </a:p>
        </p:txBody>
      </p:sp>
      <p:sp>
        <p:nvSpPr>
          <p:cNvPr id="7" name="円形吹き出し 6"/>
          <p:cNvSpPr/>
          <p:nvPr/>
        </p:nvSpPr>
        <p:spPr>
          <a:xfrm>
            <a:off x="7877176" y="3619500"/>
            <a:ext cx="3790950" cy="2400300"/>
          </a:xfrm>
          <a:prstGeom prst="wedgeEllipseCallout">
            <a:avLst>
              <a:gd name="adj1" fmla="val -61755"/>
              <a:gd name="adj2" fmla="val -255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注：実装の変化とは</a:t>
            </a:r>
            <a:endParaRPr kumimoji="1" lang="en-US" altLang="ja-JP" dirty="0" smtClean="0"/>
          </a:p>
          <a:p>
            <a:pPr algn="ctr"/>
            <a:endParaRPr kumimoji="1" lang="en-US" altLang="ja-JP" dirty="0"/>
          </a:p>
          <a:p>
            <a:pPr algn="ctr"/>
            <a:r>
              <a:rPr kumimoji="1" lang="ja-JP" altLang="en-US" dirty="0" smtClean="0"/>
              <a:t>関数の引数の数など，</a:t>
            </a:r>
            <a:endParaRPr kumimoji="1" lang="en-US" altLang="ja-JP" dirty="0" smtClean="0"/>
          </a:p>
          <a:p>
            <a:pPr algn="ctr"/>
            <a:r>
              <a:rPr kumimoji="1" lang="ja-JP" altLang="en-US" dirty="0" smtClean="0"/>
              <a:t>仕様を変更すること無く，</a:t>
            </a:r>
            <a:endParaRPr kumimoji="1" lang="en-US" altLang="ja-JP" dirty="0" smtClean="0"/>
          </a:p>
          <a:p>
            <a:pPr algn="ctr"/>
            <a:r>
              <a:rPr kumimoji="1" lang="ja-JP" altLang="en-US" dirty="0"/>
              <a:t>内部</a:t>
            </a:r>
            <a:r>
              <a:rPr kumimoji="1" lang="ja-JP" altLang="en-US" dirty="0" smtClean="0"/>
              <a:t>のプログラムのみを</a:t>
            </a:r>
            <a:endParaRPr kumimoji="1" lang="en-US" altLang="ja-JP" dirty="0" smtClean="0"/>
          </a:p>
          <a:p>
            <a:pPr algn="ctr"/>
            <a:r>
              <a:rPr kumimoji="1" lang="ja-JP" altLang="en-US" dirty="0"/>
              <a:t>変化</a:t>
            </a:r>
            <a:r>
              <a:rPr kumimoji="1" lang="ja-JP" altLang="en-US" dirty="0" smtClean="0"/>
              <a:t>させたもの</a:t>
            </a:r>
            <a:endParaRPr kumimoji="1" lang="ja-JP" altLang="en-US" dirty="0"/>
          </a:p>
        </p:txBody>
      </p:sp>
    </p:spTree>
    <p:extLst>
      <p:ext uri="{BB962C8B-B14F-4D97-AF65-F5344CB8AC3E}">
        <p14:creationId xmlns:p14="http://schemas.microsoft.com/office/powerpoint/2010/main" val="1126883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22DFD0-6FFF-487A-A34A-9730370CB6B5}"/>
              </a:ext>
            </a:extLst>
          </p:cNvPr>
          <p:cNvSpPr>
            <a:spLocks noGrp="1"/>
          </p:cNvSpPr>
          <p:nvPr>
            <p:ph type="title"/>
          </p:nvPr>
        </p:nvSpPr>
        <p:spPr/>
        <p:txBody>
          <a:bodyPr/>
          <a:lstStyle/>
          <a:p>
            <a:r>
              <a:rPr lang="en-US" altLang="ja-JP" dirty="0"/>
              <a:t>x</a:t>
            </a:r>
            <a:r>
              <a:rPr kumimoji="1" lang="ja-JP" altLang="en-US" dirty="0"/>
              <a:t>の平方根の近似値を</a:t>
            </a:r>
            <a:r>
              <a:rPr lang="ja-JP" altLang="en-US" dirty="0"/>
              <a:t>求める</a:t>
            </a:r>
            <a:r>
              <a:rPr lang="en-US" altLang="ja-JP" dirty="0"/>
              <a:t>sqrt</a:t>
            </a:r>
            <a:r>
              <a:rPr lang="ja-JP" altLang="en-US" dirty="0"/>
              <a:t>関数</a:t>
            </a:r>
            <a:endParaRPr kumimoji="1" lang="ja-JP" altLang="en-US" dirty="0"/>
          </a:p>
        </p:txBody>
      </p:sp>
      <p:sp>
        <p:nvSpPr>
          <p:cNvPr id="3" name="コンテンツ プレースホルダー 2">
            <a:extLst>
              <a:ext uri="{FF2B5EF4-FFF2-40B4-BE49-F238E27FC236}">
                <a16:creationId xmlns:a16="http://schemas.microsoft.com/office/drawing/2014/main" id="{06B3C858-7831-4336-87A5-832F75838D37}"/>
              </a:ext>
            </a:extLst>
          </p:cNvPr>
          <p:cNvSpPr>
            <a:spLocks noGrp="1"/>
          </p:cNvSpPr>
          <p:nvPr>
            <p:ph idx="1"/>
          </p:nvPr>
        </p:nvSpPr>
        <p:spPr>
          <a:xfrm>
            <a:off x="6936828" y="1845734"/>
            <a:ext cx="4218851" cy="4023360"/>
          </a:xfrm>
        </p:spPr>
        <p:txBody>
          <a:bodyPr/>
          <a:lstStyle/>
          <a:p>
            <a:endParaRPr kumimoji="1" lang="ja-JP" altLang="en-US" dirty="0"/>
          </a:p>
        </p:txBody>
      </p:sp>
      <p:sp>
        <p:nvSpPr>
          <p:cNvPr id="4" name="日付プレースホルダー 3">
            <a:extLst>
              <a:ext uri="{FF2B5EF4-FFF2-40B4-BE49-F238E27FC236}">
                <a16:creationId xmlns:a16="http://schemas.microsoft.com/office/drawing/2014/main" id="{A0DF21EB-0D2E-4555-A463-C442DA25363B}"/>
              </a:ext>
            </a:extLst>
          </p:cNvPr>
          <p:cNvSpPr>
            <a:spLocks noGrp="1"/>
          </p:cNvSpPr>
          <p:nvPr>
            <p:ph type="dt" sz="half" idx="10"/>
          </p:nvPr>
        </p:nvSpPr>
        <p:spPr/>
        <p:txBody>
          <a:bodyPr/>
          <a:lstStyle/>
          <a:p>
            <a:r>
              <a:rPr lang="en-US" altLang="ja-JP"/>
              <a:t>2019</a:t>
            </a:r>
            <a:r>
              <a:rPr lang="ja-JP" altLang="en-US"/>
              <a:t>年</a:t>
            </a:r>
            <a:r>
              <a:rPr lang="en-US" altLang="ja-JP"/>
              <a:t>6</a:t>
            </a:r>
            <a:r>
              <a:rPr lang="ja-JP" altLang="en-US"/>
              <a:t>月</a:t>
            </a:r>
            <a:r>
              <a:rPr lang="en-US" altLang="ja-JP"/>
              <a:t>5</a:t>
            </a:r>
            <a:r>
              <a:rPr lang="ja-JP" altLang="en-US"/>
              <a:t>日</a:t>
            </a:r>
            <a:endParaRPr lang="en-US" dirty="0"/>
          </a:p>
        </p:txBody>
      </p:sp>
      <p:sp>
        <p:nvSpPr>
          <p:cNvPr id="5" name="フッター プレースホルダー 4">
            <a:extLst>
              <a:ext uri="{FF2B5EF4-FFF2-40B4-BE49-F238E27FC236}">
                <a16:creationId xmlns:a16="http://schemas.microsoft.com/office/drawing/2014/main" id="{E5A13C1A-0252-47BA-9BBD-5A735046E6BD}"/>
              </a:ext>
            </a:extLst>
          </p:cNvPr>
          <p:cNvSpPr>
            <a:spLocks noGrp="1"/>
          </p:cNvSpPr>
          <p:nvPr>
            <p:ph type="ftr" sz="quarter" idx="11"/>
          </p:nvPr>
        </p:nvSpPr>
        <p:spPr/>
        <p:txBody>
          <a:bodyPr/>
          <a:lstStyle/>
          <a:p>
            <a:r>
              <a:rPr lang="ja-JP" altLang="en-US"/>
              <a:t>高知工科大学松崎・竹内研究室合同輪講資料</a:t>
            </a:r>
            <a:endParaRPr lang="en-US" dirty="0"/>
          </a:p>
        </p:txBody>
      </p:sp>
      <p:sp>
        <p:nvSpPr>
          <p:cNvPr id="6" name="スライド番号プレースホルダー 5">
            <a:extLst>
              <a:ext uri="{FF2B5EF4-FFF2-40B4-BE49-F238E27FC236}">
                <a16:creationId xmlns:a16="http://schemas.microsoft.com/office/drawing/2014/main" id="{1C5B3B01-740E-45CB-BC3D-C4EFEBDF7E85}"/>
              </a:ext>
            </a:extLst>
          </p:cNvPr>
          <p:cNvSpPr>
            <a:spLocks noGrp="1"/>
          </p:cNvSpPr>
          <p:nvPr>
            <p:ph type="sldNum" sz="quarter" idx="12"/>
          </p:nvPr>
        </p:nvSpPr>
        <p:spPr/>
        <p:txBody>
          <a:bodyPr/>
          <a:lstStyle/>
          <a:p>
            <a:fld id="{4CE482DC-2269-4F26-9D2A-7E44B1A4CD85}" type="slidenum">
              <a:rPr lang="en-US" smtClean="0"/>
              <a:pPr/>
              <a:t>16</a:t>
            </a:fld>
            <a:endParaRPr lang="en-US" dirty="0"/>
          </a:p>
        </p:txBody>
      </p:sp>
      <p:graphicFrame>
        <p:nvGraphicFramePr>
          <p:cNvPr id="7" name="コンテンツ プレースホルダー 7">
            <a:extLst>
              <a:ext uri="{FF2B5EF4-FFF2-40B4-BE49-F238E27FC236}">
                <a16:creationId xmlns:a16="http://schemas.microsoft.com/office/drawing/2014/main" id="{777761FA-5EBA-4801-982B-16618FF58540}"/>
              </a:ext>
            </a:extLst>
          </p:cNvPr>
          <p:cNvGraphicFramePr>
            <a:graphicFrameLocks/>
          </p:cNvGraphicFramePr>
          <p:nvPr>
            <p:extLst>
              <p:ext uri="{D42A27DB-BD31-4B8C-83A1-F6EECF244321}">
                <p14:modId xmlns:p14="http://schemas.microsoft.com/office/powerpoint/2010/main" val="3724415981"/>
              </p:ext>
            </p:extLst>
          </p:nvPr>
        </p:nvGraphicFramePr>
        <p:xfrm>
          <a:off x="1187768" y="1760702"/>
          <a:ext cx="5749060" cy="4025637"/>
        </p:xfrm>
        <a:graphic>
          <a:graphicData uri="http://schemas.openxmlformats.org/drawingml/2006/table">
            <a:tbl>
              <a:tblPr firstRow="1" bandRow="1">
                <a:tableStyleId>{073A0DAA-6AF3-43AB-8588-CEC1D06C72B9}</a:tableStyleId>
              </a:tblPr>
              <a:tblGrid>
                <a:gridCol w="281938">
                  <a:extLst>
                    <a:ext uri="{9D8B030D-6E8A-4147-A177-3AD203B41FA5}">
                      <a16:colId xmlns:a16="http://schemas.microsoft.com/office/drawing/2014/main" val="2326000303"/>
                    </a:ext>
                  </a:extLst>
                </a:gridCol>
                <a:gridCol w="5467122">
                  <a:extLst>
                    <a:ext uri="{9D8B030D-6E8A-4147-A177-3AD203B41FA5}">
                      <a16:colId xmlns:a16="http://schemas.microsoft.com/office/drawing/2014/main" val="689783899"/>
                    </a:ext>
                  </a:extLst>
                </a:gridCol>
              </a:tblGrid>
              <a:tr h="376173">
                <a:tc>
                  <a:txBody>
                    <a:bodyPr/>
                    <a:lstStyle/>
                    <a:p>
                      <a:endParaRPr kumimoji="1" lang="ja-JP" altLang="en-US" dirty="0">
                        <a:solidFill>
                          <a:schemeClr val="bg1"/>
                        </a:solidFill>
                      </a:endParaRPr>
                    </a:p>
                  </a:txBody>
                  <a:tcPr>
                    <a:lnL w="12700" cmpd="sng">
                      <a:noFill/>
                    </a:lnL>
                    <a:lnR w="635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r>
                        <a:rPr kumimoji="1" lang="en-US" altLang="ja-JP" dirty="0">
                          <a:solidFill>
                            <a:srgbClr val="FF0000"/>
                          </a:solidFill>
                          <a:latin typeface="Source Code Pro" panose="020B0509030403020204" pitchFamily="49" charset="0"/>
                          <a:ea typeface="Source Code Pro" panose="020B0509030403020204" pitchFamily="49" charset="0"/>
                        </a:rPr>
                        <a:t>sqrt.py</a:t>
                      </a:r>
                      <a:endParaRPr kumimoji="1" lang="ja-JP" altLang="en-US" dirty="0">
                        <a:solidFill>
                          <a:srgbClr val="FF0000"/>
                        </a:solidFill>
                        <a:latin typeface="Source Code Pro" panose="020B0509030403020204" pitchFamily="49" charset="0"/>
                      </a:endParaRP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636382107"/>
                  </a:ext>
                </a:extLst>
              </a:tr>
              <a:tr h="376173">
                <a:tc>
                  <a:txBody>
                    <a:bodyPr/>
                    <a:lstStyle/>
                    <a:p>
                      <a:r>
                        <a:rPr kumimoji="1" lang="en-US" altLang="ja-JP" dirty="0">
                          <a:solidFill>
                            <a:srgbClr val="00B0F0"/>
                          </a:solidFill>
                        </a:rPr>
                        <a:t>1</a:t>
                      </a:r>
                      <a:endParaRPr kumimoji="1" lang="ja-JP" altLang="en-US" dirty="0">
                        <a:solidFill>
                          <a:srgbClr val="00B0F0"/>
                        </a:solidFill>
                      </a:endParaRPr>
                    </a:p>
                  </a:txBody>
                  <a:tcPr>
                    <a:lnL w="12700" cmpd="sng">
                      <a:noFill/>
                    </a:lnL>
                    <a:lnR w="6350" cap="flat" cmpd="sng" algn="ctr">
                      <a:no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tx1"/>
                    </a:solidFill>
                  </a:tcPr>
                </a:tc>
                <a:tc>
                  <a:txBody>
                    <a:bodyPr/>
                    <a:lstStyle/>
                    <a:p>
                      <a:r>
                        <a:rPr kumimoji="1" lang="en-US" altLang="ja-JP" dirty="0">
                          <a:solidFill>
                            <a:schemeClr val="bg1"/>
                          </a:solidFill>
                          <a:latin typeface="Source Code Pro" panose="020B0509030403020204" pitchFamily="49" charset="0"/>
                        </a:rPr>
                        <a:t>def sqrt(x, epsilon)</a:t>
                      </a:r>
                      <a:endParaRPr kumimoji="1" lang="ja-JP" altLang="en-US" dirty="0">
                        <a:solidFill>
                          <a:schemeClr val="bg1"/>
                        </a:solidFill>
                        <a:latin typeface="Source Code Pro" panose="020B0509030403020204" pitchFamily="49" charset="0"/>
                      </a:endParaRP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640137274"/>
                  </a:ext>
                </a:extLst>
              </a:tr>
              <a:tr h="376173">
                <a:tc>
                  <a:txBody>
                    <a:bodyPr/>
                    <a:lstStyle/>
                    <a:p>
                      <a:r>
                        <a:rPr kumimoji="1" lang="en-US" altLang="ja-JP" dirty="0">
                          <a:solidFill>
                            <a:srgbClr val="00B0F0"/>
                          </a:solidFill>
                        </a:rPr>
                        <a:t>2</a:t>
                      </a:r>
                      <a:endParaRPr kumimoji="1" lang="ja-JP" altLang="en-US" dirty="0">
                        <a:solidFill>
                          <a:srgbClr val="00B0F0"/>
                        </a:solidFill>
                      </a:endParaRPr>
                    </a:p>
                  </a:txBody>
                  <a:tcPr>
                    <a:lnL w="12700" cmpd="sng">
                      <a:noFill/>
                    </a:lnL>
                    <a:lnR w="63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kumimoji="1" lang="en-US" altLang="ja-JP" dirty="0">
                          <a:solidFill>
                            <a:schemeClr val="bg1"/>
                          </a:solidFill>
                          <a:latin typeface="Source Code Pro" panose="020B0509030403020204" pitchFamily="49" charset="0"/>
                        </a:rPr>
                        <a:t># x, epsilon</a:t>
                      </a:r>
                      <a:r>
                        <a:rPr kumimoji="1" lang="ja-JP" altLang="en-US" dirty="0">
                          <a:solidFill>
                            <a:schemeClr val="bg1"/>
                          </a:solidFill>
                          <a:latin typeface="Source Code Pro" panose="020B0509030403020204" pitchFamily="49" charset="0"/>
                        </a:rPr>
                        <a:t>は実数</a:t>
                      </a: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426363787"/>
                  </a:ext>
                </a:extLst>
              </a:tr>
              <a:tr h="376173">
                <a:tc>
                  <a:txBody>
                    <a:bodyPr/>
                    <a:lstStyle/>
                    <a:p>
                      <a:r>
                        <a:rPr kumimoji="1" lang="en-US" altLang="ja-JP" dirty="0">
                          <a:solidFill>
                            <a:srgbClr val="00B0F0"/>
                          </a:solidFill>
                        </a:rPr>
                        <a:t>3</a:t>
                      </a:r>
                      <a:endParaRPr kumimoji="1" lang="ja-JP" altLang="en-US" dirty="0">
                        <a:solidFill>
                          <a:srgbClr val="00B0F0"/>
                        </a:solidFill>
                      </a:endParaRPr>
                    </a:p>
                  </a:txBody>
                  <a:tcPr>
                    <a:lnL w="12700" cmpd="sng">
                      <a:noFill/>
                    </a:lnL>
                    <a:lnR w="63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solidFill>
                            <a:schemeClr val="bg1"/>
                          </a:solidFill>
                          <a:latin typeface="Source Code Pro" panose="020B0509030403020204" pitchFamily="49" charset="0"/>
                        </a:rPr>
                        <a:t># x &gt;= 0.0 and epsilon &gt; 0.0</a:t>
                      </a:r>
                      <a:endParaRPr kumimoji="1" lang="ja-JP" altLang="en-US" dirty="0">
                        <a:solidFill>
                          <a:schemeClr val="bg1"/>
                        </a:solidFill>
                        <a:latin typeface="Source Code Pro" panose="020B0509030403020204" pitchFamily="49" charset="0"/>
                      </a:endParaRP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038625363"/>
                  </a:ext>
                </a:extLst>
              </a:tr>
              <a:tr h="376173">
                <a:tc>
                  <a:txBody>
                    <a:bodyPr/>
                    <a:lstStyle/>
                    <a:p>
                      <a:r>
                        <a:rPr kumimoji="1" lang="en-US" altLang="ja-JP" dirty="0">
                          <a:solidFill>
                            <a:srgbClr val="00B0F0"/>
                          </a:solidFill>
                        </a:rPr>
                        <a:t>4</a:t>
                      </a:r>
                      <a:endParaRPr kumimoji="1" lang="ja-JP" altLang="en-US" dirty="0">
                        <a:solidFill>
                          <a:srgbClr val="00B0F0"/>
                        </a:solidFill>
                      </a:endParaRPr>
                    </a:p>
                  </a:txBody>
                  <a:tcPr>
                    <a:lnL w="12700" cmpd="sng">
                      <a:noFill/>
                    </a:lnL>
                    <a:lnR w="63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kumimoji="1" lang="en-US" altLang="ja-JP" dirty="0">
                          <a:solidFill>
                            <a:schemeClr val="bg1"/>
                          </a:solidFill>
                          <a:latin typeface="Source Code Pro" panose="020B0509030403020204" pitchFamily="49" charset="0"/>
                        </a:rPr>
                        <a:t># x-epsilon &lt;= result*result &lt;= </a:t>
                      </a:r>
                      <a:r>
                        <a:rPr kumimoji="1" lang="en-US" altLang="ja-JP" dirty="0" err="1">
                          <a:solidFill>
                            <a:schemeClr val="bg1"/>
                          </a:solidFill>
                          <a:latin typeface="Source Code Pro" panose="020B0509030403020204" pitchFamily="49" charset="0"/>
                        </a:rPr>
                        <a:t>x+epsilon</a:t>
                      </a:r>
                      <a:endParaRPr kumimoji="1" lang="ja-JP" altLang="en-US" dirty="0">
                        <a:solidFill>
                          <a:schemeClr val="bg1"/>
                        </a:solidFill>
                        <a:latin typeface="Source Code Pro" panose="020B0509030403020204" pitchFamily="49" charset="0"/>
                      </a:endParaRP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541523465"/>
                  </a:ext>
                </a:extLst>
              </a:tr>
              <a:tr h="376173">
                <a:tc>
                  <a:txBody>
                    <a:bodyPr/>
                    <a:lstStyle/>
                    <a:p>
                      <a:r>
                        <a:rPr kumimoji="1" lang="en-US" altLang="ja-JP" dirty="0">
                          <a:solidFill>
                            <a:srgbClr val="00B0F0"/>
                          </a:solidFill>
                        </a:rPr>
                        <a:t>5</a:t>
                      </a:r>
                      <a:endParaRPr kumimoji="1" lang="ja-JP" altLang="en-US" dirty="0">
                        <a:solidFill>
                          <a:srgbClr val="00B0F0"/>
                        </a:solidFill>
                      </a:endParaRPr>
                    </a:p>
                  </a:txBody>
                  <a:tcPr>
                    <a:lnL w="12700" cmpd="sng">
                      <a:noFill/>
                    </a:lnL>
                    <a:lnR w="63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kumimoji="1" lang="en-US" altLang="ja-JP" dirty="0">
                          <a:solidFill>
                            <a:schemeClr val="bg1"/>
                          </a:solidFill>
                          <a:latin typeface="Source Code Pro" panose="020B0509030403020204" pitchFamily="49" charset="0"/>
                        </a:rPr>
                        <a:t># </a:t>
                      </a:r>
                      <a:r>
                        <a:rPr kumimoji="1" lang="ja-JP" altLang="en-US" dirty="0">
                          <a:solidFill>
                            <a:schemeClr val="bg1"/>
                          </a:solidFill>
                          <a:latin typeface="Source Code Pro" panose="020B0509030403020204" pitchFamily="49" charset="0"/>
                        </a:rPr>
                        <a:t>を満たすような</a:t>
                      </a:r>
                      <a:r>
                        <a:rPr kumimoji="1" lang="en-US" altLang="ja-JP" dirty="0">
                          <a:solidFill>
                            <a:schemeClr val="bg1"/>
                          </a:solidFill>
                          <a:latin typeface="Source Code Pro" panose="020B0509030403020204" pitchFamily="49" charset="0"/>
                        </a:rPr>
                        <a:t>result</a:t>
                      </a:r>
                      <a:r>
                        <a:rPr kumimoji="1" lang="ja-JP" altLang="en-US" dirty="0">
                          <a:solidFill>
                            <a:schemeClr val="bg1"/>
                          </a:solidFill>
                          <a:latin typeface="Source Code Pro" panose="020B0509030403020204" pitchFamily="49" charset="0"/>
                        </a:rPr>
                        <a:t>を返す</a:t>
                      </a: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038632389"/>
                  </a:ext>
                </a:extLst>
              </a:tr>
              <a:tr h="376173">
                <a:tc>
                  <a:txBody>
                    <a:bodyPr/>
                    <a:lstStyle/>
                    <a:p>
                      <a:r>
                        <a:rPr kumimoji="1" lang="en-US" altLang="ja-JP" dirty="0">
                          <a:solidFill>
                            <a:srgbClr val="00B0F0"/>
                          </a:solidFill>
                        </a:rPr>
                        <a:t>6</a:t>
                      </a:r>
                      <a:endParaRPr kumimoji="1" lang="ja-JP" altLang="en-US" dirty="0">
                        <a:solidFill>
                          <a:srgbClr val="00B0F0"/>
                        </a:solidFill>
                      </a:endParaRPr>
                    </a:p>
                  </a:txBody>
                  <a:tcPr>
                    <a:lnL w="12700" cmpd="sng">
                      <a:noFill/>
                    </a:lnL>
                    <a:lnR w="63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endParaRPr kumimoji="1" lang="ja-JP" altLang="en-US" dirty="0">
                        <a:solidFill>
                          <a:schemeClr val="bg1"/>
                        </a:solidFill>
                        <a:latin typeface="Source Code Pro" panose="020B0509030403020204" pitchFamily="49" charset="0"/>
                      </a:endParaRP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188057100"/>
                  </a:ext>
                </a:extLst>
              </a:tr>
              <a:tr h="376173">
                <a:tc>
                  <a:txBody>
                    <a:bodyPr/>
                    <a:lstStyle/>
                    <a:p>
                      <a:r>
                        <a:rPr kumimoji="1" lang="en-US" altLang="ja-JP" dirty="0">
                          <a:solidFill>
                            <a:srgbClr val="00B0F0"/>
                          </a:solidFill>
                        </a:rPr>
                        <a:t>7</a:t>
                      </a:r>
                      <a:endParaRPr kumimoji="1" lang="ja-JP" altLang="en-US" dirty="0">
                        <a:solidFill>
                          <a:srgbClr val="00B0F0"/>
                        </a:solidFill>
                      </a:endParaRPr>
                    </a:p>
                  </a:txBody>
                  <a:tcPr>
                    <a:lnL w="12700" cmpd="sng">
                      <a:noFill/>
                    </a:lnL>
                    <a:lnR w="63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endParaRPr kumimoji="1" lang="ja-JP" altLang="en-US" dirty="0">
                        <a:solidFill>
                          <a:schemeClr val="bg1"/>
                        </a:solidFill>
                        <a:latin typeface="Source Code Pro" panose="020B0509030403020204" pitchFamily="49" charset="0"/>
                      </a:endParaRP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890949275"/>
                  </a:ext>
                </a:extLst>
              </a:tr>
              <a:tr h="376173">
                <a:tc>
                  <a:txBody>
                    <a:bodyPr/>
                    <a:lstStyle/>
                    <a:p>
                      <a:r>
                        <a:rPr kumimoji="1" lang="en-US" altLang="ja-JP" dirty="0">
                          <a:solidFill>
                            <a:srgbClr val="00B0F0"/>
                          </a:solidFill>
                        </a:rPr>
                        <a:t>8</a:t>
                      </a:r>
                      <a:endParaRPr kumimoji="1" lang="ja-JP" altLang="en-US" dirty="0">
                        <a:solidFill>
                          <a:srgbClr val="00B0F0"/>
                        </a:solidFill>
                      </a:endParaRPr>
                    </a:p>
                  </a:txBody>
                  <a:tcPr>
                    <a:lnL w="12700" cmpd="sng">
                      <a:noFill/>
                    </a:lnL>
                    <a:lnR w="63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endParaRPr kumimoji="1" lang="ja-JP" altLang="en-US" dirty="0">
                        <a:solidFill>
                          <a:schemeClr val="bg1"/>
                        </a:solidFill>
                        <a:latin typeface="Source Code Pro" panose="020B0509030403020204" pitchFamily="49" charset="0"/>
                      </a:endParaRP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590333382"/>
                  </a:ext>
                </a:extLst>
              </a:tr>
              <a:tr h="376173">
                <a:tc>
                  <a:txBody>
                    <a:bodyPr/>
                    <a:lstStyle/>
                    <a:p>
                      <a:r>
                        <a:rPr kumimoji="1" lang="en-US" altLang="ja-JP" dirty="0">
                          <a:solidFill>
                            <a:srgbClr val="00B0F0"/>
                          </a:solidFill>
                        </a:rPr>
                        <a:t>9</a:t>
                      </a:r>
                      <a:endParaRPr kumimoji="1" lang="ja-JP" altLang="en-US" dirty="0">
                        <a:solidFill>
                          <a:srgbClr val="00B0F0"/>
                        </a:solidFill>
                      </a:endParaRPr>
                    </a:p>
                  </a:txBody>
                  <a:tcPr>
                    <a:lnL w="12700" cmpd="sng">
                      <a:noFill/>
                    </a:lnL>
                    <a:lnR w="63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endParaRPr kumimoji="1" lang="ja-JP" altLang="en-US" dirty="0">
                        <a:solidFill>
                          <a:schemeClr val="bg1"/>
                        </a:solidFill>
                        <a:latin typeface="Source Code Pro" panose="020B0509030403020204" pitchFamily="49" charset="0"/>
                      </a:endParaRP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740787005"/>
                  </a:ext>
                </a:extLst>
              </a:tr>
            </a:tbl>
          </a:graphicData>
        </a:graphic>
      </p:graphicFrame>
    </p:spTree>
    <p:extLst>
      <p:ext uri="{BB962C8B-B14F-4D97-AF65-F5344CB8AC3E}">
        <p14:creationId xmlns:p14="http://schemas.microsoft.com/office/powerpoint/2010/main" val="11303811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6E9BF8-A846-424D-86E7-F0E5748F86E8}"/>
              </a:ext>
            </a:extLst>
          </p:cNvPr>
          <p:cNvSpPr>
            <a:spLocks noGrp="1"/>
          </p:cNvSpPr>
          <p:nvPr>
            <p:ph type="title"/>
          </p:nvPr>
        </p:nvSpPr>
        <p:spPr/>
        <p:txBody>
          <a:bodyPr/>
          <a:lstStyle/>
          <a:p>
            <a:r>
              <a:rPr lang="en-US" altLang="ja-JP" dirty="0"/>
              <a:t>x</a:t>
            </a:r>
            <a:r>
              <a:rPr lang="ja-JP" altLang="en-US" dirty="0"/>
              <a:t>の平方根の近似値を求める</a:t>
            </a:r>
            <a:r>
              <a:rPr lang="en-US" altLang="ja-JP" dirty="0"/>
              <a:t>sqrt</a:t>
            </a:r>
            <a:r>
              <a:rPr lang="ja-JP" altLang="en-US" dirty="0"/>
              <a:t>関数</a:t>
            </a:r>
            <a:endParaRPr kumimoji="1" lang="ja-JP" altLang="en-US" dirty="0"/>
          </a:p>
        </p:txBody>
      </p:sp>
      <p:sp>
        <p:nvSpPr>
          <p:cNvPr id="3" name="日付プレースホルダー 2">
            <a:extLst>
              <a:ext uri="{FF2B5EF4-FFF2-40B4-BE49-F238E27FC236}">
                <a16:creationId xmlns:a16="http://schemas.microsoft.com/office/drawing/2014/main" id="{DEFB88C7-684F-47F2-99C2-91D188262F19}"/>
              </a:ext>
            </a:extLst>
          </p:cNvPr>
          <p:cNvSpPr>
            <a:spLocks noGrp="1"/>
          </p:cNvSpPr>
          <p:nvPr>
            <p:ph type="dt" sz="half" idx="10"/>
          </p:nvPr>
        </p:nvSpPr>
        <p:spPr/>
        <p:txBody>
          <a:bodyPr/>
          <a:lstStyle/>
          <a:p>
            <a:r>
              <a:rPr lang="en-US" altLang="ja-JP"/>
              <a:t>2019</a:t>
            </a:r>
            <a:r>
              <a:rPr lang="ja-JP" altLang="en-US"/>
              <a:t>年</a:t>
            </a:r>
            <a:r>
              <a:rPr lang="en-US" altLang="ja-JP"/>
              <a:t>6</a:t>
            </a:r>
            <a:r>
              <a:rPr lang="ja-JP" altLang="en-US"/>
              <a:t>月</a:t>
            </a:r>
            <a:r>
              <a:rPr lang="en-US" altLang="ja-JP"/>
              <a:t>5</a:t>
            </a:r>
            <a:r>
              <a:rPr lang="ja-JP" altLang="en-US"/>
              <a:t>日</a:t>
            </a:r>
            <a:endParaRPr lang="en-US" dirty="0"/>
          </a:p>
        </p:txBody>
      </p:sp>
      <p:sp>
        <p:nvSpPr>
          <p:cNvPr id="4" name="フッター プレースホルダー 3">
            <a:extLst>
              <a:ext uri="{FF2B5EF4-FFF2-40B4-BE49-F238E27FC236}">
                <a16:creationId xmlns:a16="http://schemas.microsoft.com/office/drawing/2014/main" id="{51C76D5B-705F-4D94-987F-AF2E53FE841D}"/>
              </a:ext>
            </a:extLst>
          </p:cNvPr>
          <p:cNvSpPr>
            <a:spLocks noGrp="1"/>
          </p:cNvSpPr>
          <p:nvPr>
            <p:ph type="ftr" sz="quarter" idx="11"/>
          </p:nvPr>
        </p:nvSpPr>
        <p:spPr/>
        <p:txBody>
          <a:bodyPr/>
          <a:lstStyle/>
          <a:p>
            <a:r>
              <a:rPr lang="ja-JP" altLang="en-US"/>
              <a:t>高知工科大学松崎・竹内研究室合同輪講資料</a:t>
            </a:r>
            <a:endParaRPr lang="en-US" dirty="0"/>
          </a:p>
        </p:txBody>
      </p:sp>
      <p:sp>
        <p:nvSpPr>
          <p:cNvPr id="5" name="スライド番号プレースホルダー 4">
            <a:extLst>
              <a:ext uri="{FF2B5EF4-FFF2-40B4-BE49-F238E27FC236}">
                <a16:creationId xmlns:a16="http://schemas.microsoft.com/office/drawing/2014/main" id="{4CCCCF4F-7AE6-468D-B078-827B5AC46057}"/>
              </a:ext>
            </a:extLst>
          </p:cNvPr>
          <p:cNvSpPr>
            <a:spLocks noGrp="1"/>
          </p:cNvSpPr>
          <p:nvPr>
            <p:ph type="sldNum" sz="quarter" idx="12"/>
          </p:nvPr>
        </p:nvSpPr>
        <p:spPr/>
        <p:txBody>
          <a:bodyPr/>
          <a:lstStyle/>
          <a:p>
            <a:fld id="{4FAB73BC-B049-4115-A692-8D63A059BFB8}" type="slidenum">
              <a:rPr lang="en-US" smtClean="0"/>
              <a:t>17</a:t>
            </a:fld>
            <a:endParaRPr lang="en-US" dirty="0"/>
          </a:p>
        </p:txBody>
      </p:sp>
      <p:sp>
        <p:nvSpPr>
          <p:cNvPr id="8" name="テキスト ボックス 7">
            <a:extLst>
              <a:ext uri="{FF2B5EF4-FFF2-40B4-BE49-F238E27FC236}">
                <a16:creationId xmlns:a16="http://schemas.microsoft.com/office/drawing/2014/main" id="{1A5C19FD-2262-462E-AE46-FFB8374B3D21}"/>
              </a:ext>
            </a:extLst>
          </p:cNvPr>
          <p:cNvSpPr txBox="1"/>
          <p:nvPr/>
        </p:nvSpPr>
        <p:spPr>
          <a:xfrm>
            <a:off x="1052868" y="1948439"/>
            <a:ext cx="5033366" cy="584775"/>
          </a:xfrm>
          <a:prstGeom prst="rect">
            <a:avLst/>
          </a:prstGeom>
          <a:noFill/>
        </p:spPr>
        <p:txBody>
          <a:bodyPr wrap="none" rtlCol="0">
            <a:spAutoFit/>
          </a:bodyPr>
          <a:lstStyle/>
          <a:p>
            <a:r>
              <a:rPr kumimoji="1" lang="ja-JP" altLang="en-US" sz="3200" dirty="0"/>
              <a:t>例）</a:t>
            </a:r>
            <a:r>
              <a:rPr kumimoji="1" lang="en-US" altLang="ja-JP" sz="3200" dirty="0"/>
              <a:t>x = 2</a:t>
            </a:r>
            <a:r>
              <a:rPr kumimoji="1" lang="ja-JP" altLang="en-US" sz="3200" dirty="0"/>
              <a:t>　</a:t>
            </a:r>
            <a:r>
              <a:rPr kumimoji="1" lang="en-US" altLang="ja-JP" sz="3200" dirty="0"/>
              <a:t>epsilon = 0.1</a:t>
            </a:r>
            <a:r>
              <a:rPr kumimoji="1" lang="ja-JP" altLang="en-US" sz="3200" dirty="0"/>
              <a:t>のとき</a:t>
            </a:r>
          </a:p>
        </p:txBody>
      </p:sp>
      <p:pic>
        <p:nvPicPr>
          <p:cNvPr id="10" name="図 9">
            <a:extLst>
              <a:ext uri="{FF2B5EF4-FFF2-40B4-BE49-F238E27FC236}">
                <a16:creationId xmlns:a16="http://schemas.microsoft.com/office/drawing/2014/main" id="{C02B386B-AF03-41D4-B2D8-F61822A79905}"/>
              </a:ext>
            </a:extLst>
          </p:cNvPr>
          <p:cNvPicPr>
            <a:picLocks noChangeAspect="1"/>
          </p:cNvPicPr>
          <p:nvPr/>
        </p:nvPicPr>
        <p:blipFill>
          <a:blip r:embed="rId2"/>
          <a:stretch>
            <a:fillRect/>
          </a:stretch>
        </p:blipFill>
        <p:spPr>
          <a:xfrm>
            <a:off x="2497908" y="2533214"/>
            <a:ext cx="7257143" cy="3485714"/>
          </a:xfrm>
          <a:prstGeom prst="rect">
            <a:avLst/>
          </a:prstGeom>
        </p:spPr>
      </p:pic>
      <p:sp>
        <p:nvSpPr>
          <p:cNvPr id="11" name="テキスト ボックス 10">
            <a:extLst>
              <a:ext uri="{FF2B5EF4-FFF2-40B4-BE49-F238E27FC236}">
                <a16:creationId xmlns:a16="http://schemas.microsoft.com/office/drawing/2014/main" id="{17789722-834B-4219-B092-FB1C2E224133}"/>
              </a:ext>
            </a:extLst>
          </p:cNvPr>
          <p:cNvSpPr txBox="1"/>
          <p:nvPr/>
        </p:nvSpPr>
        <p:spPr>
          <a:xfrm>
            <a:off x="4997668" y="6018928"/>
            <a:ext cx="2811026" cy="369332"/>
          </a:xfrm>
          <a:prstGeom prst="rect">
            <a:avLst/>
          </a:prstGeom>
          <a:noFill/>
        </p:spPr>
        <p:txBody>
          <a:bodyPr wrap="none" rtlCol="0">
            <a:spAutoFit/>
          </a:bodyPr>
          <a:lstStyle/>
          <a:p>
            <a:r>
              <a:rPr kumimoji="1" lang="ja-JP" altLang="en-US" dirty="0"/>
              <a:t>出典：</a:t>
            </a:r>
            <a:r>
              <a:rPr kumimoji="1" lang="en-US" altLang="ja-JP" dirty="0"/>
              <a:t>https://dekimath.xyz/</a:t>
            </a:r>
            <a:endParaRPr kumimoji="1" lang="ja-JP" altLang="en-US" dirty="0"/>
          </a:p>
        </p:txBody>
      </p:sp>
    </p:spTree>
    <p:extLst>
      <p:ext uri="{BB962C8B-B14F-4D97-AF65-F5344CB8AC3E}">
        <p14:creationId xmlns:p14="http://schemas.microsoft.com/office/powerpoint/2010/main" val="34169551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二分法での</a:t>
            </a:r>
            <a:r>
              <a:rPr kumimoji="1" lang="en-US" altLang="ja-JP" dirty="0" err="1" smtClean="0"/>
              <a:t>sqrt</a:t>
            </a:r>
            <a:r>
              <a:rPr kumimoji="1" lang="ja-JP" altLang="en-US" dirty="0" smtClean="0"/>
              <a:t>関数の実装</a:t>
            </a:r>
            <a:endParaRPr kumimoji="1" lang="ja-JP" altLang="en-US" dirty="0"/>
          </a:p>
        </p:txBody>
      </p:sp>
      <p:sp>
        <p:nvSpPr>
          <p:cNvPr id="5" name="日付プレースホルダー 4"/>
          <p:cNvSpPr>
            <a:spLocks noGrp="1"/>
          </p:cNvSpPr>
          <p:nvPr>
            <p:ph type="dt" sz="half" idx="10"/>
          </p:nvPr>
        </p:nvSpPr>
        <p:spPr/>
        <p:txBody>
          <a:bodyPr/>
          <a:lstStyle/>
          <a:p>
            <a:r>
              <a:rPr lang="en-US" altLang="ja-JP"/>
              <a:t>2019</a:t>
            </a:r>
            <a:r>
              <a:rPr lang="ja-JP" altLang="en-US"/>
              <a:t>年</a:t>
            </a:r>
            <a:r>
              <a:rPr lang="en-US" altLang="ja-JP"/>
              <a:t>6</a:t>
            </a:r>
            <a:r>
              <a:rPr lang="ja-JP" altLang="en-US"/>
              <a:t>月</a:t>
            </a:r>
            <a:r>
              <a:rPr lang="en-US" altLang="ja-JP"/>
              <a:t>5</a:t>
            </a:r>
            <a:r>
              <a:rPr lang="ja-JP" altLang="en-US"/>
              <a:t>日</a:t>
            </a:r>
            <a:endParaRPr lang="en-US" dirty="0"/>
          </a:p>
        </p:txBody>
      </p:sp>
      <p:sp>
        <p:nvSpPr>
          <p:cNvPr id="6" name="フッター プレースホルダー 5"/>
          <p:cNvSpPr>
            <a:spLocks noGrp="1"/>
          </p:cNvSpPr>
          <p:nvPr>
            <p:ph type="ftr" sz="quarter" idx="11"/>
          </p:nvPr>
        </p:nvSpPr>
        <p:spPr/>
        <p:txBody>
          <a:bodyPr/>
          <a:lstStyle/>
          <a:p>
            <a:r>
              <a:rPr lang="ja-JP" altLang="en-US"/>
              <a:t>高知工科大学松崎・竹内研究室合同輪講資料</a:t>
            </a:r>
            <a:endParaRPr lang="en-US" dirty="0"/>
          </a:p>
        </p:txBody>
      </p:sp>
      <p:sp>
        <p:nvSpPr>
          <p:cNvPr id="7" name="スライド番号プレースホルダー 6"/>
          <p:cNvSpPr>
            <a:spLocks noGrp="1"/>
          </p:cNvSpPr>
          <p:nvPr>
            <p:ph type="sldNum" sz="quarter" idx="12"/>
          </p:nvPr>
        </p:nvSpPr>
        <p:spPr/>
        <p:txBody>
          <a:bodyPr/>
          <a:lstStyle/>
          <a:p>
            <a:fld id="{4FAB73BC-B049-4115-A692-8D63A059BFB8}" type="slidenum">
              <a:rPr lang="en-US" smtClean="0"/>
              <a:pPr/>
              <a:t>18</a:t>
            </a:fld>
            <a:endParaRPr lang="en-US" dirty="0"/>
          </a:p>
        </p:txBody>
      </p:sp>
      <p:graphicFrame>
        <p:nvGraphicFramePr>
          <p:cNvPr id="8" name="コンテンツ プレースホルダー 7"/>
          <p:cNvGraphicFramePr>
            <a:graphicFrameLocks/>
          </p:cNvGraphicFramePr>
          <p:nvPr>
            <p:extLst>
              <p:ext uri="{D42A27DB-BD31-4B8C-83A1-F6EECF244321}">
                <p14:modId xmlns:p14="http://schemas.microsoft.com/office/powerpoint/2010/main" val="3063013114"/>
              </p:ext>
            </p:extLst>
          </p:nvPr>
        </p:nvGraphicFramePr>
        <p:xfrm>
          <a:off x="1097279" y="1845734"/>
          <a:ext cx="4937761" cy="2257038"/>
        </p:xfrm>
        <a:graphic>
          <a:graphicData uri="http://schemas.openxmlformats.org/drawingml/2006/table">
            <a:tbl>
              <a:tblPr firstRow="1" bandRow="1">
                <a:tableStyleId>{073A0DAA-6AF3-43AB-8588-CEC1D06C72B9}</a:tableStyleId>
              </a:tblPr>
              <a:tblGrid>
                <a:gridCol w="436246">
                  <a:extLst>
                    <a:ext uri="{9D8B030D-6E8A-4147-A177-3AD203B41FA5}">
                      <a16:colId xmlns:a16="http://schemas.microsoft.com/office/drawing/2014/main" val="2326000303"/>
                    </a:ext>
                  </a:extLst>
                </a:gridCol>
                <a:gridCol w="4501515">
                  <a:extLst>
                    <a:ext uri="{9D8B030D-6E8A-4147-A177-3AD203B41FA5}">
                      <a16:colId xmlns:a16="http://schemas.microsoft.com/office/drawing/2014/main" val="689783899"/>
                    </a:ext>
                  </a:extLst>
                </a:gridCol>
              </a:tblGrid>
              <a:tr h="376173">
                <a:tc>
                  <a:txBody>
                    <a:bodyPr/>
                    <a:lstStyle/>
                    <a:p>
                      <a:endParaRPr kumimoji="1" lang="ja-JP" altLang="en-US" dirty="0">
                        <a:solidFill>
                          <a:schemeClr val="bg1"/>
                        </a:solidFill>
                      </a:endParaRPr>
                    </a:p>
                  </a:txBody>
                  <a:tcPr>
                    <a:lnL w="12700" cmpd="sng">
                      <a:noFill/>
                    </a:lnL>
                    <a:lnR w="635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r>
                        <a:rPr kumimoji="1" lang="en-US" altLang="ja-JP" dirty="0">
                          <a:solidFill>
                            <a:srgbClr val="FF0000"/>
                          </a:solidFill>
                          <a:latin typeface="Source Code Pro" panose="020B0509030403020204" pitchFamily="49" charset="0"/>
                          <a:ea typeface="Source Code Pro" panose="020B0509030403020204" pitchFamily="49" charset="0"/>
                        </a:rPr>
                        <a:t>sqrt.py</a:t>
                      </a:r>
                      <a:endParaRPr kumimoji="1" lang="ja-JP" altLang="en-US" dirty="0">
                        <a:solidFill>
                          <a:srgbClr val="FF0000"/>
                        </a:solidFill>
                        <a:latin typeface="Source Code Pro" panose="020B0509030403020204" pitchFamily="49" charset="0"/>
                      </a:endParaRP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636382107"/>
                  </a:ext>
                </a:extLst>
              </a:tr>
              <a:tr h="376173">
                <a:tc>
                  <a:txBody>
                    <a:bodyPr/>
                    <a:lstStyle/>
                    <a:p>
                      <a:r>
                        <a:rPr kumimoji="1" lang="en-US" altLang="ja-JP" dirty="0" smtClean="0">
                          <a:solidFill>
                            <a:srgbClr val="00B0F0"/>
                          </a:solidFill>
                        </a:rPr>
                        <a:t>1</a:t>
                      </a:r>
                      <a:endParaRPr kumimoji="1" lang="ja-JP" altLang="en-US" dirty="0">
                        <a:solidFill>
                          <a:srgbClr val="00B0F0"/>
                        </a:solidFill>
                      </a:endParaRPr>
                    </a:p>
                  </a:txBody>
                  <a:tcPr>
                    <a:lnL w="12700" cmpd="sng">
                      <a:noFill/>
                    </a:lnL>
                    <a:lnR w="6350" cap="flat" cmpd="sng" algn="ctr">
                      <a:no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tx1"/>
                    </a:solidFill>
                  </a:tcPr>
                </a:tc>
                <a:tc>
                  <a:txBody>
                    <a:bodyPr/>
                    <a:lstStyle/>
                    <a:p>
                      <a:r>
                        <a:rPr lang="en-US" altLang="ja-JP" dirty="0" err="1" smtClean="0">
                          <a:solidFill>
                            <a:schemeClr val="bg1"/>
                          </a:solidFill>
                          <a:latin typeface="Source Code Pro" panose="020B0509030403020204" pitchFamily="49" charset="0"/>
                          <a:ea typeface="Source Code Pro" panose="020B0509030403020204" pitchFamily="49" charset="0"/>
                        </a:rPr>
                        <a:t>def</a:t>
                      </a:r>
                      <a:r>
                        <a:rPr lang="en-US" altLang="ja-JP" dirty="0" smtClean="0">
                          <a:solidFill>
                            <a:schemeClr val="bg1"/>
                          </a:solidFill>
                          <a:latin typeface="Source Code Pro" panose="020B0509030403020204" pitchFamily="49" charset="0"/>
                          <a:ea typeface="Source Code Pro" panose="020B0509030403020204" pitchFamily="49" charset="0"/>
                        </a:rPr>
                        <a:t> </a:t>
                      </a:r>
                      <a:r>
                        <a:rPr lang="en-US" altLang="ja-JP" dirty="0" err="1" smtClean="0">
                          <a:solidFill>
                            <a:schemeClr val="bg1"/>
                          </a:solidFill>
                          <a:latin typeface="Source Code Pro" panose="020B0509030403020204" pitchFamily="49" charset="0"/>
                          <a:ea typeface="Source Code Pro" panose="020B0509030403020204" pitchFamily="49" charset="0"/>
                        </a:rPr>
                        <a:t>sqrt</a:t>
                      </a:r>
                      <a:r>
                        <a:rPr lang="en-US" altLang="ja-JP" dirty="0" smtClean="0">
                          <a:solidFill>
                            <a:schemeClr val="bg1"/>
                          </a:solidFill>
                          <a:latin typeface="Source Code Pro" panose="020B0509030403020204" pitchFamily="49" charset="0"/>
                          <a:ea typeface="Source Code Pro" panose="020B0509030403020204" pitchFamily="49" charset="0"/>
                        </a:rPr>
                        <a:t>(x, epsilon):</a:t>
                      </a:r>
                      <a:endParaRPr lang="ja-JP" altLang="en-US" dirty="0">
                        <a:solidFill>
                          <a:schemeClr val="bg1"/>
                        </a:solidFill>
                        <a:latin typeface="Source Code Pro" panose="020B0509030403020204" pitchFamily="49" charset="0"/>
                      </a:endParaRP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640137274"/>
                  </a:ext>
                </a:extLst>
              </a:tr>
              <a:tr h="376173">
                <a:tc>
                  <a:txBody>
                    <a:bodyPr/>
                    <a:lstStyle/>
                    <a:p>
                      <a:r>
                        <a:rPr kumimoji="1" lang="en-US" altLang="ja-JP" dirty="0">
                          <a:solidFill>
                            <a:srgbClr val="00B0F0"/>
                          </a:solidFill>
                        </a:rPr>
                        <a:t>2</a:t>
                      </a:r>
                      <a:endParaRPr kumimoji="1" lang="ja-JP" altLang="en-US" dirty="0">
                        <a:solidFill>
                          <a:srgbClr val="00B0F0"/>
                        </a:solidFill>
                      </a:endParaRPr>
                    </a:p>
                  </a:txBody>
                  <a:tcPr>
                    <a:lnL w="12700" cmpd="sng">
                      <a:noFill/>
                    </a:lnL>
                    <a:lnR w="63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lang="ja-JP" altLang="en-US" dirty="0" smtClean="0">
                          <a:solidFill>
                            <a:schemeClr val="bg1"/>
                          </a:solidFill>
                          <a:latin typeface="Source Code Pro" panose="020B0509030403020204" pitchFamily="49" charset="0"/>
                        </a:rPr>
                        <a:t>　　　　</a:t>
                      </a:r>
                      <a:r>
                        <a:rPr lang="en-US" altLang="ja-JP" dirty="0" smtClean="0">
                          <a:solidFill>
                            <a:schemeClr val="bg1"/>
                          </a:solidFill>
                          <a:latin typeface="Source Code Pro" panose="020B0509030403020204" pitchFamily="49" charset="0"/>
                          <a:ea typeface="Source Code Pro" panose="020B0509030403020204" pitchFamily="49" charset="0"/>
                        </a:rPr>
                        <a:t># x &gt;= 0 and epsilon &gt; 0</a:t>
                      </a:r>
                      <a:endParaRPr lang="ja-JP" altLang="en-US" dirty="0">
                        <a:solidFill>
                          <a:schemeClr val="bg1"/>
                        </a:solidFill>
                        <a:latin typeface="Source Code Pro" panose="020B0509030403020204" pitchFamily="49" charset="0"/>
                      </a:endParaRP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426363787"/>
                  </a:ext>
                </a:extLst>
              </a:tr>
              <a:tr h="376173">
                <a:tc>
                  <a:txBody>
                    <a:bodyPr/>
                    <a:lstStyle/>
                    <a:p>
                      <a:r>
                        <a:rPr kumimoji="1" lang="en-US" altLang="ja-JP" dirty="0">
                          <a:solidFill>
                            <a:srgbClr val="00B0F0"/>
                          </a:solidFill>
                        </a:rPr>
                        <a:t>3</a:t>
                      </a:r>
                      <a:endParaRPr kumimoji="1" lang="ja-JP" altLang="en-US" dirty="0">
                        <a:solidFill>
                          <a:srgbClr val="00B0F0"/>
                        </a:solidFill>
                      </a:endParaRPr>
                    </a:p>
                  </a:txBody>
                  <a:tcPr>
                    <a:lnL w="12700" cmpd="sng">
                      <a:noFill/>
                    </a:lnL>
                    <a:lnR w="63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lang="ja-JP" altLang="en-US" dirty="0" smtClean="0">
                          <a:solidFill>
                            <a:schemeClr val="bg1"/>
                          </a:solidFill>
                          <a:latin typeface="Source Code Pro" panose="020B0509030403020204" pitchFamily="49" charset="0"/>
                        </a:rPr>
                        <a:t>　　　　</a:t>
                      </a:r>
                      <a:r>
                        <a:rPr lang="en-US" altLang="ja-JP" dirty="0" smtClean="0">
                          <a:solidFill>
                            <a:schemeClr val="bg1"/>
                          </a:solidFill>
                          <a:latin typeface="Source Code Pro" panose="020B0509030403020204" pitchFamily="49" charset="0"/>
                          <a:ea typeface="Source Code Pro" panose="020B0509030403020204" pitchFamily="49" charset="0"/>
                        </a:rPr>
                        <a:t>low = 0.0</a:t>
                      </a:r>
                      <a:endParaRPr lang="ja-JP" altLang="en-US" dirty="0">
                        <a:solidFill>
                          <a:schemeClr val="bg1"/>
                        </a:solidFill>
                        <a:latin typeface="Source Code Pro" panose="020B0509030403020204" pitchFamily="49" charset="0"/>
                      </a:endParaRP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038625363"/>
                  </a:ext>
                </a:extLst>
              </a:tr>
              <a:tr h="376173">
                <a:tc>
                  <a:txBody>
                    <a:bodyPr/>
                    <a:lstStyle/>
                    <a:p>
                      <a:r>
                        <a:rPr kumimoji="1" lang="en-US" altLang="ja-JP" dirty="0">
                          <a:solidFill>
                            <a:srgbClr val="00B0F0"/>
                          </a:solidFill>
                        </a:rPr>
                        <a:t>4</a:t>
                      </a:r>
                      <a:endParaRPr kumimoji="1" lang="ja-JP" altLang="en-US" dirty="0">
                        <a:solidFill>
                          <a:srgbClr val="00B0F0"/>
                        </a:solidFill>
                      </a:endParaRPr>
                    </a:p>
                  </a:txBody>
                  <a:tcPr>
                    <a:lnL w="12700" cmpd="sng">
                      <a:noFill/>
                    </a:lnL>
                    <a:lnR w="63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lang="ja-JP" altLang="en-US" dirty="0" smtClean="0">
                          <a:solidFill>
                            <a:schemeClr val="bg1"/>
                          </a:solidFill>
                          <a:latin typeface="Source Code Pro" panose="020B0509030403020204" pitchFamily="49" charset="0"/>
                        </a:rPr>
                        <a:t>　　　　</a:t>
                      </a:r>
                      <a:r>
                        <a:rPr lang="en-US" altLang="ja-JP" dirty="0" smtClean="0">
                          <a:solidFill>
                            <a:schemeClr val="bg1"/>
                          </a:solidFill>
                          <a:latin typeface="Source Code Pro" panose="020B0509030403020204" pitchFamily="49" charset="0"/>
                          <a:ea typeface="Source Code Pro" panose="020B0509030403020204" pitchFamily="49" charset="0"/>
                        </a:rPr>
                        <a:t>high = max(1.0,x)</a:t>
                      </a:r>
                      <a:endParaRPr lang="ja-JP" altLang="en-US" dirty="0">
                        <a:solidFill>
                          <a:schemeClr val="bg1"/>
                        </a:solidFill>
                        <a:latin typeface="Source Code Pro" panose="020B0509030403020204" pitchFamily="49" charset="0"/>
                      </a:endParaRP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541523465"/>
                  </a:ext>
                </a:extLst>
              </a:tr>
              <a:tr h="376173">
                <a:tc>
                  <a:txBody>
                    <a:bodyPr/>
                    <a:lstStyle/>
                    <a:p>
                      <a:r>
                        <a:rPr kumimoji="1" lang="en-US" altLang="ja-JP" dirty="0">
                          <a:solidFill>
                            <a:srgbClr val="00B0F0"/>
                          </a:solidFill>
                        </a:rPr>
                        <a:t>5</a:t>
                      </a:r>
                      <a:endParaRPr kumimoji="1" lang="ja-JP" altLang="en-US" dirty="0">
                        <a:solidFill>
                          <a:srgbClr val="00B0F0"/>
                        </a:solidFill>
                      </a:endParaRPr>
                    </a:p>
                  </a:txBody>
                  <a:tcPr>
                    <a:lnL w="12700" cmpd="sng">
                      <a:noFill/>
                    </a:lnL>
                    <a:lnR w="63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lang="ja-JP" altLang="en-US" dirty="0" smtClean="0">
                          <a:solidFill>
                            <a:schemeClr val="bg1"/>
                          </a:solidFill>
                          <a:latin typeface="Source Code Pro" panose="020B0509030403020204" pitchFamily="49" charset="0"/>
                        </a:rPr>
                        <a:t>　　　　</a:t>
                      </a:r>
                      <a:r>
                        <a:rPr lang="en-US" altLang="ja-JP" dirty="0" smtClean="0">
                          <a:solidFill>
                            <a:schemeClr val="bg1"/>
                          </a:solidFill>
                          <a:latin typeface="Source Code Pro" panose="020B0509030403020204" pitchFamily="49" charset="0"/>
                          <a:ea typeface="Source Code Pro" panose="020B0509030403020204" pitchFamily="49" charset="0"/>
                        </a:rPr>
                        <a:t>result = (high + low)/2.0</a:t>
                      </a:r>
                      <a:endParaRPr lang="ja-JP" altLang="en-US" dirty="0">
                        <a:solidFill>
                          <a:schemeClr val="bg1"/>
                        </a:solidFill>
                        <a:latin typeface="Source Code Pro" panose="020B0509030403020204" pitchFamily="49" charset="0"/>
                      </a:endParaRP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038632389"/>
                  </a:ext>
                </a:extLst>
              </a:tr>
            </a:tbl>
          </a:graphicData>
        </a:graphic>
      </p:graphicFrame>
      <p:graphicFrame>
        <p:nvGraphicFramePr>
          <p:cNvPr id="9" name="コンテンツ プレースホルダー 7"/>
          <p:cNvGraphicFramePr>
            <a:graphicFrameLocks/>
          </p:cNvGraphicFramePr>
          <p:nvPr>
            <p:extLst>
              <p:ext uri="{D42A27DB-BD31-4B8C-83A1-F6EECF244321}">
                <p14:modId xmlns:p14="http://schemas.microsoft.com/office/powerpoint/2010/main" val="991985325"/>
              </p:ext>
            </p:extLst>
          </p:nvPr>
        </p:nvGraphicFramePr>
        <p:xfrm>
          <a:off x="6216968" y="1845734"/>
          <a:ext cx="4938712" cy="4025637"/>
        </p:xfrm>
        <a:graphic>
          <a:graphicData uri="http://schemas.openxmlformats.org/drawingml/2006/table">
            <a:tbl>
              <a:tblPr firstRow="1" bandRow="1">
                <a:tableStyleId>{073A0DAA-6AF3-43AB-8588-CEC1D06C72B9}</a:tableStyleId>
              </a:tblPr>
              <a:tblGrid>
                <a:gridCol w="441007">
                  <a:extLst>
                    <a:ext uri="{9D8B030D-6E8A-4147-A177-3AD203B41FA5}">
                      <a16:colId xmlns:a16="http://schemas.microsoft.com/office/drawing/2014/main" val="2326000303"/>
                    </a:ext>
                  </a:extLst>
                </a:gridCol>
                <a:gridCol w="4497705">
                  <a:extLst>
                    <a:ext uri="{9D8B030D-6E8A-4147-A177-3AD203B41FA5}">
                      <a16:colId xmlns:a16="http://schemas.microsoft.com/office/drawing/2014/main" val="689783899"/>
                    </a:ext>
                  </a:extLst>
                </a:gridCol>
              </a:tblGrid>
              <a:tr h="376173">
                <a:tc>
                  <a:txBody>
                    <a:bodyPr/>
                    <a:lstStyle/>
                    <a:p>
                      <a:endParaRPr kumimoji="1" lang="ja-JP" altLang="en-US" dirty="0">
                        <a:solidFill>
                          <a:schemeClr val="bg1"/>
                        </a:solidFill>
                      </a:endParaRPr>
                    </a:p>
                  </a:txBody>
                  <a:tcPr>
                    <a:lnL w="12700" cmpd="sng">
                      <a:noFill/>
                    </a:lnL>
                    <a:lnR w="635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endParaRPr kumimoji="1" lang="ja-JP" altLang="en-US" dirty="0">
                        <a:solidFill>
                          <a:srgbClr val="FF0000"/>
                        </a:solidFill>
                        <a:latin typeface="Source Code Pro" panose="020B0509030403020204" pitchFamily="49" charset="0"/>
                      </a:endParaRP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636382107"/>
                  </a:ext>
                </a:extLst>
              </a:tr>
              <a:tr h="376173">
                <a:tc>
                  <a:txBody>
                    <a:bodyPr/>
                    <a:lstStyle/>
                    <a:p>
                      <a:r>
                        <a:rPr kumimoji="1" lang="en-US" altLang="ja-JP" dirty="0" smtClean="0">
                          <a:solidFill>
                            <a:srgbClr val="00B0F0"/>
                          </a:solidFill>
                        </a:rPr>
                        <a:t>6</a:t>
                      </a:r>
                      <a:endParaRPr kumimoji="1" lang="ja-JP" altLang="en-US" dirty="0">
                        <a:solidFill>
                          <a:srgbClr val="00B0F0"/>
                        </a:solidFill>
                      </a:endParaRPr>
                    </a:p>
                  </a:txBody>
                  <a:tcPr>
                    <a:lnL w="12700" cmpd="sng">
                      <a:noFill/>
                    </a:lnL>
                    <a:lnR w="6350" cap="flat" cmpd="sng" algn="ctr">
                      <a:no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smtClean="0">
                          <a:solidFill>
                            <a:schemeClr val="bg1"/>
                          </a:solidFill>
                          <a:latin typeface="Source Code Pro" panose="020B0509030403020204" pitchFamily="49" charset="0"/>
                        </a:rPr>
                        <a:t>    while abs(result**2 - x) &gt;= epsilon:</a:t>
                      </a:r>
                      <a:endParaRPr lang="ja-JP" altLang="en-US" dirty="0" smtClean="0">
                        <a:solidFill>
                          <a:schemeClr val="bg1"/>
                        </a:solidFill>
                        <a:latin typeface="Source Code Pro" panose="020B0509030403020204" pitchFamily="49" charset="0"/>
                      </a:endParaRP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640137274"/>
                  </a:ext>
                </a:extLst>
              </a:tr>
              <a:tr h="376173">
                <a:tc>
                  <a:txBody>
                    <a:bodyPr/>
                    <a:lstStyle/>
                    <a:p>
                      <a:r>
                        <a:rPr kumimoji="1" lang="en-US" altLang="ja-JP" dirty="0" smtClean="0">
                          <a:solidFill>
                            <a:srgbClr val="00B0F0"/>
                          </a:solidFill>
                        </a:rPr>
                        <a:t>7</a:t>
                      </a:r>
                      <a:endParaRPr kumimoji="1" lang="ja-JP" altLang="en-US" dirty="0">
                        <a:solidFill>
                          <a:srgbClr val="00B0F0"/>
                        </a:solidFill>
                      </a:endParaRPr>
                    </a:p>
                  </a:txBody>
                  <a:tcPr>
                    <a:lnL w="12700" cmpd="sng">
                      <a:noFill/>
                    </a:lnL>
                    <a:lnR w="63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kumimoji="1" lang="en-US" altLang="ja-JP" baseline="0" dirty="0" smtClean="0">
                          <a:solidFill>
                            <a:schemeClr val="bg1"/>
                          </a:solidFill>
                          <a:latin typeface="Source Code Pro" panose="020B0509030403020204" pitchFamily="49" charset="0"/>
                        </a:rPr>
                        <a:t>        </a:t>
                      </a:r>
                      <a:r>
                        <a:rPr kumimoji="1" lang="en-US" altLang="ja-JP" dirty="0" smtClean="0">
                          <a:solidFill>
                            <a:schemeClr val="bg1"/>
                          </a:solidFill>
                          <a:latin typeface="Source Code Pro" panose="020B0509030403020204" pitchFamily="49" charset="0"/>
                        </a:rPr>
                        <a:t>if result**2 &lt; x:</a:t>
                      </a:r>
                      <a:endParaRPr kumimoji="1" lang="ja-JP" altLang="en-US" dirty="0">
                        <a:solidFill>
                          <a:schemeClr val="bg1"/>
                        </a:solidFill>
                        <a:latin typeface="Source Code Pro" panose="020B0509030403020204" pitchFamily="49" charset="0"/>
                      </a:endParaRP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426363787"/>
                  </a:ext>
                </a:extLst>
              </a:tr>
              <a:tr h="376173">
                <a:tc>
                  <a:txBody>
                    <a:bodyPr/>
                    <a:lstStyle/>
                    <a:p>
                      <a:r>
                        <a:rPr kumimoji="1" lang="en-US" altLang="ja-JP" dirty="0" smtClean="0">
                          <a:solidFill>
                            <a:srgbClr val="00B0F0"/>
                          </a:solidFill>
                        </a:rPr>
                        <a:t>8</a:t>
                      </a:r>
                      <a:endParaRPr kumimoji="1" lang="ja-JP" altLang="en-US" dirty="0">
                        <a:solidFill>
                          <a:srgbClr val="00B0F0"/>
                        </a:solidFill>
                      </a:endParaRPr>
                    </a:p>
                  </a:txBody>
                  <a:tcPr>
                    <a:lnL w="12700" cmpd="sng">
                      <a:noFill/>
                    </a:lnL>
                    <a:lnR w="63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kumimoji="1" lang="en-US" altLang="ja-JP" dirty="0" smtClean="0">
                          <a:solidFill>
                            <a:schemeClr val="bg1"/>
                          </a:solidFill>
                          <a:latin typeface="Source Code Pro" panose="020B0509030403020204" pitchFamily="49" charset="0"/>
                        </a:rPr>
                        <a:t>        </a:t>
                      </a:r>
                      <a:r>
                        <a:rPr kumimoji="1" lang="en-US" altLang="ja-JP" baseline="0" dirty="0" smtClean="0">
                          <a:solidFill>
                            <a:schemeClr val="bg1"/>
                          </a:solidFill>
                          <a:latin typeface="Source Code Pro" panose="020B0509030403020204" pitchFamily="49" charset="0"/>
                        </a:rPr>
                        <a:t>    </a:t>
                      </a:r>
                      <a:r>
                        <a:rPr kumimoji="1" lang="en-US" altLang="ja-JP" dirty="0" smtClean="0">
                          <a:solidFill>
                            <a:schemeClr val="bg1"/>
                          </a:solidFill>
                          <a:latin typeface="Source Code Pro" panose="020B0509030403020204" pitchFamily="49" charset="0"/>
                        </a:rPr>
                        <a:t>low = result</a:t>
                      </a:r>
                      <a:endParaRPr kumimoji="1" lang="ja-JP" altLang="en-US" dirty="0">
                        <a:solidFill>
                          <a:schemeClr val="bg1"/>
                        </a:solidFill>
                        <a:latin typeface="Source Code Pro" panose="020B0509030403020204" pitchFamily="49" charset="0"/>
                      </a:endParaRP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038625363"/>
                  </a:ext>
                </a:extLst>
              </a:tr>
              <a:tr h="376173">
                <a:tc>
                  <a:txBody>
                    <a:bodyPr/>
                    <a:lstStyle/>
                    <a:p>
                      <a:r>
                        <a:rPr kumimoji="1" lang="en-US" altLang="ja-JP" dirty="0" smtClean="0">
                          <a:solidFill>
                            <a:srgbClr val="00B0F0"/>
                          </a:solidFill>
                        </a:rPr>
                        <a:t>9</a:t>
                      </a:r>
                      <a:endParaRPr kumimoji="1" lang="ja-JP" altLang="en-US" dirty="0">
                        <a:solidFill>
                          <a:srgbClr val="00B0F0"/>
                        </a:solidFill>
                      </a:endParaRPr>
                    </a:p>
                  </a:txBody>
                  <a:tcPr>
                    <a:lnL w="12700" cmpd="sng">
                      <a:noFill/>
                    </a:lnL>
                    <a:lnR w="63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kumimoji="1" lang="en-US" altLang="ja-JP" dirty="0" smtClean="0">
                          <a:solidFill>
                            <a:schemeClr val="bg1"/>
                          </a:solidFill>
                          <a:latin typeface="Source Code Pro" panose="020B0509030403020204" pitchFamily="49" charset="0"/>
                        </a:rPr>
                        <a:t>        else:</a:t>
                      </a:r>
                      <a:endParaRPr kumimoji="1" lang="ja-JP" altLang="en-US" dirty="0">
                        <a:solidFill>
                          <a:schemeClr val="bg1"/>
                        </a:solidFill>
                        <a:latin typeface="Source Code Pro" panose="020B0509030403020204" pitchFamily="49" charset="0"/>
                      </a:endParaRP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541523465"/>
                  </a:ext>
                </a:extLst>
              </a:tr>
              <a:tr h="376173">
                <a:tc>
                  <a:txBody>
                    <a:bodyPr/>
                    <a:lstStyle/>
                    <a:p>
                      <a:r>
                        <a:rPr kumimoji="1" lang="en-US" altLang="ja-JP" dirty="0" smtClean="0">
                          <a:solidFill>
                            <a:srgbClr val="00B0F0"/>
                          </a:solidFill>
                        </a:rPr>
                        <a:t>10</a:t>
                      </a:r>
                      <a:endParaRPr kumimoji="1" lang="ja-JP" altLang="en-US" dirty="0">
                        <a:solidFill>
                          <a:srgbClr val="00B0F0"/>
                        </a:solidFill>
                      </a:endParaRPr>
                    </a:p>
                  </a:txBody>
                  <a:tcPr>
                    <a:lnL w="12700" cmpd="sng">
                      <a:noFill/>
                    </a:lnL>
                    <a:lnR w="63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kumimoji="1" lang="en-US" altLang="ja-JP" dirty="0" smtClean="0">
                          <a:solidFill>
                            <a:schemeClr val="bg1"/>
                          </a:solidFill>
                          <a:latin typeface="Source Code Pro" panose="020B0509030403020204" pitchFamily="49" charset="0"/>
                        </a:rPr>
                        <a:t>        </a:t>
                      </a:r>
                      <a:r>
                        <a:rPr kumimoji="1" lang="en-US" altLang="ja-JP" baseline="0" dirty="0" smtClean="0">
                          <a:solidFill>
                            <a:schemeClr val="bg1"/>
                          </a:solidFill>
                          <a:latin typeface="Source Code Pro" panose="020B0509030403020204" pitchFamily="49" charset="0"/>
                        </a:rPr>
                        <a:t>    </a:t>
                      </a:r>
                      <a:r>
                        <a:rPr kumimoji="1" lang="en-US" altLang="ja-JP" dirty="0" smtClean="0">
                          <a:solidFill>
                            <a:schemeClr val="bg1"/>
                          </a:solidFill>
                          <a:latin typeface="Source Code Pro" panose="020B0509030403020204" pitchFamily="49" charset="0"/>
                        </a:rPr>
                        <a:t>high = result</a:t>
                      </a:r>
                      <a:endParaRPr kumimoji="1" lang="ja-JP" altLang="en-US" dirty="0">
                        <a:solidFill>
                          <a:schemeClr val="bg1"/>
                        </a:solidFill>
                        <a:latin typeface="Source Code Pro" panose="020B0509030403020204" pitchFamily="49" charset="0"/>
                      </a:endParaRP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038632389"/>
                  </a:ext>
                </a:extLst>
              </a:tr>
              <a:tr h="376173">
                <a:tc>
                  <a:txBody>
                    <a:bodyPr/>
                    <a:lstStyle/>
                    <a:p>
                      <a:r>
                        <a:rPr kumimoji="1" lang="en-US" altLang="ja-JP" dirty="0" smtClean="0">
                          <a:solidFill>
                            <a:srgbClr val="00B0F0"/>
                          </a:solidFill>
                        </a:rPr>
                        <a:t>11</a:t>
                      </a:r>
                      <a:endParaRPr kumimoji="1" lang="ja-JP" altLang="en-US" dirty="0">
                        <a:solidFill>
                          <a:srgbClr val="00B0F0"/>
                        </a:solidFill>
                      </a:endParaRPr>
                    </a:p>
                  </a:txBody>
                  <a:tcPr>
                    <a:lnL w="12700" cmpd="sng">
                      <a:noFill/>
                    </a:lnL>
                    <a:lnR w="63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kumimoji="1" lang="en-US" altLang="ja-JP" dirty="0" smtClean="0">
                          <a:solidFill>
                            <a:schemeClr val="bg1"/>
                          </a:solidFill>
                          <a:latin typeface="Source Code Pro" panose="020B0509030403020204" pitchFamily="49" charset="0"/>
                        </a:rPr>
                        <a:t>    result = (high + low)/2.0</a:t>
                      </a:r>
                      <a:endParaRPr kumimoji="1" lang="ja-JP" altLang="en-US" dirty="0">
                        <a:solidFill>
                          <a:schemeClr val="bg1"/>
                        </a:solidFill>
                        <a:latin typeface="Source Code Pro" panose="020B0509030403020204" pitchFamily="49" charset="0"/>
                      </a:endParaRP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188057100"/>
                  </a:ext>
                </a:extLst>
              </a:tr>
              <a:tr h="376173">
                <a:tc>
                  <a:txBody>
                    <a:bodyPr/>
                    <a:lstStyle/>
                    <a:p>
                      <a:r>
                        <a:rPr kumimoji="1" lang="en-US" altLang="ja-JP" dirty="0" smtClean="0">
                          <a:solidFill>
                            <a:srgbClr val="00B0F0"/>
                          </a:solidFill>
                        </a:rPr>
                        <a:t>12</a:t>
                      </a:r>
                      <a:endParaRPr kumimoji="1" lang="ja-JP" altLang="en-US" dirty="0">
                        <a:solidFill>
                          <a:srgbClr val="00B0F0"/>
                        </a:solidFill>
                      </a:endParaRPr>
                    </a:p>
                  </a:txBody>
                  <a:tcPr>
                    <a:lnL w="12700" cmpd="sng">
                      <a:noFill/>
                    </a:lnL>
                    <a:lnR w="63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kumimoji="1" lang="en-US" altLang="ja-JP" dirty="0" smtClean="0">
                          <a:solidFill>
                            <a:schemeClr val="bg1"/>
                          </a:solidFill>
                          <a:latin typeface="Source Code Pro" panose="020B0509030403020204" pitchFamily="49" charset="0"/>
                        </a:rPr>
                        <a:t>return result</a:t>
                      </a:r>
                      <a:endParaRPr kumimoji="1" lang="ja-JP" altLang="en-US" dirty="0">
                        <a:solidFill>
                          <a:schemeClr val="bg1"/>
                        </a:solidFill>
                        <a:latin typeface="Source Code Pro" panose="020B0509030403020204" pitchFamily="49" charset="0"/>
                      </a:endParaRP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890949275"/>
                  </a:ext>
                </a:extLst>
              </a:tr>
              <a:tr h="376173">
                <a:tc>
                  <a:txBody>
                    <a:bodyPr/>
                    <a:lstStyle/>
                    <a:p>
                      <a:r>
                        <a:rPr kumimoji="1" lang="en-US" altLang="ja-JP" dirty="0" smtClean="0">
                          <a:solidFill>
                            <a:srgbClr val="00B0F0"/>
                          </a:solidFill>
                        </a:rPr>
                        <a:t>13</a:t>
                      </a:r>
                      <a:endParaRPr kumimoji="1" lang="ja-JP" altLang="en-US" dirty="0">
                        <a:solidFill>
                          <a:srgbClr val="00B0F0"/>
                        </a:solidFill>
                      </a:endParaRPr>
                    </a:p>
                  </a:txBody>
                  <a:tcPr>
                    <a:lnL w="12700" cmpd="sng">
                      <a:noFill/>
                    </a:lnL>
                    <a:lnR w="63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endParaRPr kumimoji="1" lang="ja-JP" altLang="en-US" dirty="0">
                        <a:solidFill>
                          <a:schemeClr val="bg1"/>
                        </a:solidFill>
                        <a:latin typeface="Source Code Pro" panose="020B0509030403020204" pitchFamily="49" charset="0"/>
                      </a:endParaRP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590333382"/>
                  </a:ext>
                </a:extLst>
              </a:tr>
              <a:tr h="376173">
                <a:tc>
                  <a:txBody>
                    <a:bodyPr/>
                    <a:lstStyle/>
                    <a:p>
                      <a:r>
                        <a:rPr kumimoji="1" lang="en-US" altLang="ja-JP" dirty="0" smtClean="0">
                          <a:solidFill>
                            <a:srgbClr val="00B0F0"/>
                          </a:solidFill>
                        </a:rPr>
                        <a:t>14</a:t>
                      </a:r>
                      <a:endParaRPr kumimoji="1" lang="ja-JP" altLang="en-US" dirty="0">
                        <a:solidFill>
                          <a:srgbClr val="00B0F0"/>
                        </a:solidFill>
                      </a:endParaRPr>
                    </a:p>
                  </a:txBody>
                  <a:tcPr>
                    <a:lnL w="12700" cmpd="sng">
                      <a:noFill/>
                    </a:lnL>
                    <a:lnR w="63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endParaRPr kumimoji="1" lang="ja-JP" altLang="en-US" dirty="0">
                        <a:solidFill>
                          <a:schemeClr val="bg1"/>
                        </a:solidFill>
                        <a:latin typeface="Source Code Pro" panose="020B0509030403020204" pitchFamily="49" charset="0"/>
                      </a:endParaRP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740787005"/>
                  </a:ext>
                </a:extLst>
              </a:tr>
            </a:tbl>
          </a:graphicData>
        </a:graphic>
      </p:graphicFrame>
      <p:sp>
        <p:nvSpPr>
          <p:cNvPr id="10" name="テキスト ボックス 9"/>
          <p:cNvSpPr txBox="1"/>
          <p:nvPr/>
        </p:nvSpPr>
        <p:spPr>
          <a:xfrm>
            <a:off x="1097279" y="4514850"/>
            <a:ext cx="4297971" cy="1200329"/>
          </a:xfrm>
          <a:prstGeom prst="rect">
            <a:avLst/>
          </a:prstGeom>
          <a:noFill/>
        </p:spPr>
        <p:txBody>
          <a:bodyPr wrap="none" rtlCol="0">
            <a:spAutoFit/>
          </a:bodyPr>
          <a:lstStyle/>
          <a:p>
            <a:r>
              <a:rPr kumimoji="1" lang="en-US" altLang="ja-JP" sz="2400" dirty="0" smtClean="0"/>
              <a:t>※</a:t>
            </a:r>
            <a:r>
              <a:rPr kumimoji="1" lang="ja-JP" altLang="en-US" sz="2400" dirty="0" smtClean="0"/>
              <a:t>用地の都合により，</a:t>
            </a:r>
            <a:endParaRPr kumimoji="1" lang="en-US" altLang="ja-JP" sz="2400" dirty="0" smtClean="0"/>
          </a:p>
          <a:p>
            <a:r>
              <a:rPr kumimoji="1" lang="ja-JP" altLang="en-US" sz="2400" dirty="0" smtClean="0"/>
              <a:t>右側の</a:t>
            </a:r>
            <a:r>
              <a:rPr kumimoji="1" lang="en-US" altLang="ja-JP" sz="2400" dirty="0" smtClean="0"/>
              <a:t>6</a:t>
            </a:r>
            <a:r>
              <a:rPr kumimoji="1" lang="ja-JP" altLang="en-US" sz="2400" dirty="0" smtClean="0"/>
              <a:t>行目は</a:t>
            </a:r>
            <a:r>
              <a:rPr kumimoji="1" lang="en-US" altLang="ja-JP" sz="2400" dirty="0"/>
              <a:t>2</a:t>
            </a:r>
            <a:r>
              <a:rPr kumimoji="1" lang="ja-JP" altLang="en-US" sz="2400" dirty="0"/>
              <a:t>行</a:t>
            </a:r>
            <a:r>
              <a:rPr kumimoji="1" lang="ja-JP" altLang="en-US" sz="2400" dirty="0" smtClean="0"/>
              <a:t>に渡り記述，</a:t>
            </a:r>
            <a:endParaRPr kumimoji="1" lang="en-US" altLang="ja-JP" sz="2400" dirty="0" smtClean="0"/>
          </a:p>
          <a:p>
            <a:r>
              <a:rPr kumimoji="1" lang="ja-JP" altLang="en-US" sz="2400" dirty="0" smtClean="0"/>
              <a:t>右側全体的に</a:t>
            </a:r>
            <a:r>
              <a:rPr kumimoji="1" lang="en-US" altLang="ja-JP" sz="2400" dirty="0" smtClean="0"/>
              <a:t>1</a:t>
            </a:r>
            <a:r>
              <a:rPr kumimoji="1" lang="ja-JP" altLang="en-US" sz="2400" dirty="0" smtClean="0"/>
              <a:t>インデント省略</a:t>
            </a:r>
            <a:endParaRPr kumimoji="1" lang="en-US" altLang="ja-JP" sz="2400" dirty="0" smtClean="0"/>
          </a:p>
        </p:txBody>
      </p:sp>
    </p:spTree>
    <p:extLst>
      <p:ext uri="{BB962C8B-B14F-4D97-AF65-F5344CB8AC3E}">
        <p14:creationId xmlns:p14="http://schemas.microsoft.com/office/powerpoint/2010/main" val="2281297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ブラックボックステスト</a:t>
            </a:r>
          </a:p>
        </p:txBody>
      </p:sp>
      <p:sp>
        <p:nvSpPr>
          <p:cNvPr id="4" name="日付プレースホルダー 3"/>
          <p:cNvSpPr>
            <a:spLocks noGrp="1"/>
          </p:cNvSpPr>
          <p:nvPr>
            <p:ph type="dt" sz="half" idx="10"/>
          </p:nvPr>
        </p:nvSpPr>
        <p:spPr/>
        <p:txBody>
          <a:bodyPr/>
          <a:lstStyle/>
          <a:p>
            <a:r>
              <a:rPr lang="en-US" altLang="ja-JP"/>
              <a:t>2019</a:t>
            </a:r>
            <a:r>
              <a:rPr lang="ja-JP" altLang="en-US"/>
              <a:t>年</a:t>
            </a:r>
            <a:r>
              <a:rPr lang="en-US" altLang="ja-JP"/>
              <a:t>6</a:t>
            </a:r>
            <a:r>
              <a:rPr lang="ja-JP" altLang="en-US"/>
              <a:t>月</a:t>
            </a:r>
            <a:r>
              <a:rPr lang="en-US" altLang="ja-JP"/>
              <a:t>5</a:t>
            </a:r>
            <a:r>
              <a:rPr lang="ja-JP" altLang="en-US"/>
              <a:t>日</a:t>
            </a:r>
            <a:endParaRPr lang="en-US" dirty="0"/>
          </a:p>
        </p:txBody>
      </p:sp>
      <p:sp>
        <p:nvSpPr>
          <p:cNvPr id="5" name="フッター プレースホルダー 4"/>
          <p:cNvSpPr>
            <a:spLocks noGrp="1"/>
          </p:cNvSpPr>
          <p:nvPr>
            <p:ph type="ftr" sz="quarter" idx="11"/>
          </p:nvPr>
        </p:nvSpPr>
        <p:spPr/>
        <p:txBody>
          <a:bodyPr/>
          <a:lstStyle/>
          <a:p>
            <a:r>
              <a:rPr lang="ja-JP" altLang="en-US"/>
              <a:t>高知工科大学松崎・竹内研究室合同輪講資料</a:t>
            </a:r>
            <a:endParaRPr lang="en-US" dirty="0"/>
          </a:p>
        </p:txBody>
      </p:sp>
      <p:sp>
        <p:nvSpPr>
          <p:cNvPr id="6" name="スライド番号プレースホルダー 5"/>
          <p:cNvSpPr>
            <a:spLocks noGrp="1"/>
          </p:cNvSpPr>
          <p:nvPr>
            <p:ph type="sldNum" sz="quarter" idx="12"/>
          </p:nvPr>
        </p:nvSpPr>
        <p:spPr/>
        <p:txBody>
          <a:bodyPr/>
          <a:lstStyle/>
          <a:p>
            <a:fld id="{4CE482DC-2269-4F26-9D2A-7E44B1A4CD85}" type="slidenum">
              <a:rPr lang="en-US" smtClean="0"/>
              <a:pPr/>
              <a:t>19</a:t>
            </a:fld>
            <a:endParaRPr lang="en-US" dirty="0"/>
          </a:p>
        </p:txBody>
      </p:sp>
      <p:graphicFrame>
        <p:nvGraphicFramePr>
          <p:cNvPr id="7" name="表 6">
            <a:extLst>
              <a:ext uri="{FF2B5EF4-FFF2-40B4-BE49-F238E27FC236}">
                <a16:creationId xmlns:a16="http://schemas.microsoft.com/office/drawing/2014/main" id="{FA1D583B-1AB4-49C5-9B2B-9C6EB556349D}"/>
              </a:ext>
            </a:extLst>
          </p:cNvPr>
          <p:cNvGraphicFramePr>
            <a:graphicFrameLocks noGrp="1"/>
          </p:cNvGraphicFramePr>
          <p:nvPr>
            <p:extLst>
              <p:ext uri="{D42A27DB-BD31-4B8C-83A1-F6EECF244321}">
                <p14:modId xmlns:p14="http://schemas.microsoft.com/office/powerpoint/2010/main" val="2836116657"/>
              </p:ext>
            </p:extLst>
          </p:nvPr>
        </p:nvGraphicFramePr>
        <p:xfrm>
          <a:off x="1249775" y="2256152"/>
          <a:ext cx="6510267" cy="4018100"/>
        </p:xfrm>
        <a:graphic>
          <a:graphicData uri="http://schemas.openxmlformats.org/drawingml/2006/table">
            <a:tbl>
              <a:tblPr firstRow="1" bandRow="1">
                <a:tableStyleId>{5C22544A-7EE6-4342-B048-85BDC9FD1C3A}</a:tableStyleId>
              </a:tblPr>
              <a:tblGrid>
                <a:gridCol w="2170089">
                  <a:extLst>
                    <a:ext uri="{9D8B030D-6E8A-4147-A177-3AD203B41FA5}">
                      <a16:colId xmlns:a16="http://schemas.microsoft.com/office/drawing/2014/main" val="3666792090"/>
                    </a:ext>
                  </a:extLst>
                </a:gridCol>
                <a:gridCol w="2170089">
                  <a:extLst>
                    <a:ext uri="{9D8B030D-6E8A-4147-A177-3AD203B41FA5}">
                      <a16:colId xmlns:a16="http://schemas.microsoft.com/office/drawing/2014/main" val="2255553029"/>
                    </a:ext>
                  </a:extLst>
                </a:gridCol>
                <a:gridCol w="2170089">
                  <a:extLst>
                    <a:ext uri="{9D8B030D-6E8A-4147-A177-3AD203B41FA5}">
                      <a16:colId xmlns:a16="http://schemas.microsoft.com/office/drawing/2014/main" val="1123139119"/>
                    </a:ext>
                  </a:extLst>
                </a:gridCol>
              </a:tblGrid>
              <a:tr h="401810">
                <a:tc>
                  <a:txBody>
                    <a:bodyPr/>
                    <a:lstStyle/>
                    <a:p>
                      <a:r>
                        <a:rPr kumimoji="1" lang="en-US" altLang="ja-JP" dirty="0">
                          <a:latin typeface="Source Sans Pro" panose="020B0604020202020204" pitchFamily="34" charset="0"/>
                        </a:rPr>
                        <a:t>x</a:t>
                      </a:r>
                      <a:endParaRPr kumimoji="1" lang="ja-JP" altLang="en-US" dirty="0">
                        <a:latin typeface="Source Sans Pro" panose="020B0604020202020204" pitchFamily="34" charset="0"/>
                      </a:endParaRPr>
                    </a:p>
                  </a:txBody>
                  <a:tcPr/>
                </a:tc>
                <a:tc>
                  <a:txBody>
                    <a:bodyPr/>
                    <a:lstStyle/>
                    <a:p>
                      <a:r>
                        <a:rPr kumimoji="1" lang="en-US" altLang="ja-JP" dirty="0">
                          <a:latin typeface="Source Sans Pro" panose="020B0604020202020204" pitchFamily="34" charset="0"/>
                        </a:rPr>
                        <a:t>epsilon</a:t>
                      </a:r>
                      <a:endParaRPr kumimoji="1" lang="ja-JP" altLang="en-US" dirty="0">
                        <a:latin typeface="Source Sans Pro" panose="020B0604020202020204" pitchFamily="34" charset="0"/>
                      </a:endParaRPr>
                    </a:p>
                  </a:txBody>
                  <a:tcPr/>
                </a:tc>
                <a:tc>
                  <a:txBody>
                    <a:bodyPr/>
                    <a:lstStyle/>
                    <a:p>
                      <a:r>
                        <a:rPr kumimoji="1" lang="en-US" altLang="ja-JP" dirty="0">
                          <a:latin typeface="Source Sans Pro" panose="020B0604020202020204" pitchFamily="34" charset="0"/>
                        </a:rPr>
                        <a:t>Return</a:t>
                      </a:r>
                      <a:r>
                        <a:rPr kumimoji="1" lang="en-US" altLang="ja-JP" baseline="0" dirty="0">
                          <a:latin typeface="Source Sans Pro" panose="020B0604020202020204" pitchFamily="34" charset="0"/>
                        </a:rPr>
                        <a:t> Value</a:t>
                      </a:r>
                      <a:endParaRPr kumimoji="1" lang="ja-JP" altLang="en-US" dirty="0">
                        <a:latin typeface="Source Sans Pro" panose="020B0604020202020204" pitchFamily="34" charset="0"/>
                      </a:endParaRPr>
                    </a:p>
                  </a:txBody>
                  <a:tcPr/>
                </a:tc>
                <a:extLst>
                  <a:ext uri="{0D108BD9-81ED-4DB2-BD59-A6C34878D82A}">
                    <a16:rowId xmlns:a16="http://schemas.microsoft.com/office/drawing/2014/main" val="1536272671"/>
                  </a:ext>
                </a:extLst>
              </a:tr>
              <a:tr h="401810">
                <a:tc>
                  <a:txBody>
                    <a:bodyPr/>
                    <a:lstStyle/>
                    <a:p>
                      <a:r>
                        <a:rPr kumimoji="1" lang="en-US" altLang="ja-JP" dirty="0">
                          <a:latin typeface="Source Sans Pro" panose="020B0503030403020204" pitchFamily="34" charset="0"/>
                          <a:ea typeface="Source Sans Pro" panose="020B0503030403020204" pitchFamily="34" charset="0"/>
                        </a:rPr>
                        <a:t>0.0</a:t>
                      </a:r>
                      <a:endParaRPr kumimoji="1" lang="ja-JP" altLang="en-US" dirty="0">
                        <a:latin typeface="Source Sans Pro" panose="020B0503030403020204" pitchFamily="34" charset="0"/>
                      </a:endParaRPr>
                    </a:p>
                  </a:txBody>
                  <a:tcPr/>
                </a:tc>
                <a:tc>
                  <a:txBody>
                    <a:bodyPr/>
                    <a:lstStyle/>
                    <a:p>
                      <a:r>
                        <a:rPr kumimoji="1" lang="en-US" altLang="ja-JP" dirty="0">
                          <a:latin typeface="Source Sans Pro" panose="020B0503030403020204" pitchFamily="34" charset="0"/>
                          <a:ea typeface="Source Sans Pro" panose="020B0503030403020204" pitchFamily="34" charset="0"/>
                        </a:rPr>
                        <a:t>0.0001</a:t>
                      </a:r>
                      <a:endParaRPr kumimoji="1" lang="ja-JP" altLang="en-US" dirty="0">
                        <a:latin typeface="Source Sans Pro" panose="020B0503030403020204" pitchFamily="34" charset="0"/>
                      </a:endParaRPr>
                    </a:p>
                  </a:txBody>
                  <a:tcPr/>
                </a:tc>
                <a:tc>
                  <a:txBody>
                    <a:bodyPr/>
                    <a:lstStyle/>
                    <a:p>
                      <a:r>
                        <a:rPr kumimoji="1" lang="en-US" altLang="ja-JP" dirty="0" smtClean="0">
                          <a:latin typeface="Source Sans Pro" panose="020B0503030403020204" pitchFamily="34" charset="0"/>
                        </a:rPr>
                        <a:t>0.0078125</a:t>
                      </a:r>
                      <a:endParaRPr kumimoji="1" lang="ja-JP" altLang="en-US" dirty="0">
                        <a:latin typeface="Source Sans Pro" panose="020B0503030403020204" pitchFamily="34" charset="0"/>
                      </a:endParaRPr>
                    </a:p>
                  </a:txBody>
                  <a:tcPr/>
                </a:tc>
                <a:extLst>
                  <a:ext uri="{0D108BD9-81ED-4DB2-BD59-A6C34878D82A}">
                    <a16:rowId xmlns:a16="http://schemas.microsoft.com/office/drawing/2014/main" val="3393736607"/>
                  </a:ext>
                </a:extLst>
              </a:tr>
              <a:tr h="401810">
                <a:tc>
                  <a:txBody>
                    <a:bodyPr/>
                    <a:lstStyle/>
                    <a:p>
                      <a:r>
                        <a:rPr kumimoji="1" lang="en-US" altLang="ja-JP" dirty="0">
                          <a:latin typeface="Source Sans Pro" panose="020B0503030403020204" pitchFamily="34" charset="0"/>
                          <a:ea typeface="Source Sans Pro" panose="020B0503030403020204" pitchFamily="34" charset="0"/>
                        </a:rPr>
                        <a:t>25.0</a:t>
                      </a:r>
                      <a:endParaRPr kumimoji="1" lang="ja-JP" altLang="en-US" dirty="0">
                        <a:latin typeface="Source Sans Pro" panose="020B0503030403020204" pitchFamily="34" charset="0"/>
                      </a:endParaRPr>
                    </a:p>
                  </a:txBody>
                  <a:tcPr/>
                </a:tc>
                <a:tc>
                  <a:txBody>
                    <a:bodyPr/>
                    <a:lstStyle/>
                    <a:p>
                      <a:r>
                        <a:rPr kumimoji="1" lang="en-US" altLang="ja-JP" dirty="0">
                          <a:latin typeface="Source Sans Pro" panose="020B0503030403020204" pitchFamily="34" charset="0"/>
                          <a:ea typeface="Source Sans Pro" panose="020B0503030403020204" pitchFamily="34" charset="0"/>
                        </a:rPr>
                        <a:t>0.0001</a:t>
                      </a:r>
                      <a:endParaRPr kumimoji="1" lang="ja-JP" altLang="en-US" dirty="0">
                        <a:latin typeface="Source Sans Pro" panose="020B0503030403020204" pitchFamily="34" charset="0"/>
                      </a:endParaRPr>
                    </a:p>
                  </a:txBody>
                  <a:tcPr/>
                </a:tc>
                <a:tc>
                  <a:txBody>
                    <a:bodyPr/>
                    <a:lstStyle/>
                    <a:p>
                      <a:r>
                        <a:rPr kumimoji="1" lang="en-US" altLang="ja-JP" dirty="0" smtClean="0">
                          <a:latin typeface="Source Sans Pro" panose="020B0503030403020204" pitchFamily="34" charset="0"/>
                        </a:rPr>
                        <a:t>4.99999523163</a:t>
                      </a:r>
                      <a:endParaRPr kumimoji="1" lang="ja-JP" altLang="en-US" dirty="0">
                        <a:latin typeface="Source Sans Pro" panose="020B0503030403020204" pitchFamily="34" charset="0"/>
                      </a:endParaRPr>
                    </a:p>
                  </a:txBody>
                  <a:tcPr/>
                </a:tc>
                <a:extLst>
                  <a:ext uri="{0D108BD9-81ED-4DB2-BD59-A6C34878D82A}">
                    <a16:rowId xmlns:a16="http://schemas.microsoft.com/office/drawing/2014/main" val="426068880"/>
                  </a:ext>
                </a:extLst>
              </a:tr>
              <a:tr h="401810">
                <a:tc>
                  <a:txBody>
                    <a:bodyPr/>
                    <a:lstStyle/>
                    <a:p>
                      <a:r>
                        <a:rPr kumimoji="1" lang="en-US" altLang="ja-JP" dirty="0">
                          <a:latin typeface="Source Sans Pro" panose="020B0503030403020204" pitchFamily="34" charset="0"/>
                          <a:ea typeface="Source Sans Pro" panose="020B0503030403020204" pitchFamily="34" charset="0"/>
                        </a:rPr>
                        <a:t>0.5</a:t>
                      </a:r>
                      <a:endParaRPr kumimoji="1" lang="ja-JP" altLang="en-US" dirty="0">
                        <a:latin typeface="Source Sans Pro" panose="020B0503030403020204" pitchFamily="34" charset="0"/>
                      </a:endParaRPr>
                    </a:p>
                  </a:txBody>
                  <a:tcPr/>
                </a:tc>
                <a:tc>
                  <a:txBody>
                    <a:bodyPr/>
                    <a:lstStyle/>
                    <a:p>
                      <a:r>
                        <a:rPr kumimoji="1" lang="en-US" altLang="ja-JP" dirty="0">
                          <a:latin typeface="Source Sans Pro" panose="020B0503030403020204" pitchFamily="34" charset="0"/>
                          <a:ea typeface="Source Sans Pro" panose="020B0503030403020204" pitchFamily="34" charset="0"/>
                        </a:rPr>
                        <a:t>0.0001</a:t>
                      </a:r>
                      <a:endParaRPr kumimoji="1" lang="ja-JP" altLang="en-US" dirty="0">
                        <a:latin typeface="Source Sans Pro" panose="020B0503030403020204" pitchFamily="34" charset="0"/>
                      </a:endParaRPr>
                    </a:p>
                  </a:txBody>
                  <a:tcPr/>
                </a:tc>
                <a:tc>
                  <a:txBody>
                    <a:bodyPr/>
                    <a:lstStyle/>
                    <a:p>
                      <a:r>
                        <a:rPr kumimoji="1" lang="en-US" altLang="ja-JP" dirty="0" smtClean="0">
                          <a:latin typeface="Source Sans Pro" panose="020B0503030403020204" pitchFamily="34" charset="0"/>
                        </a:rPr>
                        <a:t>0.707153320312</a:t>
                      </a:r>
                      <a:endParaRPr kumimoji="1" lang="ja-JP" altLang="en-US" dirty="0">
                        <a:latin typeface="Source Sans Pro" panose="020B0503030403020204" pitchFamily="34" charset="0"/>
                      </a:endParaRPr>
                    </a:p>
                  </a:txBody>
                  <a:tcPr/>
                </a:tc>
                <a:extLst>
                  <a:ext uri="{0D108BD9-81ED-4DB2-BD59-A6C34878D82A}">
                    <a16:rowId xmlns:a16="http://schemas.microsoft.com/office/drawing/2014/main" val="1244555951"/>
                  </a:ext>
                </a:extLst>
              </a:tr>
              <a:tr h="401810">
                <a:tc>
                  <a:txBody>
                    <a:bodyPr/>
                    <a:lstStyle/>
                    <a:p>
                      <a:r>
                        <a:rPr kumimoji="1" lang="en-US" altLang="ja-JP" dirty="0">
                          <a:latin typeface="Source Sans Pro" panose="020B0503030403020204" pitchFamily="34" charset="0"/>
                          <a:ea typeface="Source Sans Pro" panose="020B0503030403020204" pitchFamily="34" charset="0"/>
                        </a:rPr>
                        <a:t>2.0</a:t>
                      </a:r>
                      <a:endParaRPr kumimoji="1" lang="ja-JP" altLang="en-US" dirty="0">
                        <a:latin typeface="Source Sans Pro" panose="020B0503030403020204" pitchFamily="34" charset="0"/>
                      </a:endParaRPr>
                    </a:p>
                  </a:txBody>
                  <a:tcPr/>
                </a:tc>
                <a:tc>
                  <a:txBody>
                    <a:bodyPr/>
                    <a:lstStyle/>
                    <a:p>
                      <a:r>
                        <a:rPr kumimoji="1" lang="en-US" altLang="ja-JP" dirty="0">
                          <a:latin typeface="Source Sans Pro" panose="020B0503030403020204" pitchFamily="34" charset="0"/>
                          <a:ea typeface="Source Sans Pro" panose="020B0503030403020204" pitchFamily="34" charset="0"/>
                        </a:rPr>
                        <a:t>0.0001</a:t>
                      </a:r>
                      <a:endParaRPr kumimoji="1" lang="ja-JP" altLang="en-US" dirty="0">
                        <a:latin typeface="Source Sans Pro" panose="020B0503030403020204" pitchFamily="34" charset="0"/>
                      </a:endParaRPr>
                    </a:p>
                  </a:txBody>
                  <a:tcPr/>
                </a:tc>
                <a:tc>
                  <a:txBody>
                    <a:bodyPr/>
                    <a:lstStyle/>
                    <a:p>
                      <a:r>
                        <a:rPr kumimoji="1" lang="en-US" altLang="ja-JP" dirty="0" smtClean="0">
                          <a:latin typeface="Source Sans Pro" panose="020B0503030403020204" pitchFamily="34" charset="0"/>
                        </a:rPr>
                        <a:t>1.41418457031</a:t>
                      </a:r>
                      <a:endParaRPr kumimoji="1" lang="ja-JP" altLang="en-US" dirty="0">
                        <a:latin typeface="Source Sans Pro" panose="020B0503030403020204" pitchFamily="34" charset="0"/>
                      </a:endParaRPr>
                    </a:p>
                  </a:txBody>
                  <a:tcPr/>
                </a:tc>
                <a:extLst>
                  <a:ext uri="{0D108BD9-81ED-4DB2-BD59-A6C34878D82A}">
                    <a16:rowId xmlns:a16="http://schemas.microsoft.com/office/drawing/2014/main" val="887654895"/>
                  </a:ext>
                </a:extLst>
              </a:tr>
              <a:tr h="401810">
                <a:tc>
                  <a:txBody>
                    <a:bodyPr/>
                    <a:lstStyle/>
                    <a:p>
                      <a:r>
                        <a:rPr kumimoji="1" lang="en-US" altLang="ja-JP" dirty="0">
                          <a:latin typeface="Source Sans Pro" panose="020B0503030403020204" pitchFamily="34" charset="0"/>
                          <a:ea typeface="Source Sans Pro" panose="020B0503030403020204" pitchFamily="34" charset="0"/>
                        </a:rPr>
                        <a:t>2.0</a:t>
                      </a:r>
                      <a:endParaRPr kumimoji="1" lang="ja-JP" altLang="en-US" dirty="0">
                        <a:latin typeface="Source Sans Pro" panose="020B0503030403020204" pitchFamily="34" charset="0"/>
                      </a:endParaRPr>
                    </a:p>
                  </a:txBody>
                  <a:tcPr/>
                </a:tc>
                <a:tc>
                  <a:txBody>
                    <a:bodyPr/>
                    <a:lstStyle/>
                    <a:p>
                      <a:r>
                        <a:rPr kumimoji="1" lang="en-US" altLang="ja-JP" dirty="0">
                          <a:latin typeface="Source Sans Pro" panose="020B0503030403020204" pitchFamily="34" charset="0"/>
                          <a:ea typeface="Source Sans Pro" panose="020B0503030403020204" pitchFamily="34" charset="0"/>
                        </a:rPr>
                        <a:t>1.0/2.0**64.0</a:t>
                      </a:r>
                      <a:endParaRPr kumimoji="1" lang="ja-JP" altLang="en-US" dirty="0">
                        <a:latin typeface="Source Sans Pro" panose="020B0503030403020204" pitchFamily="34" charset="0"/>
                      </a:endParaRPr>
                    </a:p>
                  </a:txBody>
                  <a:tcPr/>
                </a:tc>
                <a:tc>
                  <a:txBody>
                    <a:bodyPr/>
                    <a:lstStyle/>
                    <a:p>
                      <a:r>
                        <a:rPr kumimoji="1" lang="en-US" altLang="ja-JP" dirty="0" smtClean="0">
                          <a:latin typeface="Source Sans Pro" panose="020B0503030403020204" pitchFamily="34" charset="0"/>
                        </a:rPr>
                        <a:t>1.41421356237※</a:t>
                      </a:r>
                      <a:endParaRPr kumimoji="1" lang="ja-JP" altLang="en-US" dirty="0">
                        <a:latin typeface="Source Sans Pro" panose="020B0503030403020204" pitchFamily="34" charset="0"/>
                      </a:endParaRPr>
                    </a:p>
                  </a:txBody>
                  <a:tcPr/>
                </a:tc>
                <a:extLst>
                  <a:ext uri="{0D108BD9-81ED-4DB2-BD59-A6C34878D82A}">
                    <a16:rowId xmlns:a16="http://schemas.microsoft.com/office/drawing/2014/main" val="2132834024"/>
                  </a:ext>
                </a:extLst>
              </a:tr>
              <a:tr h="401810">
                <a:tc>
                  <a:txBody>
                    <a:bodyPr/>
                    <a:lstStyle/>
                    <a:p>
                      <a:r>
                        <a:rPr kumimoji="1" lang="en-US" altLang="ja-JP" dirty="0">
                          <a:latin typeface="Source Sans Pro" panose="020B0503030403020204" pitchFamily="34" charset="0"/>
                          <a:ea typeface="Source Sans Pro" panose="020B0503030403020204" pitchFamily="34" charset="0"/>
                        </a:rPr>
                        <a:t>1.0/2.0**64.0</a:t>
                      </a:r>
                      <a:endParaRPr kumimoji="1" lang="ja-JP" altLang="en-US" dirty="0">
                        <a:latin typeface="Source Sans Pro" panose="020B0503030403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Source Sans Pro" panose="020B0503030403020204" pitchFamily="34" charset="0"/>
                          <a:ea typeface="Source Sans Pro" panose="020B0503030403020204" pitchFamily="34" charset="0"/>
                        </a:rPr>
                        <a:t>1.0/2.0**64.0</a:t>
                      </a:r>
                      <a:endParaRPr kumimoji="1" lang="ja-JP" altLang="en-US" dirty="0">
                        <a:latin typeface="Source Sans Pro" panose="020B0503030403020204" pitchFamily="34" charset="0"/>
                      </a:endParaRPr>
                    </a:p>
                  </a:txBody>
                  <a:tcPr/>
                </a:tc>
                <a:tc>
                  <a:txBody>
                    <a:bodyPr/>
                    <a:lstStyle/>
                    <a:p>
                      <a:r>
                        <a:rPr kumimoji="1" lang="en-US" altLang="ja-JP" sz="1600" dirty="0" smtClean="0">
                          <a:latin typeface="Source Sans Pro" panose="020B0503030403020204" pitchFamily="34" charset="0"/>
                        </a:rPr>
                        <a:t>2.32830643654e-10</a:t>
                      </a:r>
                      <a:endParaRPr kumimoji="1" lang="ja-JP" altLang="en-US" sz="1600" dirty="0">
                        <a:latin typeface="Source Sans Pro" panose="020B0503030403020204" pitchFamily="34" charset="0"/>
                      </a:endParaRPr>
                    </a:p>
                  </a:txBody>
                  <a:tcPr/>
                </a:tc>
                <a:extLst>
                  <a:ext uri="{0D108BD9-81ED-4DB2-BD59-A6C34878D82A}">
                    <a16:rowId xmlns:a16="http://schemas.microsoft.com/office/drawing/2014/main" val="1899734427"/>
                  </a:ext>
                </a:extLst>
              </a:tr>
              <a:tr h="401810">
                <a:tc>
                  <a:txBody>
                    <a:bodyPr/>
                    <a:lstStyle/>
                    <a:p>
                      <a:r>
                        <a:rPr kumimoji="1" lang="en-US" altLang="ja-JP" dirty="0">
                          <a:latin typeface="Source Sans Pro" panose="020B0503030403020204" pitchFamily="34" charset="0"/>
                          <a:ea typeface="Source Sans Pro" panose="020B0503030403020204" pitchFamily="34" charset="0"/>
                        </a:rPr>
                        <a:t>2.0**64.0</a:t>
                      </a:r>
                      <a:endParaRPr kumimoji="1" lang="ja-JP" altLang="en-US" dirty="0">
                        <a:latin typeface="Source Sans Pro" panose="020B0503030403020204" pitchFamily="34" charset="0"/>
                      </a:endParaRPr>
                    </a:p>
                  </a:txBody>
                  <a:tcPr/>
                </a:tc>
                <a:tc>
                  <a:txBody>
                    <a:bodyPr/>
                    <a:lstStyle/>
                    <a:p>
                      <a:r>
                        <a:rPr kumimoji="1" lang="en-US" altLang="ja-JP" dirty="0">
                          <a:latin typeface="Source Sans Pro" panose="020B0503030403020204" pitchFamily="34" charset="0"/>
                          <a:ea typeface="Source Sans Pro" panose="020B0503030403020204" pitchFamily="34" charset="0"/>
                        </a:rPr>
                        <a:t>1.0/2.0**64.0</a:t>
                      </a:r>
                      <a:endParaRPr kumimoji="1" lang="ja-JP" altLang="en-US" dirty="0">
                        <a:latin typeface="Source Sans Pro" panose="020B0503030403020204" pitchFamily="34" charset="0"/>
                      </a:endParaRPr>
                    </a:p>
                  </a:txBody>
                  <a:tcPr/>
                </a:tc>
                <a:tc>
                  <a:txBody>
                    <a:bodyPr/>
                    <a:lstStyle/>
                    <a:p>
                      <a:r>
                        <a:rPr kumimoji="1" lang="en-US" altLang="ja-JP" dirty="0" smtClean="0">
                          <a:latin typeface="Source Sans Pro" panose="020B0503030403020204" pitchFamily="34" charset="0"/>
                        </a:rPr>
                        <a:t>4,294,967,296.0</a:t>
                      </a:r>
                      <a:endParaRPr kumimoji="1" lang="ja-JP" altLang="en-US" dirty="0">
                        <a:latin typeface="Source Sans Pro" panose="020B0503030403020204" pitchFamily="34" charset="0"/>
                      </a:endParaRPr>
                    </a:p>
                  </a:txBody>
                  <a:tcPr/>
                </a:tc>
                <a:extLst>
                  <a:ext uri="{0D108BD9-81ED-4DB2-BD59-A6C34878D82A}">
                    <a16:rowId xmlns:a16="http://schemas.microsoft.com/office/drawing/2014/main" val="2782784635"/>
                  </a:ext>
                </a:extLst>
              </a:tr>
              <a:tr h="401810">
                <a:tc>
                  <a:txBody>
                    <a:bodyPr/>
                    <a:lstStyle/>
                    <a:p>
                      <a:r>
                        <a:rPr kumimoji="1" lang="en-US" altLang="ja-JP" dirty="0">
                          <a:latin typeface="Source Sans Pro" panose="020B0503030403020204" pitchFamily="34" charset="0"/>
                          <a:ea typeface="Source Sans Pro" panose="020B0503030403020204" pitchFamily="34" charset="0"/>
                        </a:rPr>
                        <a:t>1.0/2.0**64.0</a:t>
                      </a:r>
                      <a:endParaRPr kumimoji="1" lang="ja-JP" altLang="en-US" dirty="0">
                        <a:latin typeface="Source Sans Pro" panose="020B0503030403020204" pitchFamily="34" charset="0"/>
                      </a:endParaRPr>
                    </a:p>
                  </a:txBody>
                  <a:tcPr/>
                </a:tc>
                <a:tc>
                  <a:txBody>
                    <a:bodyPr/>
                    <a:lstStyle/>
                    <a:p>
                      <a:r>
                        <a:rPr kumimoji="1" lang="en-US" altLang="ja-JP" dirty="0">
                          <a:latin typeface="Source Sans Pro" panose="020B0503030403020204" pitchFamily="34" charset="0"/>
                          <a:ea typeface="Source Sans Pro" panose="020B0503030403020204" pitchFamily="34" charset="0"/>
                        </a:rPr>
                        <a:t>2.0**64.0</a:t>
                      </a:r>
                      <a:endParaRPr kumimoji="1" lang="ja-JP" altLang="en-US" dirty="0">
                        <a:latin typeface="Source Sans Pro" panose="020B0503030403020204" pitchFamily="34" charset="0"/>
                      </a:endParaRPr>
                    </a:p>
                  </a:txBody>
                  <a:tcPr/>
                </a:tc>
                <a:tc>
                  <a:txBody>
                    <a:bodyPr/>
                    <a:lstStyle/>
                    <a:p>
                      <a:r>
                        <a:rPr kumimoji="1" lang="en-US" altLang="ja-JP" sz="1600" dirty="0" smtClean="0">
                          <a:latin typeface="Source Sans Pro" panose="020B0503030403020204" pitchFamily="34" charset="0"/>
                        </a:rPr>
                        <a:t>2.32830643654e-10</a:t>
                      </a:r>
                      <a:endParaRPr kumimoji="1" lang="ja-JP" altLang="en-US" sz="1600" dirty="0">
                        <a:latin typeface="Source Sans Pro" panose="020B0503030403020204" pitchFamily="34" charset="0"/>
                      </a:endParaRPr>
                    </a:p>
                  </a:txBody>
                  <a:tcPr/>
                </a:tc>
                <a:extLst>
                  <a:ext uri="{0D108BD9-81ED-4DB2-BD59-A6C34878D82A}">
                    <a16:rowId xmlns:a16="http://schemas.microsoft.com/office/drawing/2014/main" val="2199655737"/>
                  </a:ext>
                </a:extLst>
              </a:tr>
              <a:tr h="401810">
                <a:tc>
                  <a:txBody>
                    <a:bodyPr/>
                    <a:lstStyle/>
                    <a:p>
                      <a:r>
                        <a:rPr kumimoji="1" lang="en-US" altLang="ja-JP" dirty="0">
                          <a:latin typeface="Source Sans Pro" panose="020B0503030403020204" pitchFamily="34" charset="0"/>
                          <a:ea typeface="Source Sans Pro" panose="020B0503030403020204" pitchFamily="34" charset="0"/>
                        </a:rPr>
                        <a:t>2.0**64.0</a:t>
                      </a:r>
                      <a:endParaRPr kumimoji="1" lang="ja-JP" altLang="en-US" dirty="0">
                        <a:latin typeface="Source Sans Pro" panose="020B0503030403020204" pitchFamily="34" charset="0"/>
                      </a:endParaRPr>
                    </a:p>
                  </a:txBody>
                  <a:tcPr/>
                </a:tc>
                <a:tc>
                  <a:txBody>
                    <a:bodyPr/>
                    <a:lstStyle/>
                    <a:p>
                      <a:r>
                        <a:rPr kumimoji="1" lang="en-US" altLang="ja-JP" dirty="0">
                          <a:latin typeface="Source Sans Pro" panose="020B0503030403020204" pitchFamily="34" charset="0"/>
                          <a:ea typeface="Source Sans Pro" panose="020B0503030403020204" pitchFamily="34" charset="0"/>
                        </a:rPr>
                        <a:t>2.0**64.0</a:t>
                      </a:r>
                      <a:endParaRPr kumimoji="1" lang="ja-JP" altLang="en-US" dirty="0">
                        <a:latin typeface="Source Sans Pro" panose="020B0503030403020204" pitchFamily="34" charset="0"/>
                      </a:endParaRPr>
                    </a:p>
                  </a:txBody>
                  <a:tcPr/>
                </a:tc>
                <a:tc>
                  <a:txBody>
                    <a:bodyPr/>
                    <a:lstStyle/>
                    <a:p>
                      <a:r>
                        <a:rPr kumimoji="1" lang="en-US" altLang="ja-JP" dirty="0" smtClean="0">
                          <a:latin typeface="Source Sans Pro" panose="020B0503030403020204" pitchFamily="34" charset="0"/>
                        </a:rPr>
                        <a:t>4,294,967,296.0</a:t>
                      </a:r>
                      <a:endParaRPr kumimoji="1" lang="ja-JP" altLang="en-US" dirty="0">
                        <a:latin typeface="Source Sans Pro" panose="020B0503030403020204" pitchFamily="34" charset="0"/>
                      </a:endParaRPr>
                    </a:p>
                  </a:txBody>
                  <a:tcPr/>
                </a:tc>
                <a:extLst>
                  <a:ext uri="{0D108BD9-81ED-4DB2-BD59-A6C34878D82A}">
                    <a16:rowId xmlns:a16="http://schemas.microsoft.com/office/drawing/2014/main" val="1488398745"/>
                  </a:ext>
                </a:extLst>
              </a:tr>
            </a:tbl>
          </a:graphicData>
        </a:graphic>
      </p:graphicFrame>
      <p:sp>
        <p:nvSpPr>
          <p:cNvPr id="3" name="テキスト ボックス 2">
            <a:extLst>
              <a:ext uri="{FF2B5EF4-FFF2-40B4-BE49-F238E27FC236}">
                <a16:creationId xmlns:a16="http://schemas.microsoft.com/office/drawing/2014/main" id="{336401D6-32C0-46C5-A1B0-8AA9081887E7}"/>
              </a:ext>
            </a:extLst>
          </p:cNvPr>
          <p:cNvSpPr txBox="1"/>
          <p:nvPr/>
        </p:nvSpPr>
        <p:spPr>
          <a:xfrm>
            <a:off x="1249774" y="1794487"/>
            <a:ext cx="9751601" cy="461665"/>
          </a:xfrm>
          <a:prstGeom prst="rect">
            <a:avLst/>
          </a:prstGeom>
          <a:noFill/>
        </p:spPr>
        <p:txBody>
          <a:bodyPr wrap="square" rtlCol="0">
            <a:spAutoFit/>
          </a:bodyPr>
          <a:lstStyle/>
          <a:p>
            <a:r>
              <a:rPr kumimoji="1" lang="ja-JP" altLang="en-US" sz="2400" dirty="0"/>
              <a:t>テストケースの</a:t>
            </a:r>
            <a:r>
              <a:rPr kumimoji="1" lang="ja-JP" altLang="en-US" sz="2400" dirty="0" smtClean="0"/>
              <a:t>例</a:t>
            </a:r>
            <a:r>
              <a:rPr kumimoji="1" lang="en-US" altLang="ja-JP" sz="2400" dirty="0" smtClean="0"/>
              <a:t>(Return Value </a:t>
            </a:r>
            <a:r>
              <a:rPr kumimoji="1" lang="ja-JP" altLang="en-US" sz="2400" dirty="0" smtClean="0"/>
              <a:t>は</a:t>
            </a:r>
            <a:r>
              <a:rPr kumimoji="1" lang="en-US" altLang="ja-JP" sz="2400" dirty="0" smtClean="0"/>
              <a:t>Python 2.7.10</a:t>
            </a:r>
            <a:r>
              <a:rPr kumimoji="1" lang="ja-JP" altLang="en-US" sz="2400" dirty="0" smtClean="0"/>
              <a:t>環境</a:t>
            </a:r>
            <a:r>
              <a:rPr kumimoji="1" lang="en-US" altLang="ja-JP" sz="2400" dirty="0" smtClean="0"/>
              <a:t>)</a:t>
            </a:r>
            <a:endParaRPr kumimoji="1" lang="ja-JP" altLang="en-US" sz="2400" dirty="0"/>
          </a:p>
        </p:txBody>
      </p:sp>
      <p:sp>
        <p:nvSpPr>
          <p:cNvPr id="8" name="テキスト ボックス 7">
            <a:extLst>
              <a:ext uri="{FF2B5EF4-FFF2-40B4-BE49-F238E27FC236}">
                <a16:creationId xmlns:a16="http://schemas.microsoft.com/office/drawing/2014/main" id="{B7738731-C09A-4396-82A5-2F4B764C0776}"/>
              </a:ext>
            </a:extLst>
          </p:cNvPr>
          <p:cNvSpPr txBox="1"/>
          <p:nvPr/>
        </p:nvSpPr>
        <p:spPr>
          <a:xfrm>
            <a:off x="8076621" y="3228891"/>
            <a:ext cx="5139559" cy="461665"/>
          </a:xfrm>
          <a:prstGeom prst="rect">
            <a:avLst/>
          </a:prstGeom>
          <a:noFill/>
        </p:spPr>
        <p:txBody>
          <a:bodyPr wrap="square" rtlCol="0">
            <a:spAutoFit/>
          </a:bodyPr>
          <a:lstStyle/>
          <a:p>
            <a:r>
              <a:rPr kumimoji="1" lang="ja-JP" altLang="en-US" sz="2400" dirty="0"/>
              <a:t>実装を確認する典型的な値</a:t>
            </a:r>
          </a:p>
        </p:txBody>
      </p:sp>
      <p:sp>
        <p:nvSpPr>
          <p:cNvPr id="10" name="テキスト ボックス 9">
            <a:extLst>
              <a:ext uri="{FF2B5EF4-FFF2-40B4-BE49-F238E27FC236}">
                <a16:creationId xmlns:a16="http://schemas.microsoft.com/office/drawing/2014/main" id="{9F069545-04C8-4945-ABE3-D9480D066A49}"/>
              </a:ext>
            </a:extLst>
          </p:cNvPr>
          <p:cNvSpPr txBox="1"/>
          <p:nvPr/>
        </p:nvSpPr>
        <p:spPr>
          <a:xfrm>
            <a:off x="8076622" y="4899214"/>
            <a:ext cx="5139559" cy="461665"/>
          </a:xfrm>
          <a:prstGeom prst="rect">
            <a:avLst/>
          </a:prstGeom>
          <a:noFill/>
        </p:spPr>
        <p:txBody>
          <a:bodyPr wrap="square" rtlCol="0">
            <a:spAutoFit/>
          </a:bodyPr>
          <a:lstStyle/>
          <a:p>
            <a:r>
              <a:rPr kumimoji="1" lang="ja-JP" altLang="en-US" sz="2400" dirty="0"/>
              <a:t>極端に小さい</a:t>
            </a:r>
            <a:r>
              <a:rPr kumimoji="1" lang="en-US" altLang="ja-JP" sz="2400" dirty="0"/>
              <a:t>/</a:t>
            </a:r>
            <a:r>
              <a:rPr kumimoji="1" lang="ja-JP" altLang="en-US" sz="2400" dirty="0"/>
              <a:t>大きい値</a:t>
            </a:r>
          </a:p>
        </p:txBody>
      </p:sp>
      <p:sp>
        <p:nvSpPr>
          <p:cNvPr id="9" name="右大かっこ 8"/>
          <p:cNvSpPr/>
          <p:nvPr/>
        </p:nvSpPr>
        <p:spPr>
          <a:xfrm>
            <a:off x="7896576" y="4261972"/>
            <a:ext cx="203308" cy="1959427"/>
          </a:xfrm>
          <a:prstGeom prst="rightBracket">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1" name="右大かっこ 10"/>
          <p:cNvSpPr/>
          <p:nvPr/>
        </p:nvSpPr>
        <p:spPr>
          <a:xfrm>
            <a:off x="7873313" y="2657474"/>
            <a:ext cx="203308" cy="1604498"/>
          </a:xfrm>
          <a:prstGeom prst="rightBracket">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2" name="テキスト ボックス 11"/>
          <p:cNvSpPr txBox="1"/>
          <p:nvPr/>
        </p:nvSpPr>
        <p:spPr>
          <a:xfrm>
            <a:off x="8236418" y="5852067"/>
            <a:ext cx="2614818" cy="369332"/>
          </a:xfrm>
          <a:prstGeom prst="rect">
            <a:avLst/>
          </a:prstGeom>
          <a:noFill/>
        </p:spPr>
        <p:txBody>
          <a:bodyPr wrap="none" rtlCol="0">
            <a:spAutoFit/>
          </a:bodyPr>
          <a:lstStyle/>
          <a:p>
            <a:r>
              <a:rPr kumimoji="1" lang="en-US" altLang="ja-JP" dirty="0" smtClean="0"/>
              <a:t>※</a:t>
            </a:r>
            <a:r>
              <a:rPr kumimoji="1" lang="ja-JP" altLang="en-US" dirty="0" smtClean="0"/>
              <a:t>収束したが無限ループ</a:t>
            </a:r>
            <a:endParaRPr kumimoji="1" lang="ja-JP" altLang="en-US" dirty="0"/>
          </a:p>
        </p:txBody>
      </p:sp>
    </p:spTree>
    <p:extLst>
      <p:ext uri="{BB962C8B-B14F-4D97-AF65-F5344CB8AC3E}">
        <p14:creationId xmlns:p14="http://schemas.microsoft.com/office/powerpoint/2010/main" val="119541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開発工程</a:t>
            </a:r>
            <a:r>
              <a:rPr lang="en-US" altLang="ja-JP" dirty="0"/>
              <a:t>(</a:t>
            </a:r>
            <a:r>
              <a:rPr lang="ja-JP" altLang="en-US" dirty="0"/>
              <a:t>抜粋</a:t>
            </a:r>
            <a:r>
              <a:rPr lang="en-US" altLang="ja-JP" dirty="0"/>
              <a:t>)</a:t>
            </a:r>
            <a:endParaRPr kumimoji="1" lang="ja-JP" altLang="en-US" dirty="0"/>
          </a:p>
        </p:txBody>
      </p:sp>
      <p:sp>
        <p:nvSpPr>
          <p:cNvPr id="3" name="スライド番号プレースホルダー 2"/>
          <p:cNvSpPr>
            <a:spLocks noGrp="1"/>
          </p:cNvSpPr>
          <p:nvPr>
            <p:ph type="sldNum" sz="quarter" idx="12"/>
          </p:nvPr>
        </p:nvSpPr>
        <p:spPr/>
        <p:txBody>
          <a:bodyPr/>
          <a:lstStyle/>
          <a:p>
            <a:fld id="{4FAB73BC-B049-4115-A692-8D63A059BFB8}" type="slidenum">
              <a:rPr lang="en-US" smtClean="0"/>
              <a:t>2</a:t>
            </a:fld>
            <a:endParaRPr lang="en-US" dirty="0"/>
          </a:p>
        </p:txBody>
      </p:sp>
      <p:graphicFrame>
        <p:nvGraphicFramePr>
          <p:cNvPr id="4" name="図表 3"/>
          <p:cNvGraphicFramePr/>
          <p:nvPr>
            <p:extLst>
              <p:ext uri="{D42A27DB-BD31-4B8C-83A1-F6EECF244321}">
                <p14:modId xmlns:p14="http://schemas.microsoft.com/office/powerpoint/2010/main" val="3807882323"/>
              </p:ext>
            </p:extLst>
          </p:nvPr>
        </p:nvGraphicFramePr>
        <p:xfrm>
          <a:off x="244388" y="1737360"/>
          <a:ext cx="10911291" cy="44009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フッター プレースホルダー 6"/>
          <p:cNvSpPr>
            <a:spLocks noGrp="1"/>
          </p:cNvSpPr>
          <p:nvPr>
            <p:ph type="ftr" sz="quarter" idx="11"/>
          </p:nvPr>
        </p:nvSpPr>
        <p:spPr/>
        <p:txBody>
          <a:bodyPr/>
          <a:lstStyle/>
          <a:p>
            <a:r>
              <a:rPr lang="ja-JP" altLang="en-US"/>
              <a:t>高知工科大学松崎・竹内研究室合同輪講資料</a:t>
            </a:r>
            <a:endParaRPr lang="en-US" dirty="0"/>
          </a:p>
        </p:txBody>
      </p:sp>
      <p:sp>
        <p:nvSpPr>
          <p:cNvPr id="8" name="日付プレースホルダー 7"/>
          <p:cNvSpPr>
            <a:spLocks noGrp="1"/>
          </p:cNvSpPr>
          <p:nvPr>
            <p:ph type="dt" sz="half" idx="10"/>
          </p:nvPr>
        </p:nvSpPr>
        <p:spPr/>
        <p:txBody>
          <a:bodyPr/>
          <a:lstStyle/>
          <a:p>
            <a:r>
              <a:rPr lang="en-US" altLang="ja-JP"/>
              <a:t>2019</a:t>
            </a:r>
            <a:r>
              <a:rPr lang="ja-JP" altLang="en-US"/>
              <a:t>年</a:t>
            </a:r>
            <a:r>
              <a:rPr lang="en-US" altLang="ja-JP"/>
              <a:t>6</a:t>
            </a:r>
            <a:r>
              <a:rPr lang="ja-JP" altLang="en-US"/>
              <a:t>月</a:t>
            </a:r>
            <a:r>
              <a:rPr lang="en-US" altLang="ja-JP"/>
              <a:t>5</a:t>
            </a:r>
            <a:r>
              <a:rPr lang="ja-JP" altLang="en-US"/>
              <a:t>日</a:t>
            </a:r>
            <a:endParaRPr lang="en-US" dirty="0"/>
          </a:p>
        </p:txBody>
      </p:sp>
      <p:pic>
        <p:nvPicPr>
          <p:cNvPr id="5" name="図 4">
            <a:extLst>
              <a:ext uri="{FF2B5EF4-FFF2-40B4-BE49-F238E27FC236}">
                <a16:creationId xmlns:a16="http://schemas.microsoft.com/office/drawing/2014/main" id="{29522148-96E3-4B3F-8E63-D181D39F8D94}"/>
              </a:ext>
            </a:extLst>
          </p:cNvPr>
          <p:cNvPicPr>
            <a:picLocks noChangeAspect="1"/>
          </p:cNvPicPr>
          <p:nvPr/>
        </p:nvPicPr>
        <p:blipFill>
          <a:blip r:embed="rId7"/>
          <a:stretch>
            <a:fillRect/>
          </a:stretch>
        </p:blipFill>
        <p:spPr>
          <a:xfrm rot="10800000">
            <a:off x="9007042" y="3622611"/>
            <a:ext cx="1298561" cy="1140051"/>
          </a:xfrm>
          <a:prstGeom prst="rect">
            <a:avLst/>
          </a:prstGeom>
        </p:spPr>
      </p:pic>
    </p:spTree>
    <p:extLst>
      <p:ext uri="{BB962C8B-B14F-4D97-AF65-F5344CB8AC3E}">
        <p14:creationId xmlns:p14="http://schemas.microsoft.com/office/powerpoint/2010/main" val="63546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リスト</a:t>
            </a:r>
            <a:r>
              <a:rPr kumimoji="1" lang="en-US" altLang="ja-JP" dirty="0"/>
              <a:t>L2</a:t>
            </a:r>
            <a:r>
              <a:rPr kumimoji="1" lang="ja-JP" altLang="en-US" dirty="0"/>
              <a:t>に</a:t>
            </a:r>
            <a:r>
              <a:rPr kumimoji="1" lang="en-US" altLang="ja-JP" dirty="0"/>
              <a:t>L1</a:t>
            </a:r>
            <a:r>
              <a:rPr kumimoji="1" lang="ja-JP" altLang="en-US" dirty="0"/>
              <a:t>をコピーする</a:t>
            </a:r>
            <a:r>
              <a:rPr kumimoji="1" lang="en-US" altLang="ja-JP" dirty="0"/>
              <a:t>copy</a:t>
            </a:r>
            <a:r>
              <a:rPr kumimoji="1" lang="ja-JP" altLang="en-US" dirty="0"/>
              <a:t>関数</a:t>
            </a:r>
          </a:p>
        </p:txBody>
      </p:sp>
      <p:sp>
        <p:nvSpPr>
          <p:cNvPr id="3" name="コンテンツ プレースホルダー 2"/>
          <p:cNvSpPr>
            <a:spLocks noGrp="1"/>
          </p:cNvSpPr>
          <p:nvPr>
            <p:ph sz="half" idx="1"/>
          </p:nvPr>
        </p:nvSpPr>
        <p:spPr/>
        <p:txBody>
          <a:bodyPr>
            <a:normAutofit lnSpcReduction="10000"/>
          </a:bodyPr>
          <a:lstStyle/>
          <a:p>
            <a:endParaRPr kumimoji="1" lang="ja-JP" altLang="en-US"/>
          </a:p>
        </p:txBody>
      </p:sp>
      <p:sp>
        <p:nvSpPr>
          <p:cNvPr id="4" name="コンテンツ プレースホルダー 3"/>
          <p:cNvSpPr>
            <a:spLocks noGrp="1"/>
          </p:cNvSpPr>
          <p:nvPr>
            <p:ph sz="half" idx="2"/>
          </p:nvPr>
        </p:nvSpPr>
        <p:spPr/>
        <p:txBody>
          <a:bodyPr>
            <a:normAutofit lnSpcReduction="10000"/>
          </a:bodyPr>
          <a:lstStyle/>
          <a:p>
            <a:r>
              <a:rPr lang="en-US" altLang="ja-JP" sz="2400" dirty="0"/>
              <a:t>L1 = [</a:t>
            </a:r>
            <a:r>
              <a:rPr lang="en-US" altLang="ja-JP" sz="2400" dirty="0" smtClean="0"/>
              <a:t>1,2,3]</a:t>
            </a:r>
            <a:r>
              <a:rPr lang="ja-JP" altLang="en-US" sz="2400" dirty="0" err="1" smtClean="0"/>
              <a:t>，</a:t>
            </a:r>
            <a:r>
              <a:rPr lang="en-US" altLang="ja-JP" sz="2400" dirty="0" smtClean="0"/>
              <a:t>L2 </a:t>
            </a:r>
            <a:r>
              <a:rPr lang="en-US" altLang="ja-JP" sz="2400" dirty="0"/>
              <a:t>= [4,5,6] </a:t>
            </a:r>
            <a:r>
              <a:rPr lang="ja-JP" altLang="en-US" sz="2400" dirty="0"/>
              <a:t>の</a:t>
            </a:r>
            <a:r>
              <a:rPr lang="ja-JP" altLang="en-US" sz="2400" dirty="0" smtClean="0"/>
              <a:t>とき</a:t>
            </a:r>
            <a:endParaRPr lang="en-US" altLang="ja-JP" sz="2400" dirty="0"/>
          </a:p>
          <a:p>
            <a:endParaRPr lang="en-US" altLang="ja-JP" sz="900" dirty="0"/>
          </a:p>
          <a:p>
            <a:r>
              <a:rPr lang="en-US" altLang="ja-JP" sz="2400" u="sng" dirty="0" err="1"/>
              <a:t>i</a:t>
            </a:r>
            <a:r>
              <a:rPr lang="en-US" altLang="ja-JP" sz="2400" u="sng" dirty="0"/>
              <a:t>)L1 != L2 </a:t>
            </a:r>
            <a:r>
              <a:rPr lang="ja-JP" altLang="en-US" sz="2400" u="sng" dirty="0" smtClean="0"/>
              <a:t>では</a:t>
            </a:r>
            <a:endParaRPr lang="en-US" altLang="ja-JP" sz="2400" u="sng" dirty="0" smtClean="0"/>
          </a:p>
          <a:p>
            <a:r>
              <a:rPr lang="en-US" altLang="ja-JP" sz="2400" dirty="0"/>
              <a:t>copy(L1,L2)</a:t>
            </a:r>
            <a:r>
              <a:rPr lang="ja-JP" altLang="en-US" sz="2400" dirty="0"/>
              <a:t>を実行する</a:t>
            </a:r>
            <a:r>
              <a:rPr lang="ja-JP" altLang="en-US" sz="2400" dirty="0" smtClean="0"/>
              <a:t>と</a:t>
            </a:r>
            <a:endParaRPr lang="en-US" altLang="ja-JP" sz="2400" dirty="0" smtClean="0"/>
          </a:p>
          <a:p>
            <a:r>
              <a:rPr lang="en-US" altLang="ja-JP" sz="2400" dirty="0"/>
              <a:t> </a:t>
            </a:r>
            <a:r>
              <a:rPr lang="en-US" altLang="ja-JP" sz="2400" dirty="0" smtClean="0"/>
              <a:t>         L2 = [4,5,6]</a:t>
            </a:r>
            <a:endParaRPr lang="en-US" altLang="ja-JP" sz="2400" dirty="0"/>
          </a:p>
          <a:p>
            <a:r>
              <a:rPr lang="en-US" altLang="ja-JP" sz="2400" u="sng" dirty="0"/>
              <a:t>ii)L2 = L1 </a:t>
            </a:r>
            <a:r>
              <a:rPr lang="ja-JP" altLang="en-US" sz="2400" u="sng" dirty="0"/>
              <a:t>のとき</a:t>
            </a:r>
            <a:endParaRPr lang="en-US" altLang="ja-JP" sz="2400" u="sng" dirty="0"/>
          </a:p>
          <a:p>
            <a:r>
              <a:rPr lang="en-US" altLang="ja-JP" sz="2400" dirty="0"/>
              <a:t>copy(L1,L2)</a:t>
            </a:r>
            <a:r>
              <a:rPr lang="ja-JP" altLang="en-US" sz="2400" dirty="0"/>
              <a:t>を実行すると</a:t>
            </a:r>
            <a:endParaRPr lang="en-US" altLang="ja-JP" sz="2400" dirty="0"/>
          </a:p>
          <a:p>
            <a:r>
              <a:rPr lang="en-US" altLang="ja-JP" sz="2400" dirty="0" smtClean="0"/>
              <a:t>          L2 </a:t>
            </a:r>
            <a:r>
              <a:rPr lang="en-US" altLang="ja-JP" sz="2400" dirty="0"/>
              <a:t>= </a:t>
            </a:r>
            <a:r>
              <a:rPr lang="en-US" altLang="ja-JP" sz="2400" dirty="0" smtClean="0"/>
              <a:t>[]</a:t>
            </a:r>
          </a:p>
          <a:p>
            <a:r>
              <a:rPr lang="ja-JP" altLang="en-US" sz="2400" dirty="0" smtClean="0"/>
              <a:t>                      になる</a:t>
            </a:r>
            <a:endParaRPr kumimoji="1" lang="ja-JP" altLang="en-US" sz="2400" dirty="0"/>
          </a:p>
        </p:txBody>
      </p:sp>
      <p:sp>
        <p:nvSpPr>
          <p:cNvPr id="5" name="日付プレースホルダー 4"/>
          <p:cNvSpPr>
            <a:spLocks noGrp="1"/>
          </p:cNvSpPr>
          <p:nvPr>
            <p:ph type="dt" sz="half" idx="10"/>
          </p:nvPr>
        </p:nvSpPr>
        <p:spPr/>
        <p:txBody>
          <a:bodyPr/>
          <a:lstStyle/>
          <a:p>
            <a:r>
              <a:rPr lang="en-US" altLang="ja-JP"/>
              <a:t>2019</a:t>
            </a:r>
            <a:r>
              <a:rPr lang="ja-JP" altLang="en-US"/>
              <a:t>年</a:t>
            </a:r>
            <a:r>
              <a:rPr lang="en-US" altLang="ja-JP"/>
              <a:t>6</a:t>
            </a:r>
            <a:r>
              <a:rPr lang="ja-JP" altLang="en-US"/>
              <a:t>月</a:t>
            </a:r>
            <a:r>
              <a:rPr lang="en-US" altLang="ja-JP"/>
              <a:t>5</a:t>
            </a:r>
            <a:r>
              <a:rPr lang="ja-JP" altLang="en-US"/>
              <a:t>日</a:t>
            </a:r>
            <a:endParaRPr lang="en-US" dirty="0"/>
          </a:p>
        </p:txBody>
      </p:sp>
      <p:sp>
        <p:nvSpPr>
          <p:cNvPr id="6" name="フッター プレースホルダー 5"/>
          <p:cNvSpPr>
            <a:spLocks noGrp="1"/>
          </p:cNvSpPr>
          <p:nvPr>
            <p:ph type="ftr" sz="quarter" idx="11"/>
          </p:nvPr>
        </p:nvSpPr>
        <p:spPr/>
        <p:txBody>
          <a:bodyPr/>
          <a:lstStyle/>
          <a:p>
            <a:r>
              <a:rPr lang="ja-JP" altLang="en-US"/>
              <a:t>高知工科大学松崎・竹内研究室合同輪講資料</a:t>
            </a:r>
            <a:endParaRPr lang="en-US" dirty="0"/>
          </a:p>
        </p:txBody>
      </p:sp>
      <p:sp>
        <p:nvSpPr>
          <p:cNvPr id="7" name="スライド番号プレースホルダー 6"/>
          <p:cNvSpPr>
            <a:spLocks noGrp="1"/>
          </p:cNvSpPr>
          <p:nvPr>
            <p:ph type="sldNum" sz="quarter" idx="12"/>
          </p:nvPr>
        </p:nvSpPr>
        <p:spPr/>
        <p:txBody>
          <a:bodyPr/>
          <a:lstStyle/>
          <a:p>
            <a:fld id="{4FAB73BC-B049-4115-A692-8D63A059BFB8}" type="slidenum">
              <a:rPr lang="en-US" smtClean="0"/>
              <a:pPr/>
              <a:t>20</a:t>
            </a:fld>
            <a:endParaRPr lang="en-US" dirty="0"/>
          </a:p>
        </p:txBody>
      </p:sp>
      <p:graphicFrame>
        <p:nvGraphicFramePr>
          <p:cNvPr id="8" name="コンテンツ プレースホルダー 7"/>
          <p:cNvGraphicFramePr>
            <a:graphicFrameLocks/>
          </p:cNvGraphicFramePr>
          <p:nvPr>
            <p:extLst>
              <p:ext uri="{D42A27DB-BD31-4B8C-83A1-F6EECF244321}">
                <p14:modId xmlns:p14="http://schemas.microsoft.com/office/powerpoint/2010/main" val="3616195889"/>
              </p:ext>
            </p:extLst>
          </p:nvPr>
        </p:nvGraphicFramePr>
        <p:xfrm>
          <a:off x="1096328" y="1845734"/>
          <a:ext cx="4938712" cy="3761730"/>
        </p:xfrm>
        <a:graphic>
          <a:graphicData uri="http://schemas.openxmlformats.org/drawingml/2006/table">
            <a:tbl>
              <a:tblPr firstRow="1" bandRow="1">
                <a:tableStyleId>{073A0DAA-6AF3-43AB-8588-CEC1D06C72B9}</a:tableStyleId>
              </a:tblPr>
              <a:tblGrid>
                <a:gridCol w="242198">
                  <a:extLst>
                    <a:ext uri="{9D8B030D-6E8A-4147-A177-3AD203B41FA5}">
                      <a16:colId xmlns:a16="http://schemas.microsoft.com/office/drawing/2014/main" val="2326000303"/>
                    </a:ext>
                  </a:extLst>
                </a:gridCol>
                <a:gridCol w="4696514">
                  <a:extLst>
                    <a:ext uri="{9D8B030D-6E8A-4147-A177-3AD203B41FA5}">
                      <a16:colId xmlns:a16="http://schemas.microsoft.com/office/drawing/2014/main" val="689783899"/>
                    </a:ext>
                  </a:extLst>
                </a:gridCol>
              </a:tblGrid>
              <a:tr h="376173">
                <a:tc>
                  <a:txBody>
                    <a:bodyPr/>
                    <a:lstStyle/>
                    <a:p>
                      <a:endParaRPr kumimoji="1" lang="ja-JP" altLang="en-US" dirty="0">
                        <a:solidFill>
                          <a:schemeClr val="bg1"/>
                        </a:solidFill>
                      </a:endParaRPr>
                    </a:p>
                  </a:txBody>
                  <a:tcPr>
                    <a:lnL w="12700" cmpd="sng">
                      <a:noFill/>
                    </a:lnL>
                    <a:lnR w="635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r>
                        <a:rPr kumimoji="1" lang="en-US" altLang="ja-JP" dirty="0">
                          <a:solidFill>
                            <a:srgbClr val="FF0000"/>
                          </a:solidFill>
                          <a:latin typeface="Source Code Pro" panose="020B0509030403020204" pitchFamily="49" charset="0"/>
                          <a:ea typeface="Source Code Pro" panose="020B0509030403020204" pitchFamily="49" charset="0"/>
                        </a:rPr>
                        <a:t>copy.py</a:t>
                      </a:r>
                      <a:endParaRPr kumimoji="1" lang="ja-JP" altLang="en-US" dirty="0">
                        <a:solidFill>
                          <a:srgbClr val="FF0000"/>
                        </a:solidFill>
                        <a:latin typeface="Source Code Pro" panose="020B0509030403020204" pitchFamily="49" charset="0"/>
                      </a:endParaRP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636382107"/>
                  </a:ext>
                </a:extLst>
              </a:tr>
              <a:tr h="376173">
                <a:tc>
                  <a:txBody>
                    <a:bodyPr/>
                    <a:lstStyle/>
                    <a:p>
                      <a:r>
                        <a:rPr kumimoji="1" lang="en-US" altLang="ja-JP" dirty="0">
                          <a:solidFill>
                            <a:srgbClr val="00B0F0"/>
                          </a:solidFill>
                        </a:rPr>
                        <a:t>1</a:t>
                      </a:r>
                      <a:endParaRPr kumimoji="1" lang="ja-JP" altLang="en-US" dirty="0">
                        <a:solidFill>
                          <a:srgbClr val="00B0F0"/>
                        </a:solidFill>
                      </a:endParaRPr>
                    </a:p>
                  </a:txBody>
                  <a:tcPr>
                    <a:lnL w="12700" cmpd="sng">
                      <a:noFill/>
                    </a:lnL>
                    <a:lnR w="6350" cap="flat" cmpd="sng" algn="ctr">
                      <a:no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tx1"/>
                    </a:solidFill>
                  </a:tcPr>
                </a:tc>
                <a:tc>
                  <a:txBody>
                    <a:bodyPr/>
                    <a:lstStyle/>
                    <a:p>
                      <a:r>
                        <a:rPr kumimoji="1" lang="en-US" altLang="ja-JP" dirty="0" err="1">
                          <a:solidFill>
                            <a:schemeClr val="bg1"/>
                          </a:solidFill>
                          <a:latin typeface="Source Code Pro" panose="020B0509030403020204" pitchFamily="49" charset="0"/>
                        </a:rPr>
                        <a:t>def</a:t>
                      </a:r>
                      <a:r>
                        <a:rPr kumimoji="1" lang="en-US" altLang="ja-JP" dirty="0">
                          <a:solidFill>
                            <a:schemeClr val="bg1"/>
                          </a:solidFill>
                          <a:latin typeface="Source Code Pro" panose="020B0509030403020204" pitchFamily="49" charset="0"/>
                        </a:rPr>
                        <a:t> copy(L1,</a:t>
                      </a:r>
                      <a:r>
                        <a:rPr kumimoji="1" lang="en-US" altLang="ja-JP" baseline="0" dirty="0">
                          <a:solidFill>
                            <a:schemeClr val="bg1"/>
                          </a:solidFill>
                          <a:latin typeface="Source Code Pro" panose="020B0509030403020204" pitchFamily="49" charset="0"/>
                        </a:rPr>
                        <a:t>L2):</a:t>
                      </a:r>
                      <a:endParaRPr kumimoji="1" lang="ja-JP" altLang="en-US" dirty="0">
                        <a:solidFill>
                          <a:schemeClr val="bg1"/>
                        </a:solidFill>
                        <a:latin typeface="Source Code Pro" panose="020B0509030403020204" pitchFamily="49" charset="0"/>
                      </a:endParaRP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640137274"/>
                  </a:ext>
                </a:extLst>
              </a:tr>
              <a:tr h="376173">
                <a:tc>
                  <a:txBody>
                    <a:bodyPr/>
                    <a:lstStyle/>
                    <a:p>
                      <a:r>
                        <a:rPr kumimoji="1" lang="en-US" altLang="ja-JP" dirty="0">
                          <a:solidFill>
                            <a:srgbClr val="00B0F0"/>
                          </a:solidFill>
                        </a:rPr>
                        <a:t>2</a:t>
                      </a:r>
                      <a:endParaRPr kumimoji="1" lang="ja-JP" altLang="en-US" dirty="0">
                        <a:solidFill>
                          <a:srgbClr val="00B0F0"/>
                        </a:solidFill>
                      </a:endParaRPr>
                    </a:p>
                  </a:txBody>
                  <a:tcPr>
                    <a:lnL w="12700" cmpd="sng">
                      <a:noFill/>
                    </a:lnL>
                    <a:lnR w="63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kumimoji="1" lang="en-US" altLang="ja-JP" dirty="0">
                          <a:solidFill>
                            <a:schemeClr val="bg1"/>
                          </a:solidFill>
                          <a:latin typeface="Source Code Pro" panose="020B0509030403020204" pitchFamily="49" charset="0"/>
                        </a:rPr>
                        <a:t>#</a:t>
                      </a:r>
                      <a:r>
                        <a:rPr kumimoji="1" lang="en-US" altLang="ja-JP" baseline="0" dirty="0">
                          <a:solidFill>
                            <a:schemeClr val="bg1"/>
                          </a:solidFill>
                          <a:latin typeface="Source Code Pro" panose="020B0509030403020204" pitchFamily="49" charset="0"/>
                        </a:rPr>
                        <a:t> L1,L2</a:t>
                      </a:r>
                      <a:r>
                        <a:rPr kumimoji="1" lang="ja-JP" altLang="en-US" baseline="0" dirty="0">
                          <a:solidFill>
                            <a:schemeClr val="bg1"/>
                          </a:solidFill>
                          <a:latin typeface="Source Code Pro" panose="020B0509030403020204" pitchFamily="49" charset="0"/>
                        </a:rPr>
                        <a:t>はリスト</a:t>
                      </a:r>
                      <a:endParaRPr kumimoji="1" lang="ja-JP" altLang="en-US" dirty="0">
                        <a:solidFill>
                          <a:schemeClr val="bg1"/>
                        </a:solidFill>
                        <a:latin typeface="Source Code Pro" panose="020B0509030403020204" pitchFamily="49" charset="0"/>
                      </a:endParaRP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426363787"/>
                  </a:ext>
                </a:extLst>
              </a:tr>
              <a:tr h="376173">
                <a:tc>
                  <a:txBody>
                    <a:bodyPr/>
                    <a:lstStyle/>
                    <a:p>
                      <a:r>
                        <a:rPr kumimoji="1" lang="en-US" altLang="ja-JP" dirty="0">
                          <a:solidFill>
                            <a:srgbClr val="00B0F0"/>
                          </a:solidFill>
                        </a:rPr>
                        <a:t>3</a:t>
                      </a:r>
                      <a:endParaRPr kumimoji="1" lang="ja-JP" altLang="en-US" dirty="0">
                        <a:solidFill>
                          <a:srgbClr val="00B0F0"/>
                        </a:solidFill>
                      </a:endParaRPr>
                    </a:p>
                  </a:txBody>
                  <a:tcPr>
                    <a:lnL w="12700" cmpd="sng">
                      <a:noFill/>
                    </a:lnL>
                    <a:lnR w="63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kumimoji="1" lang="en-US" altLang="ja-JP" dirty="0">
                          <a:solidFill>
                            <a:schemeClr val="bg1"/>
                          </a:solidFill>
                          <a:latin typeface="Source Code Pro" panose="020B0509030403020204" pitchFamily="49" charset="0"/>
                        </a:rPr>
                        <a:t>#</a:t>
                      </a:r>
                      <a:r>
                        <a:rPr kumimoji="1" lang="en-US" altLang="ja-JP" baseline="0" dirty="0">
                          <a:solidFill>
                            <a:schemeClr val="bg1"/>
                          </a:solidFill>
                          <a:latin typeface="Source Code Pro" panose="020B0509030403020204" pitchFamily="49" charset="0"/>
                        </a:rPr>
                        <a:t> L2</a:t>
                      </a:r>
                      <a:r>
                        <a:rPr kumimoji="1" lang="ja-JP" altLang="en-US" baseline="0" dirty="0">
                          <a:solidFill>
                            <a:schemeClr val="bg1"/>
                          </a:solidFill>
                          <a:latin typeface="Source Code Pro" panose="020B0509030403020204" pitchFamily="49" charset="0"/>
                        </a:rPr>
                        <a:t>を</a:t>
                      </a:r>
                      <a:r>
                        <a:rPr kumimoji="1" lang="en-US" altLang="ja-JP" baseline="0" dirty="0">
                          <a:solidFill>
                            <a:schemeClr val="bg1"/>
                          </a:solidFill>
                          <a:latin typeface="Source Code Pro" panose="020B0509030403020204" pitchFamily="49" charset="0"/>
                        </a:rPr>
                        <a:t>L1</a:t>
                      </a:r>
                      <a:r>
                        <a:rPr kumimoji="1" lang="ja-JP" altLang="en-US" baseline="0" dirty="0">
                          <a:solidFill>
                            <a:schemeClr val="bg1"/>
                          </a:solidFill>
                          <a:latin typeface="Source Code Pro" panose="020B0509030403020204" pitchFamily="49" charset="0"/>
                        </a:rPr>
                        <a:t>のコピーに更新する</a:t>
                      </a:r>
                      <a:endParaRPr kumimoji="1" lang="ja-JP" altLang="en-US" dirty="0">
                        <a:solidFill>
                          <a:schemeClr val="bg1"/>
                        </a:solidFill>
                        <a:latin typeface="Source Code Pro" panose="020B0509030403020204" pitchFamily="49" charset="0"/>
                      </a:endParaRP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038625363"/>
                  </a:ext>
                </a:extLst>
              </a:tr>
              <a:tr h="376173">
                <a:tc>
                  <a:txBody>
                    <a:bodyPr/>
                    <a:lstStyle/>
                    <a:p>
                      <a:r>
                        <a:rPr kumimoji="1" lang="en-US" altLang="ja-JP" dirty="0">
                          <a:solidFill>
                            <a:srgbClr val="00B0F0"/>
                          </a:solidFill>
                        </a:rPr>
                        <a:t>4</a:t>
                      </a:r>
                      <a:endParaRPr kumimoji="1" lang="ja-JP" altLang="en-US" dirty="0">
                        <a:solidFill>
                          <a:srgbClr val="00B0F0"/>
                        </a:solidFill>
                      </a:endParaRPr>
                    </a:p>
                  </a:txBody>
                  <a:tcPr>
                    <a:lnL w="12700" cmpd="sng">
                      <a:noFill/>
                    </a:lnL>
                    <a:lnR w="63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kumimoji="1" lang="en-US" altLang="ja-JP" baseline="0" dirty="0">
                          <a:solidFill>
                            <a:schemeClr val="bg1"/>
                          </a:solidFill>
                          <a:latin typeface="Source Code Pro" panose="020B0509030403020204" pitchFamily="49" charset="0"/>
                        </a:rPr>
                        <a:t>    while </a:t>
                      </a:r>
                      <a:r>
                        <a:rPr kumimoji="1" lang="en-US" altLang="ja-JP" baseline="0" dirty="0" err="1">
                          <a:solidFill>
                            <a:schemeClr val="bg1"/>
                          </a:solidFill>
                          <a:latin typeface="Source Code Pro" panose="020B0509030403020204" pitchFamily="49" charset="0"/>
                        </a:rPr>
                        <a:t>len</a:t>
                      </a:r>
                      <a:r>
                        <a:rPr kumimoji="1" lang="en-US" altLang="ja-JP" baseline="0" dirty="0">
                          <a:solidFill>
                            <a:schemeClr val="bg1"/>
                          </a:solidFill>
                          <a:latin typeface="Source Code Pro" panose="020B0509030403020204" pitchFamily="49" charset="0"/>
                        </a:rPr>
                        <a:t>(L2) &gt; 0:</a:t>
                      </a:r>
                      <a:endParaRPr kumimoji="1" lang="ja-JP" altLang="en-US" dirty="0">
                        <a:solidFill>
                          <a:schemeClr val="bg1"/>
                        </a:solidFill>
                        <a:latin typeface="Source Code Pro" panose="020B0509030403020204" pitchFamily="49" charset="0"/>
                      </a:endParaRP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541523465"/>
                  </a:ext>
                </a:extLst>
              </a:tr>
              <a:tr h="376173">
                <a:tc>
                  <a:txBody>
                    <a:bodyPr/>
                    <a:lstStyle/>
                    <a:p>
                      <a:r>
                        <a:rPr kumimoji="1" lang="en-US" altLang="ja-JP" dirty="0">
                          <a:solidFill>
                            <a:srgbClr val="00B0F0"/>
                          </a:solidFill>
                        </a:rPr>
                        <a:t>5</a:t>
                      </a:r>
                      <a:endParaRPr kumimoji="1" lang="ja-JP" altLang="en-US" dirty="0">
                        <a:solidFill>
                          <a:srgbClr val="00B0F0"/>
                        </a:solidFill>
                      </a:endParaRPr>
                    </a:p>
                  </a:txBody>
                  <a:tcPr>
                    <a:lnL w="12700" cmpd="sng">
                      <a:noFill/>
                    </a:lnL>
                    <a:lnR w="63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kumimoji="1" lang="en-US" altLang="ja-JP" dirty="0">
                          <a:solidFill>
                            <a:schemeClr val="bg1"/>
                          </a:solidFill>
                          <a:latin typeface="Source Code Pro" panose="020B0509030403020204" pitchFamily="49" charset="0"/>
                        </a:rPr>
                        <a:t>    </a:t>
                      </a:r>
                      <a:r>
                        <a:rPr kumimoji="1" lang="en-US" altLang="ja-JP" baseline="0" dirty="0">
                          <a:solidFill>
                            <a:schemeClr val="bg1"/>
                          </a:solidFill>
                          <a:latin typeface="Source Code Pro" panose="020B0509030403020204" pitchFamily="49" charset="0"/>
                        </a:rPr>
                        <a:t>    L2.pop()</a:t>
                      </a:r>
                      <a:endParaRPr kumimoji="1" lang="ja-JP" altLang="en-US" dirty="0">
                        <a:solidFill>
                          <a:schemeClr val="bg1"/>
                        </a:solidFill>
                        <a:latin typeface="Source Code Pro" panose="020B0509030403020204" pitchFamily="49" charset="0"/>
                      </a:endParaRP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038632389"/>
                  </a:ext>
                </a:extLst>
              </a:tr>
              <a:tr h="376173">
                <a:tc>
                  <a:txBody>
                    <a:bodyPr/>
                    <a:lstStyle/>
                    <a:p>
                      <a:r>
                        <a:rPr kumimoji="1" lang="en-US" altLang="ja-JP" dirty="0">
                          <a:solidFill>
                            <a:srgbClr val="00B0F0"/>
                          </a:solidFill>
                        </a:rPr>
                        <a:t>6</a:t>
                      </a:r>
                      <a:endParaRPr kumimoji="1" lang="ja-JP" altLang="en-US" dirty="0">
                        <a:solidFill>
                          <a:srgbClr val="00B0F0"/>
                        </a:solidFill>
                      </a:endParaRPr>
                    </a:p>
                  </a:txBody>
                  <a:tcPr>
                    <a:lnL w="12700" cmpd="sng">
                      <a:noFill/>
                    </a:lnL>
                    <a:lnR w="63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kumimoji="1" lang="en-US" altLang="ja-JP" dirty="0">
                          <a:solidFill>
                            <a:schemeClr val="bg1"/>
                          </a:solidFill>
                          <a:latin typeface="Source Code Pro" panose="020B0509030403020204" pitchFamily="49" charset="0"/>
                        </a:rPr>
                        <a:t>    for e in L1:</a:t>
                      </a:r>
                      <a:endParaRPr kumimoji="1" lang="ja-JP" altLang="en-US" dirty="0">
                        <a:solidFill>
                          <a:schemeClr val="bg1"/>
                        </a:solidFill>
                        <a:latin typeface="Source Code Pro" panose="020B0509030403020204" pitchFamily="49" charset="0"/>
                      </a:endParaRP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188057100"/>
                  </a:ext>
                </a:extLst>
              </a:tr>
              <a:tr h="376173">
                <a:tc>
                  <a:txBody>
                    <a:bodyPr/>
                    <a:lstStyle/>
                    <a:p>
                      <a:r>
                        <a:rPr kumimoji="1" lang="en-US" altLang="ja-JP" dirty="0">
                          <a:solidFill>
                            <a:srgbClr val="00B0F0"/>
                          </a:solidFill>
                        </a:rPr>
                        <a:t>7</a:t>
                      </a:r>
                      <a:endParaRPr kumimoji="1" lang="ja-JP" altLang="en-US" dirty="0">
                        <a:solidFill>
                          <a:srgbClr val="00B0F0"/>
                        </a:solidFill>
                      </a:endParaRPr>
                    </a:p>
                  </a:txBody>
                  <a:tcPr>
                    <a:lnL w="12700" cmpd="sng">
                      <a:noFill/>
                    </a:lnL>
                    <a:lnR w="63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kumimoji="1" lang="en-US" altLang="ja-JP" dirty="0">
                          <a:solidFill>
                            <a:schemeClr val="bg1"/>
                          </a:solidFill>
                          <a:latin typeface="Source Code Pro" panose="020B0509030403020204" pitchFamily="49" charset="0"/>
                        </a:rPr>
                        <a:t>        L2.append(e)</a:t>
                      </a:r>
                      <a:endParaRPr kumimoji="1" lang="ja-JP" altLang="en-US" dirty="0">
                        <a:solidFill>
                          <a:schemeClr val="bg1"/>
                        </a:solidFill>
                        <a:latin typeface="Source Code Pro" panose="020B0509030403020204" pitchFamily="49" charset="0"/>
                      </a:endParaRP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890949275"/>
                  </a:ext>
                </a:extLst>
              </a:tr>
              <a:tr h="376173">
                <a:tc>
                  <a:txBody>
                    <a:bodyPr/>
                    <a:lstStyle/>
                    <a:p>
                      <a:r>
                        <a:rPr kumimoji="1" lang="en-US" altLang="ja-JP" dirty="0">
                          <a:solidFill>
                            <a:srgbClr val="00B0F0"/>
                          </a:solidFill>
                        </a:rPr>
                        <a:t>8</a:t>
                      </a:r>
                      <a:endParaRPr kumimoji="1" lang="ja-JP" altLang="en-US" dirty="0">
                        <a:solidFill>
                          <a:srgbClr val="00B0F0"/>
                        </a:solidFill>
                      </a:endParaRPr>
                    </a:p>
                  </a:txBody>
                  <a:tcPr>
                    <a:lnL w="12700" cmpd="sng">
                      <a:noFill/>
                    </a:lnL>
                    <a:lnR w="63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endParaRPr kumimoji="1" lang="ja-JP" altLang="en-US" dirty="0">
                        <a:solidFill>
                          <a:schemeClr val="bg1"/>
                        </a:solidFill>
                        <a:latin typeface="Source Code Pro" panose="020B0509030403020204" pitchFamily="49" charset="0"/>
                      </a:endParaRP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590333382"/>
                  </a:ext>
                </a:extLst>
              </a:tr>
              <a:tr h="376173">
                <a:tc>
                  <a:txBody>
                    <a:bodyPr/>
                    <a:lstStyle/>
                    <a:p>
                      <a:r>
                        <a:rPr kumimoji="1" lang="en-US" altLang="ja-JP" dirty="0">
                          <a:solidFill>
                            <a:srgbClr val="00B0F0"/>
                          </a:solidFill>
                        </a:rPr>
                        <a:t>9</a:t>
                      </a:r>
                      <a:endParaRPr kumimoji="1" lang="ja-JP" altLang="en-US" dirty="0">
                        <a:solidFill>
                          <a:srgbClr val="00B0F0"/>
                        </a:solidFill>
                      </a:endParaRPr>
                    </a:p>
                  </a:txBody>
                  <a:tcPr>
                    <a:lnL w="12700" cmpd="sng">
                      <a:noFill/>
                    </a:lnL>
                    <a:lnR w="63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endParaRPr kumimoji="1" lang="ja-JP" altLang="en-US" dirty="0">
                        <a:solidFill>
                          <a:schemeClr val="bg1"/>
                        </a:solidFill>
                        <a:latin typeface="Source Code Pro" panose="020B0509030403020204" pitchFamily="49" charset="0"/>
                      </a:endParaRP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740787005"/>
                  </a:ext>
                </a:extLst>
              </a:tr>
            </a:tbl>
          </a:graphicData>
        </a:graphic>
      </p:graphicFrame>
    </p:spTree>
    <p:extLst>
      <p:ext uri="{BB962C8B-B14F-4D97-AF65-F5344CB8AC3E}">
        <p14:creationId xmlns:p14="http://schemas.microsoft.com/office/powerpoint/2010/main" val="3976674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fade">
                                      <p:cBhvr>
                                        <p:cTn id="10" dur="500"/>
                                        <p:tgtEl>
                                          <p:spTgt spid="4">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fade">
                                      <p:cBhvr>
                                        <p:cTn id="15" dur="500"/>
                                        <p:tgtEl>
                                          <p:spTgt spid="4">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fade">
                                      <p:cBhvr>
                                        <p:cTn id="18" dur="500"/>
                                        <p:tgtEl>
                                          <p:spTgt spid="4">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Effect transition="in" filter="fade">
                                      <p:cBhvr>
                                        <p:cTn id="24" dur="500"/>
                                        <p:tgtEl>
                                          <p:spTgt spid="4">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fade">
                                      <p:cBhvr>
                                        <p:cTn id="27" dur="500"/>
                                        <p:tgtEl>
                                          <p:spTgt spid="4">
                                            <p:txEl>
                                              <p:pRg st="7" end="7"/>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
                                            <p:txEl>
                                              <p:pRg st="8" end="8"/>
                                            </p:txEl>
                                          </p:spTgt>
                                        </p:tgtEl>
                                        <p:attrNameLst>
                                          <p:attrName>style.visibility</p:attrName>
                                        </p:attrNameLst>
                                      </p:cBhvr>
                                      <p:to>
                                        <p:strVal val="visible"/>
                                      </p:to>
                                    </p:set>
                                    <p:animEffect transition="in" filter="fade">
                                      <p:cBhvr>
                                        <p:cTn id="30"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リスト</a:t>
            </a:r>
            <a:r>
              <a:rPr kumimoji="1" lang="en-US" altLang="ja-JP" dirty="0"/>
              <a:t>L2</a:t>
            </a:r>
            <a:r>
              <a:rPr kumimoji="1" lang="ja-JP" altLang="en-US" dirty="0"/>
              <a:t>に</a:t>
            </a:r>
            <a:r>
              <a:rPr kumimoji="1" lang="en-US" altLang="ja-JP" dirty="0"/>
              <a:t>L1</a:t>
            </a:r>
            <a:r>
              <a:rPr kumimoji="1" lang="ja-JP" altLang="en-US" dirty="0"/>
              <a:t>をコピーする</a:t>
            </a:r>
            <a:r>
              <a:rPr kumimoji="1" lang="en-US" altLang="ja-JP" dirty="0"/>
              <a:t>copy</a:t>
            </a:r>
            <a:r>
              <a:rPr kumimoji="1" lang="ja-JP" altLang="en-US" dirty="0"/>
              <a:t>関数</a:t>
            </a:r>
          </a:p>
        </p:txBody>
      </p:sp>
      <p:sp>
        <p:nvSpPr>
          <p:cNvPr id="3" name="コンテンツ プレースホルダー 2"/>
          <p:cNvSpPr>
            <a:spLocks noGrp="1"/>
          </p:cNvSpPr>
          <p:nvPr>
            <p:ph sz="half" idx="1"/>
          </p:nvPr>
        </p:nvSpPr>
        <p:spPr/>
        <p:txBody>
          <a:bodyPr/>
          <a:lstStyle/>
          <a:p>
            <a:endParaRPr kumimoji="1" lang="ja-JP" altLang="en-US"/>
          </a:p>
        </p:txBody>
      </p:sp>
      <p:sp>
        <p:nvSpPr>
          <p:cNvPr id="4" name="コンテンツ プレースホルダー 3"/>
          <p:cNvSpPr>
            <a:spLocks noGrp="1"/>
          </p:cNvSpPr>
          <p:nvPr>
            <p:ph sz="half" idx="2"/>
          </p:nvPr>
        </p:nvSpPr>
        <p:spPr/>
        <p:txBody>
          <a:bodyPr>
            <a:normAutofit/>
          </a:bodyPr>
          <a:lstStyle/>
          <a:p>
            <a:r>
              <a:rPr lang="ja-JP" altLang="en-US" sz="2400" dirty="0"/>
              <a:t>●同じリストを参照する</a:t>
            </a:r>
            <a:r>
              <a:rPr lang="en-US" altLang="ja-JP" sz="2400" dirty="0"/>
              <a:t>(L2=L1)</a:t>
            </a:r>
            <a:r>
              <a:rPr lang="ja-JP" altLang="en-US" sz="2400" dirty="0"/>
              <a:t>とき</a:t>
            </a:r>
            <a:endParaRPr lang="en-US" altLang="ja-JP" sz="2400" dirty="0"/>
          </a:p>
          <a:p>
            <a:endParaRPr kumimoji="1" lang="en-US" altLang="ja-JP" sz="2400" dirty="0"/>
          </a:p>
          <a:p>
            <a:endParaRPr lang="en-US" altLang="ja-JP" sz="2400" dirty="0"/>
          </a:p>
          <a:p>
            <a:r>
              <a:rPr lang="en-US" altLang="ja-JP" sz="2400" dirty="0"/>
              <a:t>4</a:t>
            </a:r>
            <a:r>
              <a:rPr lang="ja-JP" altLang="en-US" sz="2400" dirty="0"/>
              <a:t>行目</a:t>
            </a:r>
            <a:r>
              <a:rPr lang="ja-JP" altLang="en-US" sz="2400" dirty="0" smtClean="0"/>
              <a:t>ですべて</a:t>
            </a:r>
            <a:r>
              <a:rPr lang="ja-JP" altLang="en-US" sz="2400" dirty="0"/>
              <a:t>の要素</a:t>
            </a:r>
            <a:r>
              <a:rPr lang="ja-JP" altLang="en-US" sz="2400" dirty="0" smtClean="0"/>
              <a:t>を</a:t>
            </a:r>
            <a:endParaRPr lang="en-US" altLang="ja-JP" sz="2400" dirty="0"/>
          </a:p>
          <a:p>
            <a:r>
              <a:rPr kumimoji="1" lang="en-US" altLang="ja-JP" sz="2400" dirty="0"/>
              <a:t>5</a:t>
            </a:r>
            <a:r>
              <a:rPr kumimoji="1" lang="ja-JP" altLang="en-US" sz="2400" dirty="0"/>
              <a:t>行目で取り出すため</a:t>
            </a:r>
            <a:endParaRPr kumimoji="1" lang="en-US" altLang="ja-JP" sz="2400" dirty="0"/>
          </a:p>
          <a:p>
            <a:endParaRPr lang="en-US" altLang="ja-JP" sz="2400" dirty="0"/>
          </a:p>
          <a:p>
            <a:r>
              <a:rPr kumimoji="1" lang="en-US" altLang="ja-JP" sz="2400" dirty="0"/>
              <a:t>7</a:t>
            </a:r>
            <a:r>
              <a:rPr kumimoji="1" lang="ja-JP" altLang="en-US" sz="2400" dirty="0"/>
              <a:t>行目で追加する際に，</a:t>
            </a:r>
            <a:endParaRPr kumimoji="1" lang="en-US" altLang="ja-JP" sz="2400" dirty="0"/>
          </a:p>
          <a:p>
            <a:r>
              <a:rPr lang="ja-JP" altLang="en-US" sz="2400" dirty="0"/>
              <a:t>　　　　　</a:t>
            </a:r>
            <a:r>
              <a:rPr kumimoji="1" lang="ja-JP" altLang="en-US" sz="2400" dirty="0"/>
              <a:t>既にオブジェクトがない</a:t>
            </a:r>
            <a:endParaRPr kumimoji="1" lang="en-US" altLang="ja-JP" sz="2400" dirty="0"/>
          </a:p>
        </p:txBody>
      </p:sp>
      <p:sp>
        <p:nvSpPr>
          <p:cNvPr id="5" name="日付プレースホルダー 4"/>
          <p:cNvSpPr>
            <a:spLocks noGrp="1"/>
          </p:cNvSpPr>
          <p:nvPr>
            <p:ph type="dt" sz="half" idx="10"/>
          </p:nvPr>
        </p:nvSpPr>
        <p:spPr/>
        <p:txBody>
          <a:bodyPr/>
          <a:lstStyle/>
          <a:p>
            <a:r>
              <a:rPr lang="en-US" altLang="ja-JP"/>
              <a:t>2019</a:t>
            </a:r>
            <a:r>
              <a:rPr lang="ja-JP" altLang="en-US"/>
              <a:t>年</a:t>
            </a:r>
            <a:r>
              <a:rPr lang="en-US" altLang="ja-JP"/>
              <a:t>6</a:t>
            </a:r>
            <a:r>
              <a:rPr lang="ja-JP" altLang="en-US"/>
              <a:t>月</a:t>
            </a:r>
            <a:r>
              <a:rPr lang="en-US" altLang="ja-JP"/>
              <a:t>5</a:t>
            </a:r>
            <a:r>
              <a:rPr lang="ja-JP" altLang="en-US"/>
              <a:t>日</a:t>
            </a:r>
            <a:endParaRPr lang="en-US" dirty="0"/>
          </a:p>
        </p:txBody>
      </p:sp>
      <p:sp>
        <p:nvSpPr>
          <p:cNvPr id="6" name="フッター プレースホルダー 5"/>
          <p:cNvSpPr>
            <a:spLocks noGrp="1"/>
          </p:cNvSpPr>
          <p:nvPr>
            <p:ph type="ftr" sz="quarter" idx="11"/>
          </p:nvPr>
        </p:nvSpPr>
        <p:spPr/>
        <p:txBody>
          <a:bodyPr/>
          <a:lstStyle/>
          <a:p>
            <a:r>
              <a:rPr lang="ja-JP" altLang="en-US"/>
              <a:t>高知工科大学松崎・竹内研究室合同輪講資料</a:t>
            </a:r>
            <a:endParaRPr lang="en-US" dirty="0"/>
          </a:p>
        </p:txBody>
      </p:sp>
      <p:sp>
        <p:nvSpPr>
          <p:cNvPr id="7" name="スライド番号プレースホルダー 6"/>
          <p:cNvSpPr>
            <a:spLocks noGrp="1"/>
          </p:cNvSpPr>
          <p:nvPr>
            <p:ph type="sldNum" sz="quarter" idx="12"/>
          </p:nvPr>
        </p:nvSpPr>
        <p:spPr/>
        <p:txBody>
          <a:bodyPr/>
          <a:lstStyle/>
          <a:p>
            <a:fld id="{4FAB73BC-B049-4115-A692-8D63A059BFB8}" type="slidenum">
              <a:rPr lang="en-US" smtClean="0"/>
              <a:pPr/>
              <a:t>21</a:t>
            </a:fld>
            <a:endParaRPr lang="en-US" dirty="0"/>
          </a:p>
        </p:txBody>
      </p:sp>
      <p:graphicFrame>
        <p:nvGraphicFramePr>
          <p:cNvPr id="8" name="コンテンツ プレースホルダー 7"/>
          <p:cNvGraphicFramePr>
            <a:graphicFrameLocks/>
          </p:cNvGraphicFramePr>
          <p:nvPr>
            <p:extLst/>
          </p:nvPr>
        </p:nvGraphicFramePr>
        <p:xfrm>
          <a:off x="1096328" y="1845734"/>
          <a:ext cx="4938712" cy="3761730"/>
        </p:xfrm>
        <a:graphic>
          <a:graphicData uri="http://schemas.openxmlformats.org/drawingml/2006/table">
            <a:tbl>
              <a:tblPr firstRow="1" bandRow="1">
                <a:tableStyleId>{073A0DAA-6AF3-43AB-8588-CEC1D06C72B9}</a:tableStyleId>
              </a:tblPr>
              <a:tblGrid>
                <a:gridCol w="242198">
                  <a:extLst>
                    <a:ext uri="{9D8B030D-6E8A-4147-A177-3AD203B41FA5}">
                      <a16:colId xmlns:a16="http://schemas.microsoft.com/office/drawing/2014/main" val="2326000303"/>
                    </a:ext>
                  </a:extLst>
                </a:gridCol>
                <a:gridCol w="4696514">
                  <a:extLst>
                    <a:ext uri="{9D8B030D-6E8A-4147-A177-3AD203B41FA5}">
                      <a16:colId xmlns:a16="http://schemas.microsoft.com/office/drawing/2014/main" val="689783899"/>
                    </a:ext>
                  </a:extLst>
                </a:gridCol>
              </a:tblGrid>
              <a:tr h="376173">
                <a:tc>
                  <a:txBody>
                    <a:bodyPr/>
                    <a:lstStyle/>
                    <a:p>
                      <a:endParaRPr kumimoji="1" lang="ja-JP" altLang="en-US" dirty="0">
                        <a:solidFill>
                          <a:schemeClr val="bg1"/>
                        </a:solidFill>
                      </a:endParaRPr>
                    </a:p>
                  </a:txBody>
                  <a:tcPr>
                    <a:lnL w="12700" cmpd="sng">
                      <a:noFill/>
                    </a:lnL>
                    <a:lnR w="635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r>
                        <a:rPr kumimoji="1" lang="en-US" altLang="ja-JP" dirty="0">
                          <a:solidFill>
                            <a:srgbClr val="FF0000"/>
                          </a:solidFill>
                          <a:latin typeface="Source Code Pro" panose="020B0509030403020204" pitchFamily="49" charset="0"/>
                          <a:ea typeface="Source Code Pro" panose="020B0509030403020204" pitchFamily="49" charset="0"/>
                        </a:rPr>
                        <a:t>copy.py</a:t>
                      </a:r>
                      <a:endParaRPr kumimoji="1" lang="ja-JP" altLang="en-US" dirty="0">
                        <a:solidFill>
                          <a:srgbClr val="FF0000"/>
                        </a:solidFill>
                        <a:latin typeface="Source Code Pro" panose="020B0509030403020204" pitchFamily="49" charset="0"/>
                      </a:endParaRP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636382107"/>
                  </a:ext>
                </a:extLst>
              </a:tr>
              <a:tr h="376173">
                <a:tc>
                  <a:txBody>
                    <a:bodyPr/>
                    <a:lstStyle/>
                    <a:p>
                      <a:r>
                        <a:rPr kumimoji="1" lang="en-US" altLang="ja-JP" dirty="0">
                          <a:solidFill>
                            <a:srgbClr val="00B0F0"/>
                          </a:solidFill>
                        </a:rPr>
                        <a:t>1</a:t>
                      </a:r>
                      <a:endParaRPr kumimoji="1" lang="ja-JP" altLang="en-US" dirty="0">
                        <a:solidFill>
                          <a:srgbClr val="00B0F0"/>
                        </a:solidFill>
                      </a:endParaRPr>
                    </a:p>
                  </a:txBody>
                  <a:tcPr>
                    <a:lnL w="12700" cmpd="sng">
                      <a:noFill/>
                    </a:lnL>
                    <a:lnR w="6350" cap="flat" cmpd="sng" algn="ctr">
                      <a:no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tx1"/>
                    </a:solidFill>
                  </a:tcPr>
                </a:tc>
                <a:tc>
                  <a:txBody>
                    <a:bodyPr/>
                    <a:lstStyle/>
                    <a:p>
                      <a:r>
                        <a:rPr kumimoji="1" lang="en-US" altLang="ja-JP" dirty="0" err="1">
                          <a:solidFill>
                            <a:schemeClr val="bg1"/>
                          </a:solidFill>
                          <a:latin typeface="Source Code Pro" panose="020B0509030403020204" pitchFamily="49" charset="0"/>
                        </a:rPr>
                        <a:t>def</a:t>
                      </a:r>
                      <a:r>
                        <a:rPr kumimoji="1" lang="en-US" altLang="ja-JP" dirty="0">
                          <a:solidFill>
                            <a:schemeClr val="bg1"/>
                          </a:solidFill>
                          <a:latin typeface="Source Code Pro" panose="020B0509030403020204" pitchFamily="49" charset="0"/>
                        </a:rPr>
                        <a:t> copy(L1,</a:t>
                      </a:r>
                      <a:r>
                        <a:rPr kumimoji="1" lang="en-US" altLang="ja-JP" baseline="0" dirty="0">
                          <a:solidFill>
                            <a:schemeClr val="bg1"/>
                          </a:solidFill>
                          <a:latin typeface="Source Code Pro" panose="020B0509030403020204" pitchFamily="49" charset="0"/>
                        </a:rPr>
                        <a:t>L2):</a:t>
                      </a:r>
                      <a:endParaRPr kumimoji="1" lang="ja-JP" altLang="en-US" dirty="0">
                        <a:solidFill>
                          <a:schemeClr val="bg1"/>
                        </a:solidFill>
                        <a:latin typeface="Source Code Pro" panose="020B0509030403020204" pitchFamily="49" charset="0"/>
                      </a:endParaRP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640137274"/>
                  </a:ext>
                </a:extLst>
              </a:tr>
              <a:tr h="376173">
                <a:tc>
                  <a:txBody>
                    <a:bodyPr/>
                    <a:lstStyle/>
                    <a:p>
                      <a:r>
                        <a:rPr kumimoji="1" lang="en-US" altLang="ja-JP" dirty="0">
                          <a:solidFill>
                            <a:srgbClr val="00B0F0"/>
                          </a:solidFill>
                        </a:rPr>
                        <a:t>2</a:t>
                      </a:r>
                      <a:endParaRPr kumimoji="1" lang="ja-JP" altLang="en-US" dirty="0">
                        <a:solidFill>
                          <a:srgbClr val="00B0F0"/>
                        </a:solidFill>
                      </a:endParaRPr>
                    </a:p>
                  </a:txBody>
                  <a:tcPr>
                    <a:lnL w="12700" cmpd="sng">
                      <a:noFill/>
                    </a:lnL>
                    <a:lnR w="63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kumimoji="1" lang="en-US" altLang="ja-JP" dirty="0">
                          <a:solidFill>
                            <a:schemeClr val="bg1"/>
                          </a:solidFill>
                          <a:latin typeface="Source Code Pro" panose="020B0509030403020204" pitchFamily="49" charset="0"/>
                        </a:rPr>
                        <a:t>#</a:t>
                      </a:r>
                      <a:r>
                        <a:rPr kumimoji="1" lang="en-US" altLang="ja-JP" baseline="0" dirty="0">
                          <a:solidFill>
                            <a:schemeClr val="bg1"/>
                          </a:solidFill>
                          <a:latin typeface="Source Code Pro" panose="020B0509030403020204" pitchFamily="49" charset="0"/>
                        </a:rPr>
                        <a:t> L1,L2</a:t>
                      </a:r>
                      <a:r>
                        <a:rPr kumimoji="1" lang="ja-JP" altLang="en-US" baseline="0" dirty="0">
                          <a:solidFill>
                            <a:schemeClr val="bg1"/>
                          </a:solidFill>
                          <a:latin typeface="Source Code Pro" panose="020B0509030403020204" pitchFamily="49" charset="0"/>
                        </a:rPr>
                        <a:t>はリスト</a:t>
                      </a:r>
                      <a:endParaRPr kumimoji="1" lang="ja-JP" altLang="en-US" dirty="0">
                        <a:solidFill>
                          <a:schemeClr val="bg1"/>
                        </a:solidFill>
                        <a:latin typeface="Source Code Pro" panose="020B0509030403020204" pitchFamily="49" charset="0"/>
                      </a:endParaRP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426363787"/>
                  </a:ext>
                </a:extLst>
              </a:tr>
              <a:tr h="376173">
                <a:tc>
                  <a:txBody>
                    <a:bodyPr/>
                    <a:lstStyle/>
                    <a:p>
                      <a:r>
                        <a:rPr kumimoji="1" lang="en-US" altLang="ja-JP" dirty="0">
                          <a:solidFill>
                            <a:srgbClr val="00B0F0"/>
                          </a:solidFill>
                        </a:rPr>
                        <a:t>3</a:t>
                      </a:r>
                      <a:endParaRPr kumimoji="1" lang="ja-JP" altLang="en-US" dirty="0">
                        <a:solidFill>
                          <a:srgbClr val="00B0F0"/>
                        </a:solidFill>
                      </a:endParaRPr>
                    </a:p>
                  </a:txBody>
                  <a:tcPr>
                    <a:lnL w="12700" cmpd="sng">
                      <a:noFill/>
                    </a:lnL>
                    <a:lnR w="63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kumimoji="1" lang="en-US" altLang="ja-JP" dirty="0">
                          <a:solidFill>
                            <a:schemeClr val="bg1"/>
                          </a:solidFill>
                          <a:latin typeface="Source Code Pro" panose="020B0509030403020204" pitchFamily="49" charset="0"/>
                        </a:rPr>
                        <a:t>#</a:t>
                      </a:r>
                      <a:r>
                        <a:rPr kumimoji="1" lang="en-US" altLang="ja-JP" baseline="0" dirty="0">
                          <a:solidFill>
                            <a:schemeClr val="bg1"/>
                          </a:solidFill>
                          <a:latin typeface="Source Code Pro" panose="020B0509030403020204" pitchFamily="49" charset="0"/>
                        </a:rPr>
                        <a:t> L2</a:t>
                      </a:r>
                      <a:r>
                        <a:rPr kumimoji="1" lang="ja-JP" altLang="en-US" baseline="0" dirty="0">
                          <a:solidFill>
                            <a:schemeClr val="bg1"/>
                          </a:solidFill>
                          <a:latin typeface="Source Code Pro" panose="020B0509030403020204" pitchFamily="49" charset="0"/>
                        </a:rPr>
                        <a:t>を</a:t>
                      </a:r>
                      <a:r>
                        <a:rPr kumimoji="1" lang="en-US" altLang="ja-JP" baseline="0" dirty="0">
                          <a:solidFill>
                            <a:schemeClr val="bg1"/>
                          </a:solidFill>
                          <a:latin typeface="Source Code Pro" panose="020B0509030403020204" pitchFamily="49" charset="0"/>
                        </a:rPr>
                        <a:t>L1</a:t>
                      </a:r>
                      <a:r>
                        <a:rPr kumimoji="1" lang="ja-JP" altLang="en-US" baseline="0" dirty="0">
                          <a:solidFill>
                            <a:schemeClr val="bg1"/>
                          </a:solidFill>
                          <a:latin typeface="Source Code Pro" panose="020B0509030403020204" pitchFamily="49" charset="0"/>
                        </a:rPr>
                        <a:t>のコピーに更新する</a:t>
                      </a:r>
                      <a:endParaRPr kumimoji="1" lang="ja-JP" altLang="en-US" dirty="0">
                        <a:solidFill>
                          <a:schemeClr val="bg1"/>
                        </a:solidFill>
                        <a:latin typeface="Source Code Pro" panose="020B0509030403020204" pitchFamily="49" charset="0"/>
                      </a:endParaRP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038625363"/>
                  </a:ext>
                </a:extLst>
              </a:tr>
              <a:tr h="376173">
                <a:tc>
                  <a:txBody>
                    <a:bodyPr/>
                    <a:lstStyle/>
                    <a:p>
                      <a:r>
                        <a:rPr kumimoji="1" lang="en-US" altLang="ja-JP" dirty="0">
                          <a:solidFill>
                            <a:srgbClr val="00B0F0"/>
                          </a:solidFill>
                        </a:rPr>
                        <a:t>4</a:t>
                      </a:r>
                      <a:endParaRPr kumimoji="1" lang="ja-JP" altLang="en-US" dirty="0">
                        <a:solidFill>
                          <a:srgbClr val="00B0F0"/>
                        </a:solidFill>
                      </a:endParaRPr>
                    </a:p>
                  </a:txBody>
                  <a:tcPr>
                    <a:lnL w="12700" cmpd="sng">
                      <a:noFill/>
                    </a:lnL>
                    <a:lnR w="63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kumimoji="1" lang="en-US" altLang="ja-JP" baseline="0" dirty="0">
                          <a:solidFill>
                            <a:schemeClr val="bg1"/>
                          </a:solidFill>
                          <a:latin typeface="Source Code Pro" panose="020B0509030403020204" pitchFamily="49" charset="0"/>
                        </a:rPr>
                        <a:t>    while </a:t>
                      </a:r>
                      <a:r>
                        <a:rPr kumimoji="1" lang="en-US" altLang="ja-JP" baseline="0" dirty="0" err="1">
                          <a:solidFill>
                            <a:schemeClr val="bg1"/>
                          </a:solidFill>
                          <a:latin typeface="Source Code Pro" panose="020B0509030403020204" pitchFamily="49" charset="0"/>
                        </a:rPr>
                        <a:t>len</a:t>
                      </a:r>
                      <a:r>
                        <a:rPr kumimoji="1" lang="en-US" altLang="ja-JP" baseline="0" dirty="0">
                          <a:solidFill>
                            <a:schemeClr val="bg1"/>
                          </a:solidFill>
                          <a:latin typeface="Source Code Pro" panose="020B0509030403020204" pitchFamily="49" charset="0"/>
                        </a:rPr>
                        <a:t>(L2) &gt; 0:</a:t>
                      </a:r>
                      <a:endParaRPr kumimoji="1" lang="ja-JP" altLang="en-US" dirty="0">
                        <a:solidFill>
                          <a:schemeClr val="bg1"/>
                        </a:solidFill>
                        <a:latin typeface="Source Code Pro" panose="020B0509030403020204" pitchFamily="49" charset="0"/>
                      </a:endParaRP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541523465"/>
                  </a:ext>
                </a:extLst>
              </a:tr>
              <a:tr h="376173">
                <a:tc>
                  <a:txBody>
                    <a:bodyPr/>
                    <a:lstStyle/>
                    <a:p>
                      <a:r>
                        <a:rPr kumimoji="1" lang="en-US" altLang="ja-JP" dirty="0">
                          <a:solidFill>
                            <a:srgbClr val="00B0F0"/>
                          </a:solidFill>
                        </a:rPr>
                        <a:t>5</a:t>
                      </a:r>
                      <a:endParaRPr kumimoji="1" lang="ja-JP" altLang="en-US" dirty="0">
                        <a:solidFill>
                          <a:srgbClr val="00B0F0"/>
                        </a:solidFill>
                      </a:endParaRPr>
                    </a:p>
                  </a:txBody>
                  <a:tcPr>
                    <a:lnL w="12700" cmpd="sng">
                      <a:noFill/>
                    </a:lnL>
                    <a:lnR w="63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kumimoji="1" lang="en-US" altLang="ja-JP" dirty="0">
                          <a:solidFill>
                            <a:schemeClr val="bg1"/>
                          </a:solidFill>
                          <a:latin typeface="Source Code Pro" panose="020B0509030403020204" pitchFamily="49" charset="0"/>
                        </a:rPr>
                        <a:t>    </a:t>
                      </a:r>
                      <a:r>
                        <a:rPr kumimoji="1" lang="en-US" altLang="ja-JP" baseline="0" dirty="0">
                          <a:solidFill>
                            <a:schemeClr val="bg1"/>
                          </a:solidFill>
                          <a:latin typeface="Source Code Pro" panose="020B0509030403020204" pitchFamily="49" charset="0"/>
                        </a:rPr>
                        <a:t>    L2.pop()</a:t>
                      </a:r>
                      <a:endParaRPr kumimoji="1" lang="ja-JP" altLang="en-US" dirty="0">
                        <a:solidFill>
                          <a:schemeClr val="bg1"/>
                        </a:solidFill>
                        <a:latin typeface="Source Code Pro" panose="020B0509030403020204" pitchFamily="49" charset="0"/>
                      </a:endParaRP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038632389"/>
                  </a:ext>
                </a:extLst>
              </a:tr>
              <a:tr h="376173">
                <a:tc>
                  <a:txBody>
                    <a:bodyPr/>
                    <a:lstStyle/>
                    <a:p>
                      <a:r>
                        <a:rPr kumimoji="1" lang="en-US" altLang="ja-JP" dirty="0">
                          <a:solidFill>
                            <a:srgbClr val="00B0F0"/>
                          </a:solidFill>
                        </a:rPr>
                        <a:t>6</a:t>
                      </a:r>
                      <a:endParaRPr kumimoji="1" lang="ja-JP" altLang="en-US" dirty="0">
                        <a:solidFill>
                          <a:srgbClr val="00B0F0"/>
                        </a:solidFill>
                      </a:endParaRPr>
                    </a:p>
                  </a:txBody>
                  <a:tcPr>
                    <a:lnL w="12700" cmpd="sng">
                      <a:noFill/>
                    </a:lnL>
                    <a:lnR w="63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kumimoji="1" lang="en-US" altLang="ja-JP" dirty="0">
                          <a:solidFill>
                            <a:schemeClr val="bg1"/>
                          </a:solidFill>
                          <a:latin typeface="Source Code Pro" panose="020B0509030403020204" pitchFamily="49" charset="0"/>
                        </a:rPr>
                        <a:t>    for e in L1:</a:t>
                      </a:r>
                      <a:endParaRPr kumimoji="1" lang="ja-JP" altLang="en-US" dirty="0">
                        <a:solidFill>
                          <a:schemeClr val="bg1"/>
                        </a:solidFill>
                        <a:latin typeface="Source Code Pro" panose="020B0509030403020204" pitchFamily="49" charset="0"/>
                      </a:endParaRP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188057100"/>
                  </a:ext>
                </a:extLst>
              </a:tr>
              <a:tr h="376173">
                <a:tc>
                  <a:txBody>
                    <a:bodyPr/>
                    <a:lstStyle/>
                    <a:p>
                      <a:r>
                        <a:rPr kumimoji="1" lang="en-US" altLang="ja-JP" dirty="0">
                          <a:solidFill>
                            <a:srgbClr val="00B0F0"/>
                          </a:solidFill>
                        </a:rPr>
                        <a:t>7</a:t>
                      </a:r>
                      <a:endParaRPr kumimoji="1" lang="ja-JP" altLang="en-US" dirty="0">
                        <a:solidFill>
                          <a:srgbClr val="00B0F0"/>
                        </a:solidFill>
                      </a:endParaRPr>
                    </a:p>
                  </a:txBody>
                  <a:tcPr>
                    <a:lnL w="12700" cmpd="sng">
                      <a:noFill/>
                    </a:lnL>
                    <a:lnR w="63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kumimoji="1" lang="en-US" altLang="ja-JP" dirty="0">
                          <a:solidFill>
                            <a:schemeClr val="bg1"/>
                          </a:solidFill>
                          <a:latin typeface="Source Code Pro" panose="020B0509030403020204" pitchFamily="49" charset="0"/>
                        </a:rPr>
                        <a:t>        L2.append(e)</a:t>
                      </a:r>
                      <a:endParaRPr kumimoji="1" lang="ja-JP" altLang="en-US" dirty="0">
                        <a:solidFill>
                          <a:schemeClr val="bg1"/>
                        </a:solidFill>
                        <a:latin typeface="Source Code Pro" panose="020B0509030403020204" pitchFamily="49" charset="0"/>
                      </a:endParaRP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890949275"/>
                  </a:ext>
                </a:extLst>
              </a:tr>
              <a:tr h="376173">
                <a:tc>
                  <a:txBody>
                    <a:bodyPr/>
                    <a:lstStyle/>
                    <a:p>
                      <a:r>
                        <a:rPr kumimoji="1" lang="en-US" altLang="ja-JP" dirty="0">
                          <a:solidFill>
                            <a:srgbClr val="00B0F0"/>
                          </a:solidFill>
                        </a:rPr>
                        <a:t>8</a:t>
                      </a:r>
                      <a:endParaRPr kumimoji="1" lang="ja-JP" altLang="en-US" dirty="0">
                        <a:solidFill>
                          <a:srgbClr val="00B0F0"/>
                        </a:solidFill>
                      </a:endParaRPr>
                    </a:p>
                  </a:txBody>
                  <a:tcPr>
                    <a:lnL w="12700" cmpd="sng">
                      <a:noFill/>
                    </a:lnL>
                    <a:lnR w="63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endParaRPr kumimoji="1" lang="ja-JP" altLang="en-US" dirty="0">
                        <a:solidFill>
                          <a:schemeClr val="bg1"/>
                        </a:solidFill>
                        <a:latin typeface="Source Code Pro" panose="020B0509030403020204" pitchFamily="49" charset="0"/>
                      </a:endParaRP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590333382"/>
                  </a:ext>
                </a:extLst>
              </a:tr>
              <a:tr h="376173">
                <a:tc>
                  <a:txBody>
                    <a:bodyPr/>
                    <a:lstStyle/>
                    <a:p>
                      <a:r>
                        <a:rPr kumimoji="1" lang="en-US" altLang="ja-JP" dirty="0">
                          <a:solidFill>
                            <a:srgbClr val="00B0F0"/>
                          </a:solidFill>
                        </a:rPr>
                        <a:t>9</a:t>
                      </a:r>
                      <a:endParaRPr kumimoji="1" lang="ja-JP" altLang="en-US" dirty="0">
                        <a:solidFill>
                          <a:srgbClr val="00B0F0"/>
                        </a:solidFill>
                      </a:endParaRPr>
                    </a:p>
                  </a:txBody>
                  <a:tcPr>
                    <a:lnL w="12700" cmpd="sng">
                      <a:noFill/>
                    </a:lnL>
                    <a:lnR w="63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endParaRPr kumimoji="1" lang="ja-JP" altLang="en-US" dirty="0">
                        <a:solidFill>
                          <a:schemeClr val="bg1"/>
                        </a:solidFill>
                        <a:latin typeface="Source Code Pro" panose="020B0509030403020204" pitchFamily="49" charset="0"/>
                      </a:endParaRP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740787005"/>
                  </a:ext>
                </a:extLst>
              </a:tr>
            </a:tbl>
          </a:graphicData>
        </a:graphic>
      </p:graphicFrame>
    </p:spTree>
    <p:extLst>
      <p:ext uri="{BB962C8B-B14F-4D97-AF65-F5344CB8AC3E}">
        <p14:creationId xmlns:p14="http://schemas.microsoft.com/office/powerpoint/2010/main" val="1422613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474FF3-B3D7-4185-9E3C-2150DAA8BC1B}"/>
              </a:ext>
            </a:extLst>
          </p:cNvPr>
          <p:cNvSpPr>
            <a:spLocks noGrp="1"/>
          </p:cNvSpPr>
          <p:nvPr>
            <p:ph type="title"/>
          </p:nvPr>
        </p:nvSpPr>
        <p:spPr/>
        <p:txBody>
          <a:bodyPr/>
          <a:lstStyle/>
          <a:p>
            <a:r>
              <a:rPr lang="ja-JP" altLang="en-US" dirty="0"/>
              <a:t>リスト</a:t>
            </a:r>
            <a:r>
              <a:rPr lang="en-US" altLang="ja-JP" dirty="0"/>
              <a:t>L2</a:t>
            </a:r>
            <a:r>
              <a:rPr lang="ja-JP" altLang="en-US" dirty="0"/>
              <a:t>に</a:t>
            </a:r>
            <a:r>
              <a:rPr lang="en-US" altLang="ja-JP" dirty="0"/>
              <a:t>L1</a:t>
            </a:r>
            <a:r>
              <a:rPr lang="ja-JP" altLang="en-US" dirty="0"/>
              <a:t>をコピーする</a:t>
            </a:r>
            <a:r>
              <a:rPr lang="en-US" altLang="ja-JP" dirty="0"/>
              <a:t>copy</a:t>
            </a:r>
            <a:r>
              <a:rPr lang="ja-JP" altLang="en-US" dirty="0"/>
              <a:t>関数</a:t>
            </a:r>
            <a:endParaRPr kumimoji="1" lang="ja-JP" altLang="en-US" dirty="0"/>
          </a:p>
        </p:txBody>
      </p:sp>
      <p:sp>
        <p:nvSpPr>
          <p:cNvPr id="3" name="コンテンツ プレースホルダー 2">
            <a:extLst>
              <a:ext uri="{FF2B5EF4-FFF2-40B4-BE49-F238E27FC236}">
                <a16:creationId xmlns:a16="http://schemas.microsoft.com/office/drawing/2014/main" id="{20C37098-2783-43EE-8836-4DDDEB08DB2A}"/>
              </a:ext>
            </a:extLst>
          </p:cNvPr>
          <p:cNvSpPr>
            <a:spLocks noGrp="1"/>
          </p:cNvSpPr>
          <p:nvPr>
            <p:ph idx="1"/>
          </p:nvPr>
        </p:nvSpPr>
        <p:spPr/>
        <p:txBody>
          <a:bodyPr>
            <a:normAutofit/>
          </a:bodyPr>
          <a:lstStyle/>
          <a:p>
            <a:r>
              <a:rPr kumimoji="1" lang="ja-JP" altLang="en-US" sz="2800" dirty="0"/>
              <a:t>●リストを扱う場合のブラックボックステストでは，</a:t>
            </a:r>
            <a:endParaRPr kumimoji="1" lang="en-US" altLang="ja-JP" sz="2800" dirty="0"/>
          </a:p>
          <a:p>
            <a:r>
              <a:rPr kumimoji="1" lang="ja-JP" altLang="en-US" sz="2800" dirty="0"/>
              <a:t>　</a:t>
            </a:r>
            <a:r>
              <a:rPr kumimoji="1" lang="en-US" altLang="ja-JP" sz="2800" dirty="0"/>
              <a:t>copy(L</a:t>
            </a:r>
            <a:r>
              <a:rPr kumimoji="1" lang="ja-JP" altLang="en-US" sz="2800" dirty="0" err="1"/>
              <a:t>，</a:t>
            </a:r>
            <a:r>
              <a:rPr kumimoji="1" lang="en-US" altLang="ja-JP" sz="2800" dirty="0"/>
              <a:t>L)</a:t>
            </a:r>
            <a:r>
              <a:rPr kumimoji="1" lang="ja-JP" altLang="en-US" sz="2800" dirty="0"/>
              <a:t>の形のエイリアシングを考慮したテストスイートが必要</a:t>
            </a:r>
            <a:endParaRPr lang="en-US" altLang="ja-JP" sz="2800" dirty="0"/>
          </a:p>
          <a:p>
            <a:r>
              <a:rPr kumimoji="1" lang="ja-JP" altLang="en-US" sz="2800" dirty="0"/>
              <a:t>　　→これが無ければ不具合を見抜けない</a:t>
            </a:r>
          </a:p>
        </p:txBody>
      </p:sp>
      <p:sp>
        <p:nvSpPr>
          <p:cNvPr id="4" name="日付プレースホルダー 3">
            <a:extLst>
              <a:ext uri="{FF2B5EF4-FFF2-40B4-BE49-F238E27FC236}">
                <a16:creationId xmlns:a16="http://schemas.microsoft.com/office/drawing/2014/main" id="{A514DB88-E3F7-4B4F-A42C-0744017106FB}"/>
              </a:ext>
            </a:extLst>
          </p:cNvPr>
          <p:cNvSpPr>
            <a:spLocks noGrp="1"/>
          </p:cNvSpPr>
          <p:nvPr>
            <p:ph type="dt" sz="half" idx="10"/>
          </p:nvPr>
        </p:nvSpPr>
        <p:spPr/>
        <p:txBody>
          <a:bodyPr/>
          <a:lstStyle/>
          <a:p>
            <a:r>
              <a:rPr lang="en-US" altLang="ja-JP"/>
              <a:t>2019</a:t>
            </a:r>
            <a:r>
              <a:rPr lang="ja-JP" altLang="en-US"/>
              <a:t>年</a:t>
            </a:r>
            <a:r>
              <a:rPr lang="en-US" altLang="ja-JP"/>
              <a:t>6</a:t>
            </a:r>
            <a:r>
              <a:rPr lang="ja-JP" altLang="en-US"/>
              <a:t>月</a:t>
            </a:r>
            <a:r>
              <a:rPr lang="en-US" altLang="ja-JP"/>
              <a:t>5</a:t>
            </a:r>
            <a:r>
              <a:rPr lang="ja-JP" altLang="en-US"/>
              <a:t>日</a:t>
            </a:r>
            <a:endParaRPr lang="en-US" dirty="0"/>
          </a:p>
        </p:txBody>
      </p:sp>
      <p:sp>
        <p:nvSpPr>
          <p:cNvPr id="5" name="フッター プレースホルダー 4">
            <a:extLst>
              <a:ext uri="{FF2B5EF4-FFF2-40B4-BE49-F238E27FC236}">
                <a16:creationId xmlns:a16="http://schemas.microsoft.com/office/drawing/2014/main" id="{8FA89342-C568-4EBC-A4A3-D7EC4AA0AF2E}"/>
              </a:ext>
            </a:extLst>
          </p:cNvPr>
          <p:cNvSpPr>
            <a:spLocks noGrp="1"/>
          </p:cNvSpPr>
          <p:nvPr>
            <p:ph type="ftr" sz="quarter" idx="11"/>
          </p:nvPr>
        </p:nvSpPr>
        <p:spPr/>
        <p:txBody>
          <a:bodyPr/>
          <a:lstStyle/>
          <a:p>
            <a:r>
              <a:rPr lang="ja-JP" altLang="en-US"/>
              <a:t>高知工科大学松崎・竹内研究室合同輪講資料</a:t>
            </a:r>
            <a:endParaRPr lang="en-US" dirty="0"/>
          </a:p>
        </p:txBody>
      </p:sp>
      <p:sp>
        <p:nvSpPr>
          <p:cNvPr id="6" name="スライド番号プレースホルダー 5">
            <a:extLst>
              <a:ext uri="{FF2B5EF4-FFF2-40B4-BE49-F238E27FC236}">
                <a16:creationId xmlns:a16="http://schemas.microsoft.com/office/drawing/2014/main" id="{7286AB37-2865-4806-8DCC-E0096764B744}"/>
              </a:ext>
            </a:extLst>
          </p:cNvPr>
          <p:cNvSpPr>
            <a:spLocks noGrp="1"/>
          </p:cNvSpPr>
          <p:nvPr>
            <p:ph type="sldNum" sz="quarter" idx="12"/>
          </p:nvPr>
        </p:nvSpPr>
        <p:spPr/>
        <p:txBody>
          <a:bodyPr/>
          <a:lstStyle/>
          <a:p>
            <a:fld id="{4CE482DC-2269-4F26-9D2A-7E44B1A4CD85}" type="slidenum">
              <a:rPr lang="en-US" smtClean="0"/>
              <a:pPr/>
              <a:t>22</a:t>
            </a:fld>
            <a:endParaRPr lang="en-US" dirty="0"/>
          </a:p>
        </p:txBody>
      </p:sp>
      <p:sp>
        <p:nvSpPr>
          <p:cNvPr id="7" name="テキスト ボックス 6">
            <a:extLst>
              <a:ext uri="{FF2B5EF4-FFF2-40B4-BE49-F238E27FC236}">
                <a16:creationId xmlns:a16="http://schemas.microsoft.com/office/drawing/2014/main" id="{76FB7327-7F93-4E6C-ACFB-7690DCF98CC2}"/>
              </a:ext>
            </a:extLst>
          </p:cNvPr>
          <p:cNvSpPr txBox="1"/>
          <p:nvPr/>
        </p:nvSpPr>
        <p:spPr>
          <a:xfrm>
            <a:off x="1360189" y="4643587"/>
            <a:ext cx="10163360" cy="1384995"/>
          </a:xfrm>
          <a:prstGeom prst="rect">
            <a:avLst/>
          </a:prstGeom>
          <a:noFill/>
        </p:spPr>
        <p:txBody>
          <a:bodyPr wrap="none" rtlCol="0">
            <a:spAutoFit/>
          </a:bodyPr>
          <a:lstStyle/>
          <a:p>
            <a:r>
              <a:rPr kumimoji="1" lang="ja-JP" altLang="en-US" sz="2800" dirty="0"/>
              <a:t>実行の入力</a:t>
            </a:r>
            <a:r>
              <a:rPr kumimoji="1" lang="en-US" altLang="ja-JP" sz="2800" dirty="0"/>
              <a:t>/</a:t>
            </a:r>
            <a:r>
              <a:rPr kumimoji="1" lang="ja-JP" altLang="en-US" sz="2800" dirty="0"/>
              <a:t>出力を見るだけで，あらゆるプログラムのテストは無理</a:t>
            </a:r>
            <a:endParaRPr kumimoji="1" lang="en-US" altLang="ja-JP" sz="2800" dirty="0"/>
          </a:p>
          <a:p>
            <a:r>
              <a:rPr kumimoji="1" lang="ja-JP" altLang="en-US" sz="2800" dirty="0"/>
              <a:t>　→プログラムの中身を見て，それに応じたテストも必要　</a:t>
            </a:r>
            <a:endParaRPr kumimoji="1" lang="en-US" altLang="ja-JP" sz="2800" dirty="0"/>
          </a:p>
          <a:p>
            <a:r>
              <a:rPr kumimoji="1" lang="en-US" altLang="ja-JP" sz="2800" dirty="0"/>
              <a:t>																			</a:t>
            </a:r>
            <a:r>
              <a:rPr kumimoji="1" lang="ja-JP" altLang="en-US" sz="2800" dirty="0"/>
              <a:t> </a:t>
            </a:r>
            <a:r>
              <a:rPr kumimoji="1" lang="en-US" altLang="ja-JP" sz="2800" dirty="0"/>
              <a:t>NEXT&gt;</a:t>
            </a:r>
            <a:endParaRPr kumimoji="1" lang="ja-JP" altLang="en-US" sz="2800" dirty="0"/>
          </a:p>
        </p:txBody>
      </p:sp>
    </p:spTree>
    <p:extLst>
      <p:ext uri="{BB962C8B-B14F-4D97-AF65-F5344CB8AC3E}">
        <p14:creationId xmlns:p14="http://schemas.microsoft.com/office/powerpoint/2010/main" val="1703967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グラスボックス</a:t>
            </a:r>
            <a:r>
              <a:rPr kumimoji="1" lang="ja-JP" altLang="en-US" dirty="0"/>
              <a:t>テスト</a:t>
            </a:r>
          </a:p>
        </p:txBody>
      </p:sp>
      <p:sp>
        <p:nvSpPr>
          <p:cNvPr id="4" name="日付プレースホルダー 3"/>
          <p:cNvSpPr>
            <a:spLocks noGrp="1"/>
          </p:cNvSpPr>
          <p:nvPr>
            <p:ph type="dt" sz="half" idx="10"/>
          </p:nvPr>
        </p:nvSpPr>
        <p:spPr/>
        <p:txBody>
          <a:bodyPr/>
          <a:lstStyle/>
          <a:p>
            <a:r>
              <a:rPr lang="en-US" altLang="ja-JP" dirty="0"/>
              <a:t>2019</a:t>
            </a:r>
            <a:r>
              <a:rPr lang="ja-JP" altLang="en-US" dirty="0"/>
              <a:t>年</a:t>
            </a:r>
            <a:r>
              <a:rPr lang="en-US" altLang="ja-JP" dirty="0"/>
              <a:t>6</a:t>
            </a:r>
            <a:r>
              <a:rPr lang="ja-JP" altLang="en-US" dirty="0"/>
              <a:t>月</a:t>
            </a:r>
            <a:r>
              <a:rPr lang="en-US" altLang="ja-JP" dirty="0"/>
              <a:t>5</a:t>
            </a:r>
            <a:r>
              <a:rPr lang="ja-JP" altLang="en-US" dirty="0"/>
              <a:t>日</a:t>
            </a:r>
            <a:endParaRPr lang="en-US" dirty="0"/>
          </a:p>
        </p:txBody>
      </p:sp>
      <p:sp>
        <p:nvSpPr>
          <p:cNvPr id="5" name="フッター プレースホルダー 4"/>
          <p:cNvSpPr>
            <a:spLocks noGrp="1"/>
          </p:cNvSpPr>
          <p:nvPr>
            <p:ph type="ftr" sz="quarter" idx="11"/>
          </p:nvPr>
        </p:nvSpPr>
        <p:spPr/>
        <p:txBody>
          <a:bodyPr/>
          <a:lstStyle/>
          <a:p>
            <a:r>
              <a:rPr lang="ja-JP" altLang="en-US"/>
              <a:t>高知工科大学松崎・竹内研究室合同輪講資料</a:t>
            </a:r>
            <a:endParaRPr lang="en-US" dirty="0"/>
          </a:p>
        </p:txBody>
      </p:sp>
      <p:sp>
        <p:nvSpPr>
          <p:cNvPr id="6" name="スライド番号プレースホルダー 5"/>
          <p:cNvSpPr>
            <a:spLocks noGrp="1"/>
          </p:cNvSpPr>
          <p:nvPr>
            <p:ph type="sldNum" sz="quarter" idx="12"/>
          </p:nvPr>
        </p:nvSpPr>
        <p:spPr/>
        <p:txBody>
          <a:bodyPr/>
          <a:lstStyle/>
          <a:p>
            <a:fld id="{4CE482DC-2269-4F26-9D2A-7E44B1A4CD85}" type="slidenum">
              <a:rPr lang="en-US" smtClean="0"/>
              <a:pPr/>
              <a:t>23</a:t>
            </a:fld>
            <a:endParaRPr lang="en-US" dirty="0"/>
          </a:p>
        </p:txBody>
      </p:sp>
      <p:sp>
        <p:nvSpPr>
          <p:cNvPr id="15" name="テキスト ボックス 14"/>
          <p:cNvSpPr txBox="1"/>
          <p:nvPr/>
        </p:nvSpPr>
        <p:spPr>
          <a:xfrm>
            <a:off x="1244416" y="1833038"/>
            <a:ext cx="10443885" cy="3785652"/>
          </a:xfrm>
          <a:prstGeom prst="rect">
            <a:avLst/>
          </a:prstGeom>
          <a:noFill/>
        </p:spPr>
        <p:txBody>
          <a:bodyPr wrap="none" rtlCol="0">
            <a:spAutoFit/>
          </a:bodyPr>
          <a:lstStyle/>
          <a:p>
            <a:r>
              <a:rPr kumimoji="1" lang="ja-JP" altLang="en-US" sz="2400" dirty="0">
                <a:solidFill>
                  <a:schemeClr val="tx1">
                    <a:lumMod val="50000"/>
                    <a:lumOff val="50000"/>
                  </a:schemeClr>
                </a:solidFill>
              </a:rPr>
              <a:t>●別名　ホワイトボックステスト</a:t>
            </a:r>
            <a:endParaRPr kumimoji="1" lang="en-US" altLang="ja-JP" sz="2400" dirty="0">
              <a:solidFill>
                <a:schemeClr val="tx1">
                  <a:lumMod val="50000"/>
                  <a:lumOff val="50000"/>
                </a:schemeClr>
              </a:solidFill>
            </a:endParaRPr>
          </a:p>
          <a:p>
            <a:endParaRPr kumimoji="1" lang="en-US" altLang="ja-JP" sz="2400" dirty="0"/>
          </a:p>
          <a:p>
            <a:r>
              <a:rPr kumimoji="1" lang="ja-JP" altLang="en-US" sz="2400" dirty="0"/>
              <a:t>●テストするコードの内部構造を見て構成されるもの</a:t>
            </a:r>
            <a:endParaRPr kumimoji="1" lang="en-US" altLang="ja-JP" sz="2400" dirty="0"/>
          </a:p>
          <a:p>
            <a:endParaRPr kumimoji="1" lang="en-US" altLang="ja-JP" sz="2400" dirty="0"/>
          </a:p>
          <a:p>
            <a:r>
              <a:rPr kumimoji="1" lang="ja-JP" altLang="en-US" sz="2400" dirty="0"/>
              <a:t>●プログラムの経路すべてを網羅するようなテストスイートを構成する</a:t>
            </a:r>
            <a:endParaRPr kumimoji="1" lang="en-US" altLang="ja-JP" sz="2400" dirty="0"/>
          </a:p>
          <a:p>
            <a:endParaRPr kumimoji="1" lang="en-US" altLang="ja-JP" sz="2400" dirty="0"/>
          </a:p>
          <a:p>
            <a:r>
              <a:rPr kumimoji="1" lang="ja-JP" altLang="en-US" sz="2400" dirty="0"/>
              <a:t>●プログラムの経路は明確に数えられ，テストの安全性を数値化できる</a:t>
            </a:r>
            <a:endParaRPr kumimoji="1" lang="en-US" altLang="ja-JP" sz="2400" dirty="0"/>
          </a:p>
          <a:p>
            <a:r>
              <a:rPr kumimoji="1" lang="ja-JP" altLang="en-US" sz="2400" dirty="0">
                <a:solidFill>
                  <a:schemeClr val="tx1">
                    <a:lumMod val="50000"/>
                    <a:lumOff val="50000"/>
                  </a:schemeClr>
                </a:solidFill>
              </a:rPr>
              <a:t>    →カバレッジ率といい，</a:t>
            </a:r>
            <a:r>
              <a:rPr kumimoji="1" lang="en-US" altLang="ja-JP" sz="2400" dirty="0">
                <a:solidFill>
                  <a:schemeClr val="tx1">
                    <a:lumMod val="50000"/>
                    <a:lumOff val="50000"/>
                  </a:schemeClr>
                </a:solidFill>
              </a:rPr>
              <a:t>100</a:t>
            </a:r>
            <a:r>
              <a:rPr kumimoji="1" lang="ja-JP" altLang="en-US" sz="2400" dirty="0">
                <a:solidFill>
                  <a:schemeClr val="tx1">
                    <a:lumMod val="50000"/>
                    <a:lumOff val="50000"/>
                  </a:schemeClr>
                </a:solidFill>
              </a:rPr>
              <a:t>％であることが求められる</a:t>
            </a:r>
            <a:endParaRPr kumimoji="1" lang="en-US" altLang="ja-JP" sz="2400" dirty="0">
              <a:solidFill>
                <a:schemeClr val="tx1">
                  <a:lumMod val="50000"/>
                  <a:lumOff val="50000"/>
                </a:schemeClr>
              </a:solidFill>
            </a:endParaRPr>
          </a:p>
          <a:p>
            <a:endParaRPr kumimoji="1" lang="en-US" altLang="ja-JP" sz="2400" dirty="0">
              <a:solidFill>
                <a:schemeClr val="tx1">
                  <a:lumMod val="50000"/>
                  <a:lumOff val="50000"/>
                </a:schemeClr>
              </a:solidFill>
            </a:endParaRPr>
          </a:p>
          <a:p>
            <a:r>
              <a:rPr kumimoji="1" lang="ja-JP" altLang="en-US" sz="2400" dirty="0"/>
              <a:t>●実際には，再帰的な構造の階乗のプログラムで全ての経路を見出すのは無理</a:t>
            </a:r>
            <a:endParaRPr kumimoji="1" lang="en-US" altLang="ja-JP" sz="2400" dirty="0"/>
          </a:p>
        </p:txBody>
      </p:sp>
    </p:spTree>
    <p:extLst>
      <p:ext uri="{BB962C8B-B14F-4D97-AF65-F5344CB8AC3E}">
        <p14:creationId xmlns:p14="http://schemas.microsoft.com/office/powerpoint/2010/main" val="5245535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2"/>
          <a:stretch>
            <a:fillRect/>
          </a:stretch>
        </p:blipFill>
        <p:spPr>
          <a:xfrm>
            <a:off x="7603319" y="2216126"/>
            <a:ext cx="3088114" cy="4022079"/>
          </a:xfrm>
          <a:prstGeom prst="rect">
            <a:avLst/>
          </a:prstGeom>
        </p:spPr>
      </p:pic>
      <p:sp>
        <p:nvSpPr>
          <p:cNvPr id="2" name="タイトル 1"/>
          <p:cNvSpPr>
            <a:spLocks noGrp="1"/>
          </p:cNvSpPr>
          <p:nvPr>
            <p:ph type="title"/>
          </p:nvPr>
        </p:nvSpPr>
        <p:spPr/>
        <p:txBody>
          <a:bodyPr/>
          <a:lstStyle/>
          <a:p>
            <a:r>
              <a:rPr lang="ja-JP" altLang="en-US" dirty="0"/>
              <a:t>グラスボックス</a:t>
            </a:r>
            <a:r>
              <a:rPr kumimoji="1" lang="ja-JP" altLang="en-US" dirty="0"/>
              <a:t>テスト</a:t>
            </a:r>
            <a:r>
              <a:rPr kumimoji="1" lang="en-US" altLang="ja-JP" sz="2800" dirty="0"/>
              <a:t>―</a:t>
            </a:r>
            <a:r>
              <a:rPr kumimoji="1" lang="ja-JP" altLang="en-US" sz="2800" dirty="0"/>
              <a:t>経路を網羅するとは</a:t>
            </a:r>
            <a:r>
              <a:rPr kumimoji="1" lang="en-US" altLang="ja-JP" sz="2800" dirty="0"/>
              <a:t>―</a:t>
            </a:r>
            <a:endParaRPr kumimoji="1" lang="ja-JP" altLang="en-US" dirty="0"/>
          </a:p>
        </p:txBody>
      </p:sp>
      <p:sp>
        <p:nvSpPr>
          <p:cNvPr id="4" name="日付プレースホルダー 3"/>
          <p:cNvSpPr>
            <a:spLocks noGrp="1"/>
          </p:cNvSpPr>
          <p:nvPr>
            <p:ph type="dt" sz="half" idx="10"/>
          </p:nvPr>
        </p:nvSpPr>
        <p:spPr/>
        <p:txBody>
          <a:bodyPr/>
          <a:lstStyle/>
          <a:p>
            <a:r>
              <a:rPr lang="en-US" altLang="ja-JP"/>
              <a:t>2019</a:t>
            </a:r>
            <a:r>
              <a:rPr lang="ja-JP" altLang="en-US"/>
              <a:t>年</a:t>
            </a:r>
            <a:r>
              <a:rPr lang="en-US" altLang="ja-JP"/>
              <a:t>6</a:t>
            </a:r>
            <a:r>
              <a:rPr lang="ja-JP" altLang="en-US"/>
              <a:t>月</a:t>
            </a:r>
            <a:r>
              <a:rPr lang="en-US" altLang="ja-JP"/>
              <a:t>5</a:t>
            </a:r>
            <a:r>
              <a:rPr lang="ja-JP" altLang="en-US"/>
              <a:t>日</a:t>
            </a:r>
            <a:endParaRPr lang="en-US" dirty="0"/>
          </a:p>
        </p:txBody>
      </p:sp>
      <p:sp>
        <p:nvSpPr>
          <p:cNvPr id="5" name="フッター プレースホルダー 4"/>
          <p:cNvSpPr>
            <a:spLocks noGrp="1"/>
          </p:cNvSpPr>
          <p:nvPr>
            <p:ph type="ftr" sz="quarter" idx="11"/>
          </p:nvPr>
        </p:nvSpPr>
        <p:spPr/>
        <p:txBody>
          <a:bodyPr/>
          <a:lstStyle/>
          <a:p>
            <a:r>
              <a:rPr lang="ja-JP" altLang="en-US"/>
              <a:t>高知工科大学松崎・竹内研究室合同輪講資料</a:t>
            </a:r>
            <a:endParaRPr lang="en-US" dirty="0"/>
          </a:p>
        </p:txBody>
      </p:sp>
      <p:sp>
        <p:nvSpPr>
          <p:cNvPr id="6" name="スライド番号プレースホルダー 5"/>
          <p:cNvSpPr>
            <a:spLocks noGrp="1"/>
          </p:cNvSpPr>
          <p:nvPr>
            <p:ph type="sldNum" sz="quarter" idx="12"/>
          </p:nvPr>
        </p:nvSpPr>
        <p:spPr/>
        <p:txBody>
          <a:bodyPr/>
          <a:lstStyle/>
          <a:p>
            <a:fld id="{4CE482DC-2269-4F26-9D2A-7E44B1A4CD85}" type="slidenum">
              <a:rPr lang="en-US" smtClean="0"/>
              <a:pPr/>
              <a:t>24</a:t>
            </a:fld>
            <a:endParaRPr lang="en-US" dirty="0"/>
          </a:p>
        </p:txBody>
      </p:sp>
      <p:sp>
        <p:nvSpPr>
          <p:cNvPr id="15" name="テキスト ボックス 14"/>
          <p:cNvSpPr txBox="1"/>
          <p:nvPr/>
        </p:nvSpPr>
        <p:spPr>
          <a:xfrm>
            <a:off x="1244416" y="1833038"/>
            <a:ext cx="9097362" cy="461665"/>
          </a:xfrm>
          <a:prstGeom prst="rect">
            <a:avLst/>
          </a:prstGeom>
          <a:noFill/>
        </p:spPr>
        <p:txBody>
          <a:bodyPr wrap="none" rtlCol="0">
            <a:spAutoFit/>
          </a:bodyPr>
          <a:lstStyle/>
          <a:p>
            <a:r>
              <a:rPr kumimoji="1" lang="ja-JP" altLang="en-US" sz="2400" dirty="0"/>
              <a:t>●プログラムの経路すべてを網羅するようなテストスイートを構成する</a:t>
            </a:r>
            <a:endParaRPr kumimoji="1" lang="en-US" altLang="ja-JP" sz="2400" dirty="0"/>
          </a:p>
        </p:txBody>
      </p:sp>
      <p:graphicFrame>
        <p:nvGraphicFramePr>
          <p:cNvPr id="7" name="コンテンツ プレースホルダー 7">
            <a:extLst>
              <a:ext uri="{FF2B5EF4-FFF2-40B4-BE49-F238E27FC236}">
                <a16:creationId xmlns:a16="http://schemas.microsoft.com/office/drawing/2014/main" id="{93881DA6-B7C2-4F51-9A3D-16C196241E54}"/>
              </a:ext>
            </a:extLst>
          </p:cNvPr>
          <p:cNvGraphicFramePr>
            <a:graphicFrameLocks/>
          </p:cNvGraphicFramePr>
          <p:nvPr>
            <p:extLst>
              <p:ext uri="{D42A27DB-BD31-4B8C-83A1-F6EECF244321}">
                <p14:modId xmlns:p14="http://schemas.microsoft.com/office/powerpoint/2010/main" val="3092115368"/>
              </p:ext>
            </p:extLst>
          </p:nvPr>
        </p:nvGraphicFramePr>
        <p:xfrm>
          <a:off x="1244416" y="2254896"/>
          <a:ext cx="4938712" cy="3761730"/>
        </p:xfrm>
        <a:graphic>
          <a:graphicData uri="http://schemas.openxmlformats.org/drawingml/2006/table">
            <a:tbl>
              <a:tblPr firstRow="1" bandRow="1">
                <a:tableStyleId>{073A0DAA-6AF3-43AB-8588-CEC1D06C72B9}</a:tableStyleId>
              </a:tblPr>
              <a:tblGrid>
                <a:gridCol w="242198">
                  <a:extLst>
                    <a:ext uri="{9D8B030D-6E8A-4147-A177-3AD203B41FA5}">
                      <a16:colId xmlns:a16="http://schemas.microsoft.com/office/drawing/2014/main" val="2326000303"/>
                    </a:ext>
                  </a:extLst>
                </a:gridCol>
                <a:gridCol w="4696514">
                  <a:extLst>
                    <a:ext uri="{9D8B030D-6E8A-4147-A177-3AD203B41FA5}">
                      <a16:colId xmlns:a16="http://schemas.microsoft.com/office/drawing/2014/main" val="689783899"/>
                    </a:ext>
                  </a:extLst>
                </a:gridCol>
              </a:tblGrid>
              <a:tr h="376173">
                <a:tc>
                  <a:txBody>
                    <a:bodyPr/>
                    <a:lstStyle/>
                    <a:p>
                      <a:endParaRPr kumimoji="1" lang="ja-JP" altLang="en-US" dirty="0">
                        <a:solidFill>
                          <a:schemeClr val="bg1"/>
                        </a:solidFill>
                      </a:endParaRPr>
                    </a:p>
                  </a:txBody>
                  <a:tcPr>
                    <a:lnL w="12700" cmpd="sng">
                      <a:noFill/>
                    </a:lnL>
                    <a:lnR w="635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r>
                        <a:rPr kumimoji="1" lang="en-US" altLang="ja-JP" dirty="0">
                          <a:solidFill>
                            <a:srgbClr val="FF0000"/>
                          </a:solidFill>
                          <a:latin typeface="Source Code Pro" panose="020B0509030403020204" pitchFamily="49" charset="0"/>
                          <a:ea typeface="Source Code Pro" panose="020B0509030403020204" pitchFamily="49" charset="0"/>
                        </a:rPr>
                        <a:t>isPrime.py</a:t>
                      </a:r>
                      <a:endParaRPr kumimoji="1" lang="ja-JP" altLang="en-US" dirty="0">
                        <a:solidFill>
                          <a:srgbClr val="FF0000"/>
                        </a:solidFill>
                        <a:latin typeface="Source Code Pro" panose="020B0509030403020204" pitchFamily="49" charset="0"/>
                      </a:endParaRP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636382107"/>
                  </a:ext>
                </a:extLst>
              </a:tr>
              <a:tr h="376173">
                <a:tc>
                  <a:txBody>
                    <a:bodyPr/>
                    <a:lstStyle/>
                    <a:p>
                      <a:r>
                        <a:rPr kumimoji="1" lang="en-US" altLang="ja-JP" dirty="0">
                          <a:solidFill>
                            <a:srgbClr val="00B0F0"/>
                          </a:solidFill>
                        </a:rPr>
                        <a:t>1</a:t>
                      </a:r>
                      <a:endParaRPr kumimoji="1" lang="ja-JP" altLang="en-US" dirty="0">
                        <a:solidFill>
                          <a:srgbClr val="00B0F0"/>
                        </a:solidFill>
                      </a:endParaRPr>
                    </a:p>
                  </a:txBody>
                  <a:tcPr>
                    <a:lnL w="12700" cmpd="sng">
                      <a:noFill/>
                    </a:lnL>
                    <a:lnR w="6350" cap="flat" cmpd="sng" algn="ctr">
                      <a:no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tx1"/>
                    </a:solidFill>
                  </a:tcPr>
                </a:tc>
                <a:tc>
                  <a:txBody>
                    <a:bodyPr/>
                    <a:lstStyle/>
                    <a:p>
                      <a:r>
                        <a:rPr kumimoji="1" lang="en-US" altLang="ja-JP" dirty="0" err="1">
                          <a:solidFill>
                            <a:schemeClr val="bg1"/>
                          </a:solidFill>
                          <a:latin typeface="Source Code Pro" panose="020B0509030403020204" pitchFamily="49" charset="0"/>
                        </a:rPr>
                        <a:t>def</a:t>
                      </a:r>
                      <a:r>
                        <a:rPr kumimoji="1" lang="en-US" altLang="ja-JP" dirty="0">
                          <a:solidFill>
                            <a:schemeClr val="bg1"/>
                          </a:solidFill>
                          <a:latin typeface="Source Code Pro" panose="020B0509030403020204" pitchFamily="49" charset="0"/>
                        </a:rPr>
                        <a:t> </a:t>
                      </a:r>
                      <a:r>
                        <a:rPr kumimoji="1" lang="en-US" altLang="ja-JP" dirty="0" err="1">
                          <a:solidFill>
                            <a:schemeClr val="bg1"/>
                          </a:solidFill>
                          <a:latin typeface="Source Code Pro" panose="020B0509030403020204" pitchFamily="49" charset="0"/>
                        </a:rPr>
                        <a:t>isPrime</a:t>
                      </a:r>
                      <a:r>
                        <a:rPr kumimoji="1" lang="en-US" altLang="ja-JP" dirty="0">
                          <a:solidFill>
                            <a:schemeClr val="bg1"/>
                          </a:solidFill>
                          <a:latin typeface="Source Code Pro" panose="020B0509030403020204" pitchFamily="49" charset="0"/>
                        </a:rPr>
                        <a:t>(x):</a:t>
                      </a:r>
                      <a:endParaRPr kumimoji="1" lang="ja-JP" altLang="en-US" dirty="0">
                        <a:solidFill>
                          <a:schemeClr val="bg1"/>
                        </a:solidFill>
                        <a:latin typeface="Source Code Pro" panose="020B0509030403020204" pitchFamily="49" charset="0"/>
                      </a:endParaRP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640137274"/>
                  </a:ext>
                </a:extLst>
              </a:tr>
              <a:tr h="376173">
                <a:tc>
                  <a:txBody>
                    <a:bodyPr/>
                    <a:lstStyle/>
                    <a:p>
                      <a:r>
                        <a:rPr kumimoji="1" lang="en-US" altLang="ja-JP" dirty="0">
                          <a:solidFill>
                            <a:srgbClr val="00B0F0"/>
                          </a:solidFill>
                        </a:rPr>
                        <a:t>2</a:t>
                      </a:r>
                      <a:endParaRPr kumimoji="1" lang="ja-JP" altLang="en-US" dirty="0">
                        <a:solidFill>
                          <a:srgbClr val="00B0F0"/>
                        </a:solidFill>
                      </a:endParaRPr>
                    </a:p>
                  </a:txBody>
                  <a:tcPr>
                    <a:lnL w="12700" cmpd="sng">
                      <a:noFill/>
                    </a:lnL>
                    <a:lnR w="63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kumimoji="1" lang="en-US" altLang="ja-JP" dirty="0">
                          <a:solidFill>
                            <a:schemeClr val="bg1"/>
                          </a:solidFill>
                          <a:latin typeface="Source Code Pro" panose="020B0509030403020204" pitchFamily="49" charset="0"/>
                        </a:rPr>
                        <a:t># x &gt; 0 </a:t>
                      </a:r>
                      <a:r>
                        <a:rPr kumimoji="1" lang="ja-JP" altLang="en-US" dirty="0">
                          <a:solidFill>
                            <a:schemeClr val="bg1"/>
                          </a:solidFill>
                          <a:latin typeface="Source Code Pro" panose="020B0509030403020204" pitchFamily="49" charset="0"/>
                        </a:rPr>
                        <a:t>かつ </a:t>
                      </a:r>
                      <a:r>
                        <a:rPr kumimoji="1" lang="en-US" altLang="ja-JP" dirty="0">
                          <a:solidFill>
                            <a:schemeClr val="bg1"/>
                          </a:solidFill>
                          <a:latin typeface="Source Code Pro" panose="020B0509030403020204" pitchFamily="49" charset="0"/>
                        </a:rPr>
                        <a:t>x</a:t>
                      </a:r>
                      <a:r>
                        <a:rPr kumimoji="1" lang="ja-JP" altLang="en-US" dirty="0">
                          <a:solidFill>
                            <a:schemeClr val="bg1"/>
                          </a:solidFill>
                          <a:latin typeface="Source Code Pro" panose="020B0509030403020204" pitchFamily="49" charset="0"/>
                        </a:rPr>
                        <a:t>は</a:t>
                      </a:r>
                      <a:r>
                        <a:rPr kumimoji="1" lang="en-US" altLang="ja-JP" dirty="0">
                          <a:solidFill>
                            <a:schemeClr val="bg1"/>
                          </a:solidFill>
                          <a:latin typeface="Source Code Pro" panose="020B0509030403020204" pitchFamily="49" charset="0"/>
                        </a:rPr>
                        <a:t>int</a:t>
                      </a:r>
                      <a:r>
                        <a:rPr kumimoji="1" lang="ja-JP" altLang="en-US" dirty="0">
                          <a:solidFill>
                            <a:schemeClr val="bg1"/>
                          </a:solidFill>
                          <a:latin typeface="Source Code Pro" panose="020B0509030403020204" pitchFamily="49" charset="0"/>
                        </a:rPr>
                        <a:t>型とする</a:t>
                      </a: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426363787"/>
                  </a:ext>
                </a:extLst>
              </a:tr>
              <a:tr h="376173">
                <a:tc>
                  <a:txBody>
                    <a:bodyPr/>
                    <a:lstStyle/>
                    <a:p>
                      <a:r>
                        <a:rPr kumimoji="1" lang="en-US" altLang="ja-JP" dirty="0">
                          <a:solidFill>
                            <a:srgbClr val="00B0F0"/>
                          </a:solidFill>
                        </a:rPr>
                        <a:t>3</a:t>
                      </a:r>
                      <a:endParaRPr kumimoji="1" lang="ja-JP" altLang="en-US" dirty="0">
                        <a:solidFill>
                          <a:srgbClr val="00B0F0"/>
                        </a:solidFill>
                      </a:endParaRPr>
                    </a:p>
                  </a:txBody>
                  <a:tcPr>
                    <a:lnL w="12700" cmpd="sng">
                      <a:noFill/>
                    </a:lnL>
                    <a:lnR w="63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kumimoji="1" lang="en-US" altLang="ja-JP" dirty="0">
                          <a:solidFill>
                            <a:schemeClr val="bg1"/>
                          </a:solidFill>
                          <a:latin typeface="Source Code Pro" panose="020B0509030403020204" pitchFamily="49" charset="0"/>
                        </a:rPr>
                        <a:t>    if x &lt;= 2:</a:t>
                      </a:r>
                      <a:endParaRPr kumimoji="1" lang="ja-JP" altLang="en-US" dirty="0">
                        <a:solidFill>
                          <a:schemeClr val="bg1"/>
                        </a:solidFill>
                        <a:latin typeface="Source Code Pro" panose="020B0509030403020204" pitchFamily="49" charset="0"/>
                      </a:endParaRP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038625363"/>
                  </a:ext>
                </a:extLst>
              </a:tr>
              <a:tr h="376173">
                <a:tc>
                  <a:txBody>
                    <a:bodyPr/>
                    <a:lstStyle/>
                    <a:p>
                      <a:r>
                        <a:rPr kumimoji="1" lang="en-US" altLang="ja-JP" dirty="0">
                          <a:solidFill>
                            <a:srgbClr val="00B0F0"/>
                          </a:solidFill>
                        </a:rPr>
                        <a:t>4</a:t>
                      </a:r>
                      <a:endParaRPr kumimoji="1" lang="ja-JP" altLang="en-US" dirty="0">
                        <a:solidFill>
                          <a:srgbClr val="00B0F0"/>
                        </a:solidFill>
                      </a:endParaRPr>
                    </a:p>
                  </a:txBody>
                  <a:tcPr>
                    <a:lnL w="12700" cmpd="sng">
                      <a:noFill/>
                    </a:lnL>
                    <a:lnR w="63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kumimoji="1" lang="en-US" altLang="ja-JP" dirty="0">
                          <a:solidFill>
                            <a:schemeClr val="bg1"/>
                          </a:solidFill>
                          <a:latin typeface="Source Code Pro" panose="020B0509030403020204" pitchFamily="49" charset="0"/>
                        </a:rPr>
                        <a:t>        return False</a:t>
                      </a:r>
                      <a:endParaRPr kumimoji="1" lang="ja-JP" altLang="en-US" dirty="0">
                        <a:solidFill>
                          <a:schemeClr val="bg1"/>
                        </a:solidFill>
                        <a:latin typeface="Source Code Pro" panose="020B0509030403020204" pitchFamily="49" charset="0"/>
                      </a:endParaRP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541523465"/>
                  </a:ext>
                </a:extLst>
              </a:tr>
              <a:tr h="376173">
                <a:tc>
                  <a:txBody>
                    <a:bodyPr/>
                    <a:lstStyle/>
                    <a:p>
                      <a:r>
                        <a:rPr kumimoji="1" lang="en-US" altLang="ja-JP" dirty="0">
                          <a:solidFill>
                            <a:srgbClr val="00B0F0"/>
                          </a:solidFill>
                        </a:rPr>
                        <a:t>5</a:t>
                      </a:r>
                      <a:endParaRPr kumimoji="1" lang="ja-JP" altLang="en-US" dirty="0">
                        <a:solidFill>
                          <a:srgbClr val="00B0F0"/>
                        </a:solidFill>
                      </a:endParaRPr>
                    </a:p>
                  </a:txBody>
                  <a:tcPr>
                    <a:lnL w="12700" cmpd="sng">
                      <a:noFill/>
                    </a:lnL>
                    <a:lnR w="63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kumimoji="1" lang="en-US" altLang="ja-JP" dirty="0">
                          <a:solidFill>
                            <a:schemeClr val="bg1"/>
                          </a:solidFill>
                          <a:latin typeface="Source Code Pro" panose="020B0509030403020204" pitchFamily="49" charset="0"/>
                        </a:rPr>
                        <a:t>    for </a:t>
                      </a:r>
                      <a:r>
                        <a:rPr kumimoji="1" lang="en-US" altLang="ja-JP" dirty="0" err="1">
                          <a:solidFill>
                            <a:schemeClr val="bg1"/>
                          </a:solidFill>
                          <a:latin typeface="Source Code Pro" panose="020B0509030403020204" pitchFamily="49" charset="0"/>
                        </a:rPr>
                        <a:t>i</a:t>
                      </a:r>
                      <a:r>
                        <a:rPr kumimoji="1" lang="en-US" altLang="ja-JP" dirty="0">
                          <a:solidFill>
                            <a:schemeClr val="bg1"/>
                          </a:solidFill>
                          <a:latin typeface="Source Code Pro" panose="020B0509030403020204" pitchFamily="49" charset="0"/>
                        </a:rPr>
                        <a:t> in range(2,x):</a:t>
                      </a:r>
                      <a:endParaRPr kumimoji="1" lang="ja-JP" altLang="en-US" dirty="0">
                        <a:solidFill>
                          <a:schemeClr val="bg1"/>
                        </a:solidFill>
                        <a:latin typeface="Source Code Pro" panose="020B0509030403020204" pitchFamily="49" charset="0"/>
                      </a:endParaRP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038632389"/>
                  </a:ext>
                </a:extLst>
              </a:tr>
              <a:tr h="376173">
                <a:tc>
                  <a:txBody>
                    <a:bodyPr/>
                    <a:lstStyle/>
                    <a:p>
                      <a:r>
                        <a:rPr kumimoji="1" lang="en-US" altLang="ja-JP" dirty="0">
                          <a:solidFill>
                            <a:srgbClr val="00B0F0"/>
                          </a:solidFill>
                        </a:rPr>
                        <a:t>6</a:t>
                      </a:r>
                      <a:endParaRPr kumimoji="1" lang="ja-JP" altLang="en-US" dirty="0">
                        <a:solidFill>
                          <a:srgbClr val="00B0F0"/>
                        </a:solidFill>
                      </a:endParaRPr>
                    </a:p>
                  </a:txBody>
                  <a:tcPr>
                    <a:lnL w="12700" cmpd="sng">
                      <a:noFill/>
                    </a:lnL>
                    <a:lnR w="63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kumimoji="1" lang="en-US" altLang="ja-JP" dirty="0">
                          <a:solidFill>
                            <a:schemeClr val="bg1"/>
                          </a:solidFill>
                          <a:latin typeface="Source Code Pro" panose="020B0509030403020204" pitchFamily="49" charset="0"/>
                        </a:rPr>
                        <a:t>        if x % </a:t>
                      </a:r>
                      <a:r>
                        <a:rPr kumimoji="1" lang="en-US" altLang="ja-JP" dirty="0" err="1">
                          <a:solidFill>
                            <a:schemeClr val="bg1"/>
                          </a:solidFill>
                          <a:latin typeface="Source Code Pro" panose="020B0509030403020204" pitchFamily="49" charset="0"/>
                        </a:rPr>
                        <a:t>i</a:t>
                      </a:r>
                      <a:r>
                        <a:rPr kumimoji="1" lang="en-US" altLang="ja-JP" dirty="0">
                          <a:solidFill>
                            <a:schemeClr val="bg1"/>
                          </a:solidFill>
                          <a:latin typeface="Source Code Pro" panose="020B0509030403020204" pitchFamily="49" charset="0"/>
                        </a:rPr>
                        <a:t> == 0:</a:t>
                      </a:r>
                      <a:endParaRPr kumimoji="1" lang="ja-JP" altLang="en-US" dirty="0">
                        <a:solidFill>
                          <a:schemeClr val="bg1"/>
                        </a:solidFill>
                        <a:latin typeface="Source Code Pro" panose="020B0509030403020204" pitchFamily="49" charset="0"/>
                      </a:endParaRP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188057100"/>
                  </a:ext>
                </a:extLst>
              </a:tr>
              <a:tr h="376173">
                <a:tc>
                  <a:txBody>
                    <a:bodyPr/>
                    <a:lstStyle/>
                    <a:p>
                      <a:r>
                        <a:rPr kumimoji="1" lang="en-US" altLang="ja-JP" dirty="0">
                          <a:solidFill>
                            <a:srgbClr val="00B0F0"/>
                          </a:solidFill>
                        </a:rPr>
                        <a:t>7</a:t>
                      </a:r>
                      <a:endParaRPr kumimoji="1" lang="ja-JP" altLang="en-US" dirty="0">
                        <a:solidFill>
                          <a:srgbClr val="00B0F0"/>
                        </a:solidFill>
                      </a:endParaRPr>
                    </a:p>
                  </a:txBody>
                  <a:tcPr>
                    <a:lnL w="12700" cmpd="sng">
                      <a:noFill/>
                    </a:lnL>
                    <a:lnR w="63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kumimoji="1" lang="en-US" altLang="ja-JP" dirty="0">
                          <a:solidFill>
                            <a:schemeClr val="bg1"/>
                          </a:solidFill>
                          <a:latin typeface="Source Code Pro" panose="020B0509030403020204" pitchFamily="49" charset="0"/>
                        </a:rPr>
                        <a:t>            return False</a:t>
                      </a:r>
                      <a:endParaRPr kumimoji="1" lang="ja-JP" altLang="en-US" dirty="0">
                        <a:solidFill>
                          <a:schemeClr val="bg1"/>
                        </a:solidFill>
                        <a:latin typeface="Source Code Pro" panose="020B0509030403020204" pitchFamily="49" charset="0"/>
                      </a:endParaRP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890949275"/>
                  </a:ext>
                </a:extLst>
              </a:tr>
              <a:tr h="376173">
                <a:tc>
                  <a:txBody>
                    <a:bodyPr/>
                    <a:lstStyle/>
                    <a:p>
                      <a:r>
                        <a:rPr kumimoji="1" lang="en-US" altLang="ja-JP" dirty="0">
                          <a:solidFill>
                            <a:srgbClr val="00B0F0"/>
                          </a:solidFill>
                        </a:rPr>
                        <a:t>8</a:t>
                      </a:r>
                      <a:endParaRPr kumimoji="1" lang="ja-JP" altLang="en-US" dirty="0">
                        <a:solidFill>
                          <a:srgbClr val="00B0F0"/>
                        </a:solidFill>
                      </a:endParaRPr>
                    </a:p>
                  </a:txBody>
                  <a:tcPr>
                    <a:lnL w="12700" cmpd="sng">
                      <a:noFill/>
                    </a:lnL>
                    <a:lnR w="63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kumimoji="1" lang="en-US" altLang="ja-JP" dirty="0">
                          <a:solidFill>
                            <a:schemeClr val="bg1"/>
                          </a:solidFill>
                          <a:latin typeface="Source Code Pro" panose="020B0509030403020204" pitchFamily="49" charset="0"/>
                        </a:rPr>
                        <a:t>    return True</a:t>
                      </a:r>
                      <a:endParaRPr kumimoji="1" lang="ja-JP" altLang="en-US" dirty="0">
                        <a:solidFill>
                          <a:schemeClr val="bg1"/>
                        </a:solidFill>
                        <a:latin typeface="Source Code Pro" panose="020B0509030403020204" pitchFamily="49" charset="0"/>
                      </a:endParaRP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590333382"/>
                  </a:ext>
                </a:extLst>
              </a:tr>
              <a:tr h="376173">
                <a:tc>
                  <a:txBody>
                    <a:bodyPr/>
                    <a:lstStyle/>
                    <a:p>
                      <a:r>
                        <a:rPr kumimoji="1" lang="en-US" altLang="ja-JP" dirty="0">
                          <a:solidFill>
                            <a:srgbClr val="00B0F0"/>
                          </a:solidFill>
                        </a:rPr>
                        <a:t>9</a:t>
                      </a:r>
                      <a:endParaRPr kumimoji="1" lang="ja-JP" altLang="en-US" dirty="0">
                        <a:solidFill>
                          <a:srgbClr val="00B0F0"/>
                        </a:solidFill>
                      </a:endParaRPr>
                    </a:p>
                  </a:txBody>
                  <a:tcPr>
                    <a:lnL w="12700" cmpd="sng">
                      <a:noFill/>
                    </a:lnL>
                    <a:lnR w="63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endParaRPr kumimoji="1" lang="ja-JP" altLang="en-US" dirty="0">
                        <a:solidFill>
                          <a:schemeClr val="bg1"/>
                        </a:solidFill>
                        <a:latin typeface="Source Code Pro" panose="020B0509030403020204" pitchFamily="49" charset="0"/>
                      </a:endParaRP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740787005"/>
                  </a:ext>
                </a:extLst>
              </a:tr>
            </a:tbl>
          </a:graphicData>
        </a:graphic>
      </p:graphicFrame>
      <p:sp>
        <p:nvSpPr>
          <p:cNvPr id="28" name="テキスト ボックス 27">
            <a:extLst>
              <a:ext uri="{FF2B5EF4-FFF2-40B4-BE49-F238E27FC236}">
                <a16:creationId xmlns:a16="http://schemas.microsoft.com/office/drawing/2014/main" id="{8AA03E78-4E31-417F-A6C6-9D104F4EBC6D}"/>
              </a:ext>
            </a:extLst>
          </p:cNvPr>
          <p:cNvSpPr txBox="1"/>
          <p:nvPr/>
        </p:nvSpPr>
        <p:spPr>
          <a:xfrm>
            <a:off x="9940065" y="2734261"/>
            <a:ext cx="955711" cy="461665"/>
          </a:xfrm>
          <a:prstGeom prst="rect">
            <a:avLst/>
          </a:prstGeom>
          <a:noFill/>
        </p:spPr>
        <p:txBody>
          <a:bodyPr wrap="none" rtlCol="0">
            <a:spAutoFit/>
          </a:bodyPr>
          <a:lstStyle/>
          <a:p>
            <a:r>
              <a:rPr kumimoji="1" lang="ja-JP" altLang="en-US" sz="2400" dirty="0">
                <a:solidFill>
                  <a:srgbClr val="F9A807"/>
                </a:solidFill>
              </a:rPr>
              <a:t>経路</a:t>
            </a:r>
            <a:r>
              <a:rPr kumimoji="1" lang="en-US" altLang="ja-JP" sz="2400" dirty="0">
                <a:solidFill>
                  <a:srgbClr val="F9A807"/>
                </a:solidFill>
              </a:rPr>
              <a:t>1</a:t>
            </a:r>
            <a:endParaRPr kumimoji="1" lang="ja-JP" altLang="en-US" sz="2400" dirty="0">
              <a:solidFill>
                <a:srgbClr val="F9A807"/>
              </a:solidFill>
            </a:endParaRPr>
          </a:p>
        </p:txBody>
      </p:sp>
      <p:sp>
        <p:nvSpPr>
          <p:cNvPr id="29" name="テキスト ボックス 28">
            <a:extLst>
              <a:ext uri="{FF2B5EF4-FFF2-40B4-BE49-F238E27FC236}">
                <a16:creationId xmlns:a16="http://schemas.microsoft.com/office/drawing/2014/main" id="{B3936B4A-B47D-4E73-9400-E84C28F2DF22}"/>
              </a:ext>
            </a:extLst>
          </p:cNvPr>
          <p:cNvSpPr txBox="1"/>
          <p:nvPr/>
        </p:nvSpPr>
        <p:spPr>
          <a:xfrm>
            <a:off x="9940065" y="4147799"/>
            <a:ext cx="955711" cy="461665"/>
          </a:xfrm>
          <a:prstGeom prst="rect">
            <a:avLst/>
          </a:prstGeom>
          <a:noFill/>
        </p:spPr>
        <p:txBody>
          <a:bodyPr wrap="none" rtlCol="0">
            <a:spAutoFit/>
          </a:bodyPr>
          <a:lstStyle/>
          <a:p>
            <a:r>
              <a:rPr kumimoji="1" lang="ja-JP" altLang="en-US" sz="2400" dirty="0">
                <a:solidFill>
                  <a:srgbClr val="92D050"/>
                </a:solidFill>
              </a:rPr>
              <a:t>経路</a:t>
            </a:r>
            <a:r>
              <a:rPr kumimoji="1" lang="en-US" altLang="ja-JP" sz="2400" dirty="0">
                <a:solidFill>
                  <a:srgbClr val="92D050"/>
                </a:solidFill>
              </a:rPr>
              <a:t>2</a:t>
            </a:r>
            <a:endParaRPr kumimoji="1" lang="ja-JP" altLang="en-US" sz="2400" dirty="0">
              <a:solidFill>
                <a:srgbClr val="92D050"/>
              </a:solidFill>
            </a:endParaRPr>
          </a:p>
        </p:txBody>
      </p:sp>
      <p:sp>
        <p:nvSpPr>
          <p:cNvPr id="30" name="テキスト ボックス 29">
            <a:extLst>
              <a:ext uri="{FF2B5EF4-FFF2-40B4-BE49-F238E27FC236}">
                <a16:creationId xmlns:a16="http://schemas.microsoft.com/office/drawing/2014/main" id="{095FBDEB-E21C-40CF-9927-91FEEE22CD5C}"/>
              </a:ext>
            </a:extLst>
          </p:cNvPr>
          <p:cNvSpPr txBox="1"/>
          <p:nvPr/>
        </p:nvSpPr>
        <p:spPr>
          <a:xfrm>
            <a:off x="7930188" y="4504689"/>
            <a:ext cx="955711" cy="461665"/>
          </a:xfrm>
          <a:prstGeom prst="rect">
            <a:avLst/>
          </a:prstGeom>
          <a:noFill/>
        </p:spPr>
        <p:txBody>
          <a:bodyPr wrap="none" rtlCol="0">
            <a:spAutoFit/>
          </a:bodyPr>
          <a:lstStyle/>
          <a:p>
            <a:r>
              <a:rPr kumimoji="1" lang="ja-JP" altLang="en-US" sz="2400" dirty="0">
                <a:solidFill>
                  <a:schemeClr val="tx1">
                    <a:lumMod val="50000"/>
                    <a:lumOff val="50000"/>
                  </a:schemeClr>
                </a:solidFill>
              </a:rPr>
              <a:t>経路</a:t>
            </a:r>
            <a:r>
              <a:rPr kumimoji="1" lang="en-US" altLang="ja-JP" sz="2400" dirty="0">
                <a:solidFill>
                  <a:schemeClr val="tx1">
                    <a:lumMod val="50000"/>
                    <a:lumOff val="50000"/>
                  </a:schemeClr>
                </a:solidFill>
              </a:rPr>
              <a:t>3</a:t>
            </a:r>
            <a:endParaRPr kumimoji="1" lang="ja-JP" altLang="en-US" sz="2400" dirty="0">
              <a:solidFill>
                <a:schemeClr val="tx1">
                  <a:lumMod val="50000"/>
                  <a:lumOff val="50000"/>
                </a:schemeClr>
              </a:solidFill>
            </a:endParaRPr>
          </a:p>
        </p:txBody>
      </p:sp>
    </p:spTree>
    <p:extLst>
      <p:ext uri="{BB962C8B-B14F-4D97-AF65-F5344CB8AC3E}">
        <p14:creationId xmlns:p14="http://schemas.microsoft.com/office/powerpoint/2010/main" val="40706367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グラスボックス</a:t>
            </a:r>
            <a:r>
              <a:rPr kumimoji="1" lang="ja-JP" altLang="en-US" dirty="0"/>
              <a:t>テスト</a:t>
            </a:r>
            <a:r>
              <a:rPr kumimoji="1" lang="en-US" altLang="ja-JP" sz="2800" dirty="0"/>
              <a:t>―</a:t>
            </a:r>
            <a:r>
              <a:rPr kumimoji="1" lang="ja-JP" altLang="en-US" sz="2800" dirty="0"/>
              <a:t>経路を網羅するとは</a:t>
            </a:r>
            <a:r>
              <a:rPr kumimoji="1" lang="en-US" altLang="ja-JP" sz="2800" dirty="0"/>
              <a:t>―</a:t>
            </a:r>
            <a:endParaRPr kumimoji="1" lang="ja-JP" altLang="en-US" dirty="0"/>
          </a:p>
        </p:txBody>
      </p:sp>
      <p:sp>
        <p:nvSpPr>
          <p:cNvPr id="4" name="日付プレースホルダー 3"/>
          <p:cNvSpPr>
            <a:spLocks noGrp="1"/>
          </p:cNvSpPr>
          <p:nvPr>
            <p:ph type="dt" sz="half" idx="10"/>
          </p:nvPr>
        </p:nvSpPr>
        <p:spPr/>
        <p:txBody>
          <a:bodyPr/>
          <a:lstStyle/>
          <a:p>
            <a:r>
              <a:rPr lang="en-US" altLang="ja-JP"/>
              <a:t>2019</a:t>
            </a:r>
            <a:r>
              <a:rPr lang="ja-JP" altLang="en-US"/>
              <a:t>年</a:t>
            </a:r>
            <a:r>
              <a:rPr lang="en-US" altLang="ja-JP"/>
              <a:t>6</a:t>
            </a:r>
            <a:r>
              <a:rPr lang="ja-JP" altLang="en-US"/>
              <a:t>月</a:t>
            </a:r>
            <a:r>
              <a:rPr lang="en-US" altLang="ja-JP"/>
              <a:t>5</a:t>
            </a:r>
            <a:r>
              <a:rPr lang="ja-JP" altLang="en-US"/>
              <a:t>日</a:t>
            </a:r>
            <a:endParaRPr lang="en-US" dirty="0"/>
          </a:p>
        </p:txBody>
      </p:sp>
      <p:sp>
        <p:nvSpPr>
          <p:cNvPr id="5" name="フッター プレースホルダー 4"/>
          <p:cNvSpPr>
            <a:spLocks noGrp="1"/>
          </p:cNvSpPr>
          <p:nvPr>
            <p:ph type="ftr" sz="quarter" idx="11"/>
          </p:nvPr>
        </p:nvSpPr>
        <p:spPr/>
        <p:txBody>
          <a:bodyPr/>
          <a:lstStyle/>
          <a:p>
            <a:r>
              <a:rPr lang="ja-JP" altLang="en-US"/>
              <a:t>高知工科大学松崎・竹内研究室合同輪講資料</a:t>
            </a:r>
            <a:endParaRPr lang="en-US" dirty="0"/>
          </a:p>
        </p:txBody>
      </p:sp>
      <p:sp>
        <p:nvSpPr>
          <p:cNvPr id="6" name="スライド番号プレースホルダー 5"/>
          <p:cNvSpPr>
            <a:spLocks noGrp="1"/>
          </p:cNvSpPr>
          <p:nvPr>
            <p:ph type="sldNum" sz="quarter" idx="12"/>
          </p:nvPr>
        </p:nvSpPr>
        <p:spPr/>
        <p:txBody>
          <a:bodyPr/>
          <a:lstStyle/>
          <a:p>
            <a:fld id="{4CE482DC-2269-4F26-9D2A-7E44B1A4CD85}" type="slidenum">
              <a:rPr lang="en-US" smtClean="0"/>
              <a:pPr/>
              <a:t>25</a:t>
            </a:fld>
            <a:endParaRPr lang="en-US" dirty="0"/>
          </a:p>
        </p:txBody>
      </p:sp>
      <p:sp>
        <p:nvSpPr>
          <p:cNvPr id="15" name="テキスト ボックス 14"/>
          <p:cNvSpPr txBox="1"/>
          <p:nvPr/>
        </p:nvSpPr>
        <p:spPr>
          <a:xfrm>
            <a:off x="1244416" y="1833038"/>
            <a:ext cx="9097362" cy="461665"/>
          </a:xfrm>
          <a:prstGeom prst="rect">
            <a:avLst/>
          </a:prstGeom>
          <a:noFill/>
        </p:spPr>
        <p:txBody>
          <a:bodyPr wrap="none" rtlCol="0">
            <a:spAutoFit/>
          </a:bodyPr>
          <a:lstStyle/>
          <a:p>
            <a:r>
              <a:rPr kumimoji="1" lang="ja-JP" altLang="en-US" sz="2400" dirty="0"/>
              <a:t>●プログラムの経路すべてを網羅するようなテストスイートを構成する</a:t>
            </a:r>
            <a:endParaRPr kumimoji="1" lang="en-US" altLang="ja-JP" sz="2400" dirty="0"/>
          </a:p>
        </p:txBody>
      </p:sp>
      <p:graphicFrame>
        <p:nvGraphicFramePr>
          <p:cNvPr id="13" name="表 12">
            <a:extLst>
              <a:ext uri="{FF2B5EF4-FFF2-40B4-BE49-F238E27FC236}">
                <a16:creationId xmlns:a16="http://schemas.microsoft.com/office/drawing/2014/main" id="{F2A12A86-1A09-414C-96E3-EDFC5F6584E1}"/>
              </a:ext>
            </a:extLst>
          </p:cNvPr>
          <p:cNvGraphicFramePr>
            <a:graphicFrameLocks noGrp="1"/>
          </p:cNvGraphicFramePr>
          <p:nvPr>
            <p:extLst>
              <p:ext uri="{D42A27DB-BD31-4B8C-83A1-F6EECF244321}">
                <p14:modId xmlns:p14="http://schemas.microsoft.com/office/powerpoint/2010/main" val="1972181806"/>
              </p:ext>
            </p:extLst>
          </p:nvPr>
        </p:nvGraphicFramePr>
        <p:xfrm>
          <a:off x="4076043" y="2414081"/>
          <a:ext cx="2694562" cy="3235960"/>
        </p:xfrm>
        <a:graphic>
          <a:graphicData uri="http://schemas.openxmlformats.org/drawingml/2006/table">
            <a:tbl>
              <a:tblPr firstRow="1" bandRow="1">
                <a:tableStyleId>{5C22544A-7EE6-4342-B048-85BDC9FD1C3A}</a:tableStyleId>
              </a:tblPr>
              <a:tblGrid>
                <a:gridCol w="409678">
                  <a:extLst>
                    <a:ext uri="{9D8B030D-6E8A-4147-A177-3AD203B41FA5}">
                      <a16:colId xmlns:a16="http://schemas.microsoft.com/office/drawing/2014/main" val="3666792090"/>
                    </a:ext>
                  </a:extLst>
                </a:gridCol>
                <a:gridCol w="1264738">
                  <a:extLst>
                    <a:ext uri="{9D8B030D-6E8A-4147-A177-3AD203B41FA5}">
                      <a16:colId xmlns:a16="http://schemas.microsoft.com/office/drawing/2014/main" val="2255553029"/>
                    </a:ext>
                  </a:extLst>
                </a:gridCol>
                <a:gridCol w="1020146">
                  <a:extLst>
                    <a:ext uri="{9D8B030D-6E8A-4147-A177-3AD203B41FA5}">
                      <a16:colId xmlns:a16="http://schemas.microsoft.com/office/drawing/2014/main" val="1123139119"/>
                    </a:ext>
                  </a:extLst>
                </a:gridCol>
              </a:tblGrid>
              <a:tr h="370840">
                <a:tc>
                  <a:txBody>
                    <a:bodyPr/>
                    <a:lstStyle/>
                    <a:p>
                      <a:r>
                        <a:rPr kumimoji="1" lang="ja-JP" altLang="en-US" dirty="0">
                          <a:latin typeface="Source Sans Pro" panose="020B0503030403020204" pitchFamily="34" charset="0"/>
                        </a:rPr>
                        <a:t>経路</a:t>
                      </a:r>
                    </a:p>
                  </a:txBody>
                  <a:tcPr/>
                </a:tc>
                <a:tc>
                  <a:txBody>
                    <a:bodyPr/>
                    <a:lstStyle/>
                    <a:p>
                      <a:r>
                        <a:rPr kumimoji="1" lang="en-US" altLang="ja-JP" dirty="0">
                          <a:latin typeface="Source Sans Pro" panose="020B0503030403020204" pitchFamily="34" charset="0"/>
                          <a:ea typeface="Source Sans Pro" panose="020B0503030403020204" pitchFamily="34" charset="0"/>
                        </a:rPr>
                        <a:t>x</a:t>
                      </a:r>
                      <a:endParaRPr kumimoji="1" lang="ja-JP" altLang="en-US" dirty="0">
                        <a:latin typeface="Source Sans Pro" panose="020B0503030403020204" pitchFamily="34" charset="0"/>
                      </a:endParaRPr>
                    </a:p>
                  </a:txBody>
                  <a:tcPr/>
                </a:tc>
                <a:tc>
                  <a:txBody>
                    <a:bodyPr/>
                    <a:lstStyle/>
                    <a:p>
                      <a:r>
                        <a:rPr kumimoji="1" lang="en-US" altLang="ja-JP" dirty="0">
                          <a:latin typeface="Source Sans Pro" panose="020B0503030403020204" pitchFamily="34" charset="0"/>
                          <a:ea typeface="Source Sans Pro" panose="020B0503030403020204" pitchFamily="34" charset="0"/>
                        </a:rPr>
                        <a:t>Return</a:t>
                      </a:r>
                      <a:r>
                        <a:rPr kumimoji="1" lang="en-US" altLang="ja-JP" baseline="0" dirty="0">
                          <a:latin typeface="Source Sans Pro" panose="020B0503030403020204" pitchFamily="34" charset="0"/>
                          <a:ea typeface="Source Sans Pro" panose="020B0503030403020204" pitchFamily="34" charset="0"/>
                        </a:rPr>
                        <a:t> Value</a:t>
                      </a:r>
                      <a:endParaRPr kumimoji="1" lang="ja-JP" altLang="en-US" dirty="0">
                        <a:latin typeface="Source Sans Pro" panose="020B0503030403020204" pitchFamily="34" charset="0"/>
                      </a:endParaRPr>
                    </a:p>
                  </a:txBody>
                  <a:tcPr/>
                </a:tc>
                <a:extLst>
                  <a:ext uri="{0D108BD9-81ED-4DB2-BD59-A6C34878D82A}">
                    <a16:rowId xmlns:a16="http://schemas.microsoft.com/office/drawing/2014/main" val="1536272671"/>
                  </a:ext>
                </a:extLst>
              </a:tr>
              <a:tr h="370840">
                <a:tc>
                  <a:txBody>
                    <a:bodyPr/>
                    <a:lstStyle/>
                    <a:p>
                      <a:r>
                        <a:rPr kumimoji="1" lang="en-US" altLang="ja-JP" dirty="0">
                          <a:latin typeface="Source Sans Pro" panose="020B0503030403020204" pitchFamily="34" charset="0"/>
                          <a:ea typeface="Source Sans Pro" panose="020B0503030403020204" pitchFamily="34" charset="0"/>
                        </a:rPr>
                        <a:t>1</a:t>
                      </a:r>
                      <a:endParaRPr kumimoji="1" lang="ja-JP" altLang="en-US" dirty="0">
                        <a:latin typeface="Source Sans Pro" panose="020B0503030403020204" pitchFamily="34" charset="0"/>
                      </a:endParaRPr>
                    </a:p>
                  </a:txBody>
                  <a:tcPr/>
                </a:tc>
                <a:tc>
                  <a:txBody>
                    <a:bodyPr/>
                    <a:lstStyle/>
                    <a:p>
                      <a:r>
                        <a:rPr kumimoji="1" lang="en-US" altLang="ja-JP" dirty="0">
                          <a:latin typeface="Source Sans Pro" panose="020B0503030403020204" pitchFamily="34" charset="0"/>
                          <a:ea typeface="Source Sans Pro" panose="020B0503030403020204" pitchFamily="34" charset="0"/>
                        </a:rPr>
                        <a:t>0</a:t>
                      </a:r>
                      <a:endParaRPr kumimoji="1" lang="ja-JP" altLang="en-US" dirty="0">
                        <a:latin typeface="Source Sans Pro" panose="020B0503030403020204" pitchFamily="34" charset="0"/>
                      </a:endParaRPr>
                    </a:p>
                  </a:txBody>
                  <a:tcPr/>
                </a:tc>
                <a:tc>
                  <a:txBody>
                    <a:bodyPr/>
                    <a:lstStyle/>
                    <a:p>
                      <a:r>
                        <a:rPr kumimoji="1" lang="en-US" altLang="ja-JP" dirty="0">
                          <a:latin typeface="Source Sans Pro" panose="020B0503030403020204" pitchFamily="34" charset="0"/>
                          <a:ea typeface="Source Sans Pro" panose="020B0503030403020204" pitchFamily="34" charset="0"/>
                        </a:rPr>
                        <a:t>False</a:t>
                      </a:r>
                      <a:endParaRPr kumimoji="1" lang="ja-JP" altLang="en-US" dirty="0">
                        <a:latin typeface="Source Sans Pro" panose="020B0503030403020204" pitchFamily="34" charset="0"/>
                      </a:endParaRPr>
                    </a:p>
                  </a:txBody>
                  <a:tcPr/>
                </a:tc>
                <a:extLst>
                  <a:ext uri="{0D108BD9-81ED-4DB2-BD59-A6C34878D82A}">
                    <a16:rowId xmlns:a16="http://schemas.microsoft.com/office/drawing/2014/main" val="3393736607"/>
                  </a:ext>
                </a:extLst>
              </a:tr>
              <a:tr h="370840">
                <a:tc>
                  <a:txBody>
                    <a:bodyPr/>
                    <a:lstStyle/>
                    <a:p>
                      <a:r>
                        <a:rPr kumimoji="1" lang="en-US" altLang="ja-JP" dirty="0">
                          <a:latin typeface="Source Sans Pro" panose="020B0503030403020204" pitchFamily="34" charset="0"/>
                          <a:ea typeface="Source Sans Pro" panose="020B0503030403020204" pitchFamily="34" charset="0"/>
                        </a:rPr>
                        <a:t>1</a:t>
                      </a:r>
                      <a:endParaRPr kumimoji="1" lang="ja-JP" altLang="en-US" dirty="0">
                        <a:latin typeface="Source Sans Pro" panose="020B0503030403020204" pitchFamily="34" charset="0"/>
                      </a:endParaRPr>
                    </a:p>
                  </a:txBody>
                  <a:tcPr/>
                </a:tc>
                <a:tc>
                  <a:txBody>
                    <a:bodyPr/>
                    <a:lstStyle/>
                    <a:p>
                      <a:r>
                        <a:rPr kumimoji="1" lang="en-US" altLang="ja-JP" dirty="0">
                          <a:latin typeface="Source Sans Pro" panose="020B0503030403020204" pitchFamily="34" charset="0"/>
                        </a:rPr>
                        <a:t>1</a:t>
                      </a:r>
                      <a:endParaRPr kumimoji="1" lang="ja-JP" altLang="en-US" dirty="0">
                        <a:latin typeface="Source Sans Pro" panose="020B0503030403020204" pitchFamily="34" charset="0"/>
                      </a:endParaRPr>
                    </a:p>
                  </a:txBody>
                  <a:tcPr/>
                </a:tc>
                <a:tc>
                  <a:txBody>
                    <a:bodyPr/>
                    <a:lstStyle/>
                    <a:p>
                      <a:r>
                        <a:rPr kumimoji="1" lang="en-US" altLang="ja-JP" dirty="0">
                          <a:latin typeface="Source Sans Pro" panose="020B0503030403020204" pitchFamily="34" charset="0"/>
                        </a:rPr>
                        <a:t>False</a:t>
                      </a:r>
                      <a:endParaRPr kumimoji="1" lang="ja-JP" altLang="en-US" dirty="0">
                        <a:latin typeface="Source Sans Pro" panose="020B0503030403020204" pitchFamily="34" charset="0"/>
                      </a:endParaRPr>
                    </a:p>
                  </a:txBody>
                  <a:tcPr/>
                </a:tc>
                <a:extLst>
                  <a:ext uri="{0D108BD9-81ED-4DB2-BD59-A6C34878D82A}">
                    <a16:rowId xmlns:a16="http://schemas.microsoft.com/office/drawing/2014/main" val="426068880"/>
                  </a:ext>
                </a:extLst>
              </a:tr>
              <a:tr h="370840">
                <a:tc>
                  <a:txBody>
                    <a:bodyPr/>
                    <a:lstStyle/>
                    <a:p>
                      <a:r>
                        <a:rPr kumimoji="1" lang="en-US" altLang="ja-JP" dirty="0">
                          <a:latin typeface="Source Sans Pro" panose="020B0503030403020204" pitchFamily="34" charset="0"/>
                          <a:ea typeface="Source Sans Pro" panose="020B0503030403020204" pitchFamily="34" charset="0"/>
                        </a:rPr>
                        <a:t>1</a:t>
                      </a:r>
                      <a:endParaRPr kumimoji="1" lang="ja-JP" altLang="en-US" dirty="0">
                        <a:latin typeface="Source Sans Pro" panose="020B0503030403020204" pitchFamily="34" charset="0"/>
                      </a:endParaRPr>
                    </a:p>
                  </a:txBody>
                  <a:tcPr/>
                </a:tc>
                <a:tc>
                  <a:txBody>
                    <a:bodyPr/>
                    <a:lstStyle/>
                    <a:p>
                      <a:r>
                        <a:rPr kumimoji="1" lang="en-US" altLang="ja-JP" dirty="0">
                          <a:latin typeface="Source Sans Pro" panose="020B0503030403020204" pitchFamily="34" charset="0"/>
                        </a:rPr>
                        <a:t>2</a:t>
                      </a:r>
                      <a:endParaRPr kumimoji="1" lang="ja-JP" altLang="en-US" dirty="0">
                        <a:latin typeface="Source Sans Pro" panose="020B0503030403020204" pitchFamily="34" charset="0"/>
                      </a:endParaRPr>
                    </a:p>
                  </a:txBody>
                  <a:tcPr/>
                </a:tc>
                <a:tc>
                  <a:txBody>
                    <a:bodyPr/>
                    <a:lstStyle/>
                    <a:p>
                      <a:r>
                        <a:rPr kumimoji="1" lang="en-US" altLang="ja-JP" dirty="0">
                          <a:latin typeface="Source Sans Pro" panose="020B0503030403020204" pitchFamily="34" charset="0"/>
                        </a:rPr>
                        <a:t>False</a:t>
                      </a:r>
                      <a:endParaRPr kumimoji="1" lang="ja-JP" altLang="en-US" dirty="0">
                        <a:latin typeface="Source Sans Pro" panose="020B0503030403020204" pitchFamily="34" charset="0"/>
                      </a:endParaRPr>
                    </a:p>
                  </a:txBody>
                  <a:tcPr/>
                </a:tc>
                <a:extLst>
                  <a:ext uri="{0D108BD9-81ED-4DB2-BD59-A6C34878D82A}">
                    <a16:rowId xmlns:a16="http://schemas.microsoft.com/office/drawing/2014/main" val="1244555951"/>
                  </a:ext>
                </a:extLst>
              </a:tr>
              <a:tr h="370840">
                <a:tc>
                  <a:txBody>
                    <a:bodyPr/>
                    <a:lstStyle/>
                    <a:p>
                      <a:r>
                        <a:rPr kumimoji="1" lang="en-US" altLang="ja-JP" dirty="0">
                          <a:latin typeface="Source Sans Pro" panose="020B0503030403020204" pitchFamily="34" charset="0"/>
                          <a:ea typeface="Source Sans Pro" panose="020B0503030403020204" pitchFamily="34" charset="0"/>
                        </a:rPr>
                        <a:t>2</a:t>
                      </a:r>
                      <a:endParaRPr kumimoji="1" lang="ja-JP" altLang="en-US" dirty="0">
                        <a:latin typeface="Source Sans Pro" panose="020B0503030403020204" pitchFamily="34" charset="0"/>
                      </a:endParaRPr>
                    </a:p>
                  </a:txBody>
                  <a:tcPr/>
                </a:tc>
                <a:tc>
                  <a:txBody>
                    <a:bodyPr/>
                    <a:lstStyle/>
                    <a:p>
                      <a:r>
                        <a:rPr kumimoji="1" lang="en-US" altLang="ja-JP" dirty="0">
                          <a:latin typeface="Source Sans Pro" panose="020B0503030403020204" pitchFamily="34" charset="0"/>
                          <a:ea typeface="Source Sans Pro" panose="020B0503030403020204" pitchFamily="34" charset="0"/>
                        </a:rPr>
                        <a:t>4</a:t>
                      </a:r>
                      <a:endParaRPr kumimoji="1" lang="ja-JP" altLang="en-US" dirty="0">
                        <a:latin typeface="Source Sans Pro" panose="020B0503030403020204" pitchFamily="34" charset="0"/>
                      </a:endParaRPr>
                    </a:p>
                  </a:txBody>
                  <a:tcPr/>
                </a:tc>
                <a:tc>
                  <a:txBody>
                    <a:bodyPr/>
                    <a:lstStyle/>
                    <a:p>
                      <a:r>
                        <a:rPr kumimoji="1" lang="en-US" altLang="ja-JP" dirty="0">
                          <a:latin typeface="Source Sans Pro" panose="020B0503030403020204" pitchFamily="34" charset="0"/>
                          <a:ea typeface="Source Sans Pro" panose="020B0503030403020204" pitchFamily="34" charset="0"/>
                        </a:rPr>
                        <a:t>False</a:t>
                      </a:r>
                      <a:endParaRPr kumimoji="1" lang="ja-JP" altLang="en-US" dirty="0">
                        <a:latin typeface="Source Sans Pro" panose="020B0503030403020204" pitchFamily="34" charset="0"/>
                      </a:endParaRPr>
                    </a:p>
                  </a:txBody>
                  <a:tcPr/>
                </a:tc>
                <a:extLst>
                  <a:ext uri="{0D108BD9-81ED-4DB2-BD59-A6C34878D82A}">
                    <a16:rowId xmlns:a16="http://schemas.microsoft.com/office/drawing/2014/main" val="887654895"/>
                  </a:ext>
                </a:extLst>
              </a:tr>
              <a:tr h="370840">
                <a:tc>
                  <a:txBody>
                    <a:bodyPr/>
                    <a:lstStyle/>
                    <a:p>
                      <a:r>
                        <a:rPr kumimoji="1" lang="en-US" altLang="ja-JP" dirty="0">
                          <a:latin typeface="Source Sans Pro" panose="020B0503030403020204" pitchFamily="34" charset="0"/>
                          <a:ea typeface="Source Sans Pro" panose="020B0503030403020204" pitchFamily="34" charset="0"/>
                        </a:rPr>
                        <a:t>2</a:t>
                      </a:r>
                      <a:endParaRPr kumimoji="1" lang="ja-JP" altLang="en-US" dirty="0">
                        <a:latin typeface="Source Sans Pro" panose="020B0503030403020204" pitchFamily="34" charset="0"/>
                      </a:endParaRPr>
                    </a:p>
                  </a:txBody>
                  <a:tcPr/>
                </a:tc>
                <a:tc>
                  <a:txBody>
                    <a:bodyPr/>
                    <a:lstStyle/>
                    <a:p>
                      <a:r>
                        <a:rPr kumimoji="1" lang="en-US" altLang="ja-JP" dirty="0">
                          <a:latin typeface="Source Sans Pro" panose="020B0503030403020204" pitchFamily="34" charset="0"/>
                        </a:rPr>
                        <a:t>6</a:t>
                      </a:r>
                      <a:endParaRPr kumimoji="1" lang="ja-JP" altLang="en-US" dirty="0">
                        <a:latin typeface="Source Sans Pro" panose="020B0503030403020204" pitchFamily="34" charset="0"/>
                      </a:endParaRPr>
                    </a:p>
                  </a:txBody>
                  <a:tcPr/>
                </a:tc>
                <a:tc>
                  <a:txBody>
                    <a:bodyPr/>
                    <a:lstStyle/>
                    <a:p>
                      <a:r>
                        <a:rPr kumimoji="1" lang="en-US" altLang="ja-JP" dirty="0">
                          <a:latin typeface="Source Sans Pro" panose="020B0503030403020204" pitchFamily="34" charset="0"/>
                        </a:rPr>
                        <a:t>False</a:t>
                      </a:r>
                      <a:endParaRPr kumimoji="1" lang="ja-JP" altLang="en-US" dirty="0">
                        <a:latin typeface="Source Sans Pro" panose="020B0503030403020204" pitchFamily="34" charset="0"/>
                      </a:endParaRPr>
                    </a:p>
                  </a:txBody>
                  <a:tcPr/>
                </a:tc>
                <a:extLst>
                  <a:ext uri="{0D108BD9-81ED-4DB2-BD59-A6C34878D82A}">
                    <a16:rowId xmlns:a16="http://schemas.microsoft.com/office/drawing/2014/main" val="2132834024"/>
                  </a:ext>
                </a:extLst>
              </a:tr>
              <a:tr h="370840">
                <a:tc>
                  <a:txBody>
                    <a:bodyPr/>
                    <a:lstStyle/>
                    <a:p>
                      <a:r>
                        <a:rPr kumimoji="1" lang="en-US" altLang="ja-JP" dirty="0">
                          <a:latin typeface="Source Sans Pro" panose="020B0503030403020204" pitchFamily="34" charset="0"/>
                          <a:ea typeface="Source Sans Pro" panose="020B0503030403020204" pitchFamily="34" charset="0"/>
                        </a:rPr>
                        <a:t>3</a:t>
                      </a:r>
                      <a:endParaRPr kumimoji="1" lang="ja-JP" altLang="en-US" dirty="0">
                        <a:latin typeface="Source Sans Pro" panose="020B0503030403020204" pitchFamily="34" charset="0"/>
                      </a:endParaRPr>
                    </a:p>
                  </a:txBody>
                  <a:tcPr/>
                </a:tc>
                <a:tc>
                  <a:txBody>
                    <a:bodyPr/>
                    <a:lstStyle/>
                    <a:p>
                      <a:r>
                        <a:rPr kumimoji="1" lang="en-US" altLang="ja-JP" dirty="0">
                          <a:latin typeface="Source Sans Pro" panose="020B0503030403020204" pitchFamily="34" charset="0"/>
                          <a:ea typeface="Source Sans Pro" panose="020B0503030403020204" pitchFamily="34" charset="0"/>
                        </a:rPr>
                        <a:t>7</a:t>
                      </a:r>
                      <a:endParaRPr kumimoji="1" lang="ja-JP" altLang="en-US" dirty="0">
                        <a:latin typeface="Source Sans Pro" panose="020B0503030403020204" pitchFamily="34" charset="0"/>
                      </a:endParaRPr>
                    </a:p>
                  </a:txBody>
                  <a:tcPr/>
                </a:tc>
                <a:tc>
                  <a:txBody>
                    <a:bodyPr/>
                    <a:lstStyle/>
                    <a:p>
                      <a:r>
                        <a:rPr kumimoji="1" lang="en-US" altLang="ja-JP" dirty="0">
                          <a:latin typeface="Source Sans Pro" panose="020B0503030403020204" pitchFamily="34" charset="0"/>
                          <a:ea typeface="Source Sans Pro" panose="020B0503030403020204" pitchFamily="34" charset="0"/>
                        </a:rPr>
                        <a:t>True</a:t>
                      </a:r>
                      <a:endParaRPr kumimoji="1" lang="ja-JP" altLang="en-US" dirty="0">
                        <a:latin typeface="Source Sans Pro" panose="020B0503030403020204" pitchFamily="34" charset="0"/>
                      </a:endParaRPr>
                    </a:p>
                  </a:txBody>
                  <a:tcPr/>
                </a:tc>
                <a:extLst>
                  <a:ext uri="{0D108BD9-81ED-4DB2-BD59-A6C34878D82A}">
                    <a16:rowId xmlns:a16="http://schemas.microsoft.com/office/drawing/2014/main" val="1899734427"/>
                  </a:ext>
                </a:extLst>
              </a:tr>
              <a:tr h="370840">
                <a:tc>
                  <a:txBody>
                    <a:bodyPr/>
                    <a:lstStyle/>
                    <a:p>
                      <a:r>
                        <a:rPr kumimoji="1" lang="en-US" altLang="ja-JP" dirty="0">
                          <a:latin typeface="Source Sans Pro" panose="020B0503030403020204" pitchFamily="34" charset="0"/>
                          <a:ea typeface="Source Sans Pro" panose="020B0503030403020204" pitchFamily="34" charset="0"/>
                        </a:rPr>
                        <a:t>3</a:t>
                      </a:r>
                      <a:endParaRPr kumimoji="1" lang="ja-JP" altLang="en-US" dirty="0">
                        <a:latin typeface="Source Sans Pro" panose="020B0503030403020204" pitchFamily="34" charset="0"/>
                      </a:endParaRPr>
                    </a:p>
                  </a:txBody>
                  <a:tcPr/>
                </a:tc>
                <a:tc>
                  <a:txBody>
                    <a:bodyPr/>
                    <a:lstStyle/>
                    <a:p>
                      <a:r>
                        <a:rPr kumimoji="1" lang="en-US" altLang="ja-JP" dirty="0">
                          <a:latin typeface="Source Sans Pro" panose="020B0503030403020204" pitchFamily="34" charset="0"/>
                          <a:ea typeface="Source Sans Pro" panose="020B0503030403020204" pitchFamily="34" charset="0"/>
                        </a:rPr>
                        <a:t>11</a:t>
                      </a:r>
                      <a:endParaRPr kumimoji="1" lang="ja-JP" altLang="en-US" dirty="0">
                        <a:latin typeface="Source Sans Pro" panose="020B0503030403020204" pitchFamily="34" charset="0"/>
                      </a:endParaRPr>
                    </a:p>
                  </a:txBody>
                  <a:tcPr/>
                </a:tc>
                <a:tc>
                  <a:txBody>
                    <a:bodyPr/>
                    <a:lstStyle/>
                    <a:p>
                      <a:r>
                        <a:rPr kumimoji="1" lang="en-US" altLang="ja-JP" dirty="0">
                          <a:latin typeface="Source Sans Pro" panose="020B0503030403020204" pitchFamily="34" charset="0"/>
                          <a:ea typeface="Source Sans Pro" panose="020B0503030403020204" pitchFamily="34" charset="0"/>
                        </a:rPr>
                        <a:t>True</a:t>
                      </a:r>
                      <a:endParaRPr kumimoji="1" lang="ja-JP" altLang="en-US" dirty="0">
                        <a:latin typeface="Source Sans Pro" panose="020B0503030403020204" pitchFamily="34" charset="0"/>
                      </a:endParaRPr>
                    </a:p>
                  </a:txBody>
                  <a:tcPr/>
                </a:tc>
                <a:extLst>
                  <a:ext uri="{0D108BD9-81ED-4DB2-BD59-A6C34878D82A}">
                    <a16:rowId xmlns:a16="http://schemas.microsoft.com/office/drawing/2014/main" val="2782784635"/>
                  </a:ext>
                </a:extLst>
              </a:tr>
            </a:tbl>
          </a:graphicData>
        </a:graphic>
      </p:graphicFrame>
      <p:sp>
        <p:nvSpPr>
          <p:cNvPr id="3" name="テキスト ボックス 2">
            <a:extLst>
              <a:ext uri="{FF2B5EF4-FFF2-40B4-BE49-F238E27FC236}">
                <a16:creationId xmlns:a16="http://schemas.microsoft.com/office/drawing/2014/main" id="{B77575E5-0A66-458E-AB1B-C04E2375F717}"/>
              </a:ext>
            </a:extLst>
          </p:cNvPr>
          <p:cNvSpPr txBox="1"/>
          <p:nvPr/>
        </p:nvSpPr>
        <p:spPr>
          <a:xfrm>
            <a:off x="1244416" y="2390381"/>
            <a:ext cx="2605200" cy="461665"/>
          </a:xfrm>
          <a:prstGeom prst="rect">
            <a:avLst/>
          </a:prstGeom>
          <a:noFill/>
        </p:spPr>
        <p:txBody>
          <a:bodyPr wrap="none" rtlCol="0">
            <a:spAutoFit/>
          </a:bodyPr>
          <a:lstStyle/>
          <a:p>
            <a:r>
              <a:rPr kumimoji="1" lang="ja-JP" altLang="en-US" sz="2400" dirty="0"/>
              <a:t>●経路</a:t>
            </a:r>
            <a:r>
              <a:rPr kumimoji="1" lang="en-US" altLang="ja-JP" sz="2400" dirty="0"/>
              <a:t>1</a:t>
            </a:r>
            <a:r>
              <a:rPr kumimoji="1" lang="ja-JP" altLang="en-US" sz="2400" dirty="0"/>
              <a:t>～</a:t>
            </a:r>
            <a:r>
              <a:rPr kumimoji="1" lang="en-US" altLang="ja-JP" sz="2400" dirty="0"/>
              <a:t>3</a:t>
            </a:r>
            <a:r>
              <a:rPr kumimoji="1" lang="ja-JP" altLang="en-US" sz="2400" dirty="0"/>
              <a:t>を網羅</a:t>
            </a:r>
          </a:p>
        </p:txBody>
      </p:sp>
      <p:sp>
        <p:nvSpPr>
          <p:cNvPr id="8" name="テキスト ボックス 7">
            <a:extLst>
              <a:ext uri="{FF2B5EF4-FFF2-40B4-BE49-F238E27FC236}">
                <a16:creationId xmlns:a16="http://schemas.microsoft.com/office/drawing/2014/main" id="{A79B04F3-05F4-405C-8EE8-6EF825B30B68}"/>
              </a:ext>
            </a:extLst>
          </p:cNvPr>
          <p:cNvSpPr txBox="1"/>
          <p:nvPr/>
        </p:nvSpPr>
        <p:spPr>
          <a:xfrm>
            <a:off x="2816961" y="2969816"/>
            <a:ext cx="1032655" cy="461665"/>
          </a:xfrm>
          <a:prstGeom prst="rect">
            <a:avLst/>
          </a:prstGeom>
          <a:noFill/>
        </p:spPr>
        <p:txBody>
          <a:bodyPr wrap="none" rtlCol="0">
            <a:spAutoFit/>
          </a:bodyPr>
          <a:lstStyle/>
          <a:p>
            <a:r>
              <a:rPr kumimoji="1" lang="en-US" altLang="ja-JP" sz="2400" dirty="0">
                <a:solidFill>
                  <a:schemeClr val="accent2"/>
                </a:solidFill>
              </a:rPr>
              <a:t>OK</a:t>
            </a:r>
            <a:r>
              <a:rPr kumimoji="1" lang="ja-JP" altLang="en-US" sz="2400" dirty="0">
                <a:solidFill>
                  <a:schemeClr val="accent2"/>
                </a:solidFill>
              </a:rPr>
              <a:t>　→</a:t>
            </a:r>
          </a:p>
        </p:txBody>
      </p:sp>
      <p:sp>
        <p:nvSpPr>
          <p:cNvPr id="16" name="テキスト ボックス 15">
            <a:extLst>
              <a:ext uri="{FF2B5EF4-FFF2-40B4-BE49-F238E27FC236}">
                <a16:creationId xmlns:a16="http://schemas.microsoft.com/office/drawing/2014/main" id="{99FBE1D2-3F18-4AF2-940C-231F6B6562EF}"/>
              </a:ext>
            </a:extLst>
          </p:cNvPr>
          <p:cNvSpPr txBox="1"/>
          <p:nvPr/>
        </p:nvSpPr>
        <p:spPr>
          <a:xfrm>
            <a:off x="2816960" y="3391286"/>
            <a:ext cx="1032655" cy="461665"/>
          </a:xfrm>
          <a:prstGeom prst="rect">
            <a:avLst/>
          </a:prstGeom>
          <a:noFill/>
        </p:spPr>
        <p:txBody>
          <a:bodyPr wrap="none" rtlCol="0">
            <a:spAutoFit/>
          </a:bodyPr>
          <a:lstStyle/>
          <a:p>
            <a:r>
              <a:rPr kumimoji="1" lang="en-US" altLang="ja-JP" sz="2400" dirty="0">
                <a:solidFill>
                  <a:schemeClr val="accent2"/>
                </a:solidFill>
              </a:rPr>
              <a:t>OK</a:t>
            </a:r>
            <a:r>
              <a:rPr kumimoji="1" lang="ja-JP" altLang="en-US" sz="2400" dirty="0">
                <a:solidFill>
                  <a:schemeClr val="accent2"/>
                </a:solidFill>
              </a:rPr>
              <a:t>　→</a:t>
            </a:r>
          </a:p>
        </p:txBody>
      </p:sp>
      <p:sp>
        <p:nvSpPr>
          <p:cNvPr id="17" name="テキスト ボックス 16">
            <a:extLst>
              <a:ext uri="{FF2B5EF4-FFF2-40B4-BE49-F238E27FC236}">
                <a16:creationId xmlns:a16="http://schemas.microsoft.com/office/drawing/2014/main" id="{C0F0536D-CA9C-4900-BC5B-B3FE943220BB}"/>
              </a:ext>
            </a:extLst>
          </p:cNvPr>
          <p:cNvSpPr txBox="1"/>
          <p:nvPr/>
        </p:nvSpPr>
        <p:spPr>
          <a:xfrm>
            <a:off x="2816960" y="3775122"/>
            <a:ext cx="1032655" cy="461665"/>
          </a:xfrm>
          <a:prstGeom prst="rect">
            <a:avLst/>
          </a:prstGeom>
          <a:noFill/>
        </p:spPr>
        <p:txBody>
          <a:bodyPr wrap="none" rtlCol="0">
            <a:spAutoFit/>
          </a:bodyPr>
          <a:lstStyle/>
          <a:p>
            <a:r>
              <a:rPr kumimoji="1" lang="en-US" altLang="ja-JP" sz="2400" dirty="0">
                <a:solidFill>
                  <a:schemeClr val="accent2"/>
                </a:solidFill>
              </a:rPr>
              <a:t>OK</a:t>
            </a:r>
            <a:r>
              <a:rPr kumimoji="1" lang="ja-JP" altLang="en-US" sz="2400" dirty="0">
                <a:solidFill>
                  <a:schemeClr val="accent2"/>
                </a:solidFill>
              </a:rPr>
              <a:t>　→</a:t>
            </a:r>
          </a:p>
        </p:txBody>
      </p:sp>
      <p:sp>
        <p:nvSpPr>
          <p:cNvPr id="18" name="テキスト ボックス 17">
            <a:extLst>
              <a:ext uri="{FF2B5EF4-FFF2-40B4-BE49-F238E27FC236}">
                <a16:creationId xmlns:a16="http://schemas.microsoft.com/office/drawing/2014/main" id="{F18FB8B9-A32E-4DDB-9E5D-426ADC9E2A1D}"/>
              </a:ext>
            </a:extLst>
          </p:cNvPr>
          <p:cNvSpPr txBox="1"/>
          <p:nvPr/>
        </p:nvSpPr>
        <p:spPr>
          <a:xfrm>
            <a:off x="2816960" y="4439872"/>
            <a:ext cx="1032655" cy="461665"/>
          </a:xfrm>
          <a:prstGeom prst="rect">
            <a:avLst/>
          </a:prstGeom>
          <a:noFill/>
        </p:spPr>
        <p:txBody>
          <a:bodyPr wrap="none" rtlCol="0">
            <a:spAutoFit/>
          </a:bodyPr>
          <a:lstStyle/>
          <a:p>
            <a:r>
              <a:rPr kumimoji="1" lang="en-US" altLang="ja-JP" sz="2400" dirty="0">
                <a:solidFill>
                  <a:schemeClr val="accent2"/>
                </a:solidFill>
              </a:rPr>
              <a:t>OK</a:t>
            </a:r>
            <a:r>
              <a:rPr kumimoji="1" lang="ja-JP" altLang="en-US" sz="2400" dirty="0">
                <a:solidFill>
                  <a:schemeClr val="accent2"/>
                </a:solidFill>
              </a:rPr>
              <a:t>　→</a:t>
            </a:r>
          </a:p>
        </p:txBody>
      </p:sp>
      <p:sp>
        <p:nvSpPr>
          <p:cNvPr id="21" name="テキスト ボックス 20">
            <a:extLst>
              <a:ext uri="{FF2B5EF4-FFF2-40B4-BE49-F238E27FC236}">
                <a16:creationId xmlns:a16="http://schemas.microsoft.com/office/drawing/2014/main" id="{E3A06E26-92D9-4DD0-90B2-38824D63A83B}"/>
              </a:ext>
            </a:extLst>
          </p:cNvPr>
          <p:cNvSpPr txBox="1"/>
          <p:nvPr/>
        </p:nvSpPr>
        <p:spPr>
          <a:xfrm>
            <a:off x="2816960" y="4861342"/>
            <a:ext cx="1032655" cy="461665"/>
          </a:xfrm>
          <a:prstGeom prst="rect">
            <a:avLst/>
          </a:prstGeom>
          <a:noFill/>
        </p:spPr>
        <p:txBody>
          <a:bodyPr wrap="none" rtlCol="0">
            <a:spAutoFit/>
          </a:bodyPr>
          <a:lstStyle/>
          <a:p>
            <a:r>
              <a:rPr kumimoji="1" lang="en-US" altLang="ja-JP" sz="2400" dirty="0">
                <a:solidFill>
                  <a:schemeClr val="accent2"/>
                </a:solidFill>
              </a:rPr>
              <a:t>OK</a:t>
            </a:r>
            <a:r>
              <a:rPr kumimoji="1" lang="ja-JP" altLang="en-US" sz="2400" dirty="0">
                <a:solidFill>
                  <a:schemeClr val="accent2"/>
                </a:solidFill>
              </a:rPr>
              <a:t>　→</a:t>
            </a:r>
          </a:p>
        </p:txBody>
      </p:sp>
      <p:pic>
        <p:nvPicPr>
          <p:cNvPr id="19" name="図 18"/>
          <p:cNvPicPr>
            <a:picLocks noChangeAspect="1"/>
          </p:cNvPicPr>
          <p:nvPr/>
        </p:nvPicPr>
        <p:blipFill>
          <a:blip r:embed="rId2"/>
          <a:stretch>
            <a:fillRect/>
          </a:stretch>
        </p:blipFill>
        <p:spPr>
          <a:xfrm>
            <a:off x="7603319" y="2216126"/>
            <a:ext cx="3088114" cy="4022079"/>
          </a:xfrm>
          <a:prstGeom prst="rect">
            <a:avLst/>
          </a:prstGeom>
        </p:spPr>
      </p:pic>
      <p:sp>
        <p:nvSpPr>
          <p:cNvPr id="20" name="テキスト ボックス 19">
            <a:extLst>
              <a:ext uri="{FF2B5EF4-FFF2-40B4-BE49-F238E27FC236}">
                <a16:creationId xmlns:a16="http://schemas.microsoft.com/office/drawing/2014/main" id="{8AA03E78-4E31-417F-A6C6-9D104F4EBC6D}"/>
              </a:ext>
            </a:extLst>
          </p:cNvPr>
          <p:cNvSpPr txBox="1"/>
          <p:nvPr/>
        </p:nvSpPr>
        <p:spPr>
          <a:xfrm>
            <a:off x="9940065" y="2734261"/>
            <a:ext cx="955711" cy="461665"/>
          </a:xfrm>
          <a:prstGeom prst="rect">
            <a:avLst/>
          </a:prstGeom>
          <a:noFill/>
        </p:spPr>
        <p:txBody>
          <a:bodyPr wrap="none" rtlCol="0">
            <a:spAutoFit/>
          </a:bodyPr>
          <a:lstStyle/>
          <a:p>
            <a:r>
              <a:rPr kumimoji="1" lang="ja-JP" altLang="en-US" sz="2400" dirty="0">
                <a:solidFill>
                  <a:srgbClr val="F9A807"/>
                </a:solidFill>
              </a:rPr>
              <a:t>経路</a:t>
            </a:r>
            <a:r>
              <a:rPr kumimoji="1" lang="en-US" altLang="ja-JP" sz="2400" dirty="0">
                <a:solidFill>
                  <a:srgbClr val="F9A807"/>
                </a:solidFill>
              </a:rPr>
              <a:t>1</a:t>
            </a:r>
            <a:endParaRPr kumimoji="1" lang="ja-JP" altLang="en-US" sz="2400" dirty="0">
              <a:solidFill>
                <a:srgbClr val="F9A807"/>
              </a:solidFill>
            </a:endParaRPr>
          </a:p>
        </p:txBody>
      </p:sp>
      <p:sp>
        <p:nvSpPr>
          <p:cNvPr id="22" name="テキスト ボックス 21">
            <a:extLst>
              <a:ext uri="{FF2B5EF4-FFF2-40B4-BE49-F238E27FC236}">
                <a16:creationId xmlns:a16="http://schemas.microsoft.com/office/drawing/2014/main" id="{B3936B4A-B47D-4E73-9400-E84C28F2DF22}"/>
              </a:ext>
            </a:extLst>
          </p:cNvPr>
          <p:cNvSpPr txBox="1"/>
          <p:nvPr/>
        </p:nvSpPr>
        <p:spPr>
          <a:xfrm>
            <a:off x="9940065" y="4147799"/>
            <a:ext cx="955711" cy="461665"/>
          </a:xfrm>
          <a:prstGeom prst="rect">
            <a:avLst/>
          </a:prstGeom>
          <a:noFill/>
        </p:spPr>
        <p:txBody>
          <a:bodyPr wrap="none" rtlCol="0">
            <a:spAutoFit/>
          </a:bodyPr>
          <a:lstStyle/>
          <a:p>
            <a:r>
              <a:rPr kumimoji="1" lang="ja-JP" altLang="en-US" sz="2400" dirty="0">
                <a:solidFill>
                  <a:srgbClr val="92D050"/>
                </a:solidFill>
              </a:rPr>
              <a:t>経路</a:t>
            </a:r>
            <a:r>
              <a:rPr kumimoji="1" lang="en-US" altLang="ja-JP" sz="2400" dirty="0">
                <a:solidFill>
                  <a:srgbClr val="92D050"/>
                </a:solidFill>
              </a:rPr>
              <a:t>2</a:t>
            </a:r>
            <a:endParaRPr kumimoji="1" lang="ja-JP" altLang="en-US" sz="2400" dirty="0">
              <a:solidFill>
                <a:srgbClr val="92D050"/>
              </a:solidFill>
            </a:endParaRPr>
          </a:p>
        </p:txBody>
      </p:sp>
      <p:sp>
        <p:nvSpPr>
          <p:cNvPr id="23" name="テキスト ボックス 22">
            <a:extLst>
              <a:ext uri="{FF2B5EF4-FFF2-40B4-BE49-F238E27FC236}">
                <a16:creationId xmlns:a16="http://schemas.microsoft.com/office/drawing/2014/main" id="{095FBDEB-E21C-40CF-9927-91FEEE22CD5C}"/>
              </a:ext>
            </a:extLst>
          </p:cNvPr>
          <p:cNvSpPr txBox="1"/>
          <p:nvPr/>
        </p:nvSpPr>
        <p:spPr>
          <a:xfrm>
            <a:off x="7930188" y="4504689"/>
            <a:ext cx="955711" cy="461665"/>
          </a:xfrm>
          <a:prstGeom prst="rect">
            <a:avLst/>
          </a:prstGeom>
          <a:noFill/>
        </p:spPr>
        <p:txBody>
          <a:bodyPr wrap="none" rtlCol="0">
            <a:spAutoFit/>
          </a:bodyPr>
          <a:lstStyle/>
          <a:p>
            <a:r>
              <a:rPr kumimoji="1" lang="ja-JP" altLang="en-US" sz="2400" dirty="0">
                <a:solidFill>
                  <a:schemeClr val="tx1">
                    <a:lumMod val="50000"/>
                    <a:lumOff val="50000"/>
                  </a:schemeClr>
                </a:solidFill>
              </a:rPr>
              <a:t>経路</a:t>
            </a:r>
            <a:r>
              <a:rPr kumimoji="1" lang="en-US" altLang="ja-JP" sz="2400" dirty="0">
                <a:solidFill>
                  <a:schemeClr val="tx1">
                    <a:lumMod val="50000"/>
                    <a:lumOff val="50000"/>
                  </a:schemeClr>
                </a:solidFill>
              </a:rPr>
              <a:t>3</a:t>
            </a:r>
            <a:endParaRPr kumimoji="1" lang="ja-JP" altLang="en-US" sz="2400" dirty="0">
              <a:solidFill>
                <a:schemeClr val="tx1">
                  <a:lumMod val="50000"/>
                  <a:lumOff val="50000"/>
                </a:schemeClr>
              </a:solidFill>
            </a:endParaRPr>
          </a:p>
        </p:txBody>
      </p:sp>
    </p:spTree>
    <p:extLst>
      <p:ext uri="{BB962C8B-B14F-4D97-AF65-F5344CB8AC3E}">
        <p14:creationId xmlns:p14="http://schemas.microsoft.com/office/powerpoint/2010/main" val="176542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500" fill="hold"/>
                                        <p:tgtEl>
                                          <p:spTgt spid="21"/>
                                        </p:tgtEl>
                                        <p:attrNameLst>
                                          <p:attrName>ppt_x</p:attrName>
                                        </p:attrNameLst>
                                      </p:cBhvr>
                                      <p:tavLst>
                                        <p:tav tm="0">
                                          <p:val>
                                            <p:strVal val="#ppt_x"/>
                                          </p:val>
                                        </p:tav>
                                        <p:tav tm="100000">
                                          <p:val>
                                            <p:strVal val="#ppt_x"/>
                                          </p:val>
                                        </p:tav>
                                      </p:tavLst>
                                    </p:anim>
                                    <p:anim calcmode="lin" valueType="num">
                                      <p:cBhvr additive="base">
                                        <p:cTn id="2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17" grpId="0"/>
      <p:bldP spid="18" grpId="0"/>
      <p:bldP spid="2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グラスボックス</a:t>
            </a:r>
            <a:r>
              <a:rPr kumimoji="1" lang="ja-JP" altLang="en-US" dirty="0"/>
              <a:t>テスト</a:t>
            </a:r>
            <a:r>
              <a:rPr kumimoji="1" lang="en-US" altLang="ja-JP" sz="2800" dirty="0"/>
              <a:t>―</a:t>
            </a:r>
            <a:r>
              <a:rPr kumimoji="1" lang="ja-JP" altLang="en-US" sz="2800" dirty="0"/>
              <a:t>経路を網羅するとは</a:t>
            </a:r>
            <a:r>
              <a:rPr kumimoji="1" lang="en-US" altLang="ja-JP" sz="2800" dirty="0"/>
              <a:t>―</a:t>
            </a:r>
            <a:endParaRPr kumimoji="1" lang="ja-JP" altLang="en-US" dirty="0"/>
          </a:p>
        </p:txBody>
      </p:sp>
      <p:sp>
        <p:nvSpPr>
          <p:cNvPr id="4" name="日付プレースホルダー 3"/>
          <p:cNvSpPr>
            <a:spLocks noGrp="1"/>
          </p:cNvSpPr>
          <p:nvPr>
            <p:ph type="dt" sz="half" idx="10"/>
          </p:nvPr>
        </p:nvSpPr>
        <p:spPr/>
        <p:txBody>
          <a:bodyPr/>
          <a:lstStyle/>
          <a:p>
            <a:r>
              <a:rPr lang="en-US" altLang="ja-JP"/>
              <a:t>2019</a:t>
            </a:r>
            <a:r>
              <a:rPr lang="ja-JP" altLang="en-US"/>
              <a:t>年</a:t>
            </a:r>
            <a:r>
              <a:rPr lang="en-US" altLang="ja-JP"/>
              <a:t>6</a:t>
            </a:r>
            <a:r>
              <a:rPr lang="ja-JP" altLang="en-US"/>
              <a:t>月</a:t>
            </a:r>
            <a:r>
              <a:rPr lang="en-US" altLang="ja-JP"/>
              <a:t>5</a:t>
            </a:r>
            <a:r>
              <a:rPr lang="ja-JP" altLang="en-US"/>
              <a:t>日</a:t>
            </a:r>
            <a:endParaRPr lang="en-US" dirty="0"/>
          </a:p>
        </p:txBody>
      </p:sp>
      <p:sp>
        <p:nvSpPr>
          <p:cNvPr id="5" name="フッター プレースホルダー 4"/>
          <p:cNvSpPr>
            <a:spLocks noGrp="1"/>
          </p:cNvSpPr>
          <p:nvPr>
            <p:ph type="ftr" sz="quarter" idx="11"/>
          </p:nvPr>
        </p:nvSpPr>
        <p:spPr/>
        <p:txBody>
          <a:bodyPr/>
          <a:lstStyle/>
          <a:p>
            <a:r>
              <a:rPr lang="ja-JP" altLang="en-US"/>
              <a:t>高知工科大学松崎・竹内研究室合同輪講資料</a:t>
            </a:r>
            <a:endParaRPr lang="en-US" dirty="0"/>
          </a:p>
        </p:txBody>
      </p:sp>
      <p:sp>
        <p:nvSpPr>
          <p:cNvPr id="6" name="スライド番号プレースホルダー 5"/>
          <p:cNvSpPr>
            <a:spLocks noGrp="1"/>
          </p:cNvSpPr>
          <p:nvPr>
            <p:ph type="sldNum" sz="quarter" idx="12"/>
          </p:nvPr>
        </p:nvSpPr>
        <p:spPr/>
        <p:txBody>
          <a:bodyPr/>
          <a:lstStyle/>
          <a:p>
            <a:fld id="{4CE482DC-2269-4F26-9D2A-7E44B1A4CD85}" type="slidenum">
              <a:rPr lang="en-US" smtClean="0"/>
              <a:pPr/>
              <a:t>26</a:t>
            </a:fld>
            <a:endParaRPr lang="en-US" dirty="0"/>
          </a:p>
        </p:txBody>
      </p:sp>
      <p:sp>
        <p:nvSpPr>
          <p:cNvPr id="15" name="テキスト ボックス 14"/>
          <p:cNvSpPr txBox="1"/>
          <p:nvPr/>
        </p:nvSpPr>
        <p:spPr>
          <a:xfrm>
            <a:off x="1244416" y="1833038"/>
            <a:ext cx="9097362" cy="461665"/>
          </a:xfrm>
          <a:prstGeom prst="rect">
            <a:avLst/>
          </a:prstGeom>
          <a:noFill/>
        </p:spPr>
        <p:txBody>
          <a:bodyPr wrap="none" rtlCol="0">
            <a:spAutoFit/>
          </a:bodyPr>
          <a:lstStyle/>
          <a:p>
            <a:r>
              <a:rPr kumimoji="1" lang="ja-JP" altLang="en-US" sz="2400" dirty="0"/>
              <a:t>●プログラムの経路すべてを網羅するようなテストスイートを構成する</a:t>
            </a:r>
            <a:endParaRPr kumimoji="1" lang="en-US" altLang="ja-JP" sz="2400" dirty="0"/>
          </a:p>
        </p:txBody>
      </p:sp>
      <p:graphicFrame>
        <p:nvGraphicFramePr>
          <p:cNvPr id="13" name="表 12">
            <a:extLst>
              <a:ext uri="{FF2B5EF4-FFF2-40B4-BE49-F238E27FC236}">
                <a16:creationId xmlns:a16="http://schemas.microsoft.com/office/drawing/2014/main" id="{F2A12A86-1A09-414C-96E3-EDFC5F6584E1}"/>
              </a:ext>
            </a:extLst>
          </p:cNvPr>
          <p:cNvGraphicFramePr>
            <a:graphicFrameLocks noGrp="1"/>
          </p:cNvGraphicFramePr>
          <p:nvPr>
            <p:extLst>
              <p:ext uri="{D42A27DB-BD31-4B8C-83A1-F6EECF244321}">
                <p14:modId xmlns:p14="http://schemas.microsoft.com/office/powerpoint/2010/main" val="2283166632"/>
              </p:ext>
            </p:extLst>
          </p:nvPr>
        </p:nvGraphicFramePr>
        <p:xfrm>
          <a:off x="4076043" y="2414081"/>
          <a:ext cx="2694562" cy="3235960"/>
        </p:xfrm>
        <a:graphic>
          <a:graphicData uri="http://schemas.openxmlformats.org/drawingml/2006/table">
            <a:tbl>
              <a:tblPr firstRow="1" bandRow="1">
                <a:tableStyleId>{5C22544A-7EE6-4342-B048-85BDC9FD1C3A}</a:tableStyleId>
              </a:tblPr>
              <a:tblGrid>
                <a:gridCol w="409678">
                  <a:extLst>
                    <a:ext uri="{9D8B030D-6E8A-4147-A177-3AD203B41FA5}">
                      <a16:colId xmlns:a16="http://schemas.microsoft.com/office/drawing/2014/main" val="3666792090"/>
                    </a:ext>
                  </a:extLst>
                </a:gridCol>
                <a:gridCol w="1264738">
                  <a:extLst>
                    <a:ext uri="{9D8B030D-6E8A-4147-A177-3AD203B41FA5}">
                      <a16:colId xmlns:a16="http://schemas.microsoft.com/office/drawing/2014/main" val="2255553029"/>
                    </a:ext>
                  </a:extLst>
                </a:gridCol>
                <a:gridCol w="1020146">
                  <a:extLst>
                    <a:ext uri="{9D8B030D-6E8A-4147-A177-3AD203B41FA5}">
                      <a16:colId xmlns:a16="http://schemas.microsoft.com/office/drawing/2014/main" val="1123139119"/>
                    </a:ext>
                  </a:extLst>
                </a:gridCol>
              </a:tblGrid>
              <a:tr h="370840">
                <a:tc>
                  <a:txBody>
                    <a:bodyPr/>
                    <a:lstStyle/>
                    <a:p>
                      <a:r>
                        <a:rPr kumimoji="1" lang="ja-JP" altLang="en-US" dirty="0">
                          <a:latin typeface="Source Sans Pro" panose="020B0503030403020204" pitchFamily="34" charset="0"/>
                        </a:rPr>
                        <a:t>経路</a:t>
                      </a:r>
                    </a:p>
                  </a:txBody>
                  <a:tcPr/>
                </a:tc>
                <a:tc>
                  <a:txBody>
                    <a:bodyPr/>
                    <a:lstStyle/>
                    <a:p>
                      <a:r>
                        <a:rPr kumimoji="1" lang="en-US" altLang="ja-JP" dirty="0">
                          <a:latin typeface="Source Sans Pro" panose="020B0503030403020204" pitchFamily="34" charset="0"/>
                          <a:ea typeface="Source Sans Pro" panose="020B0503030403020204" pitchFamily="34" charset="0"/>
                        </a:rPr>
                        <a:t>x</a:t>
                      </a:r>
                      <a:endParaRPr kumimoji="1" lang="ja-JP" altLang="en-US" dirty="0">
                        <a:latin typeface="Source Sans Pro" panose="020B0503030403020204" pitchFamily="34" charset="0"/>
                      </a:endParaRPr>
                    </a:p>
                  </a:txBody>
                  <a:tcPr/>
                </a:tc>
                <a:tc>
                  <a:txBody>
                    <a:bodyPr/>
                    <a:lstStyle/>
                    <a:p>
                      <a:r>
                        <a:rPr kumimoji="1" lang="en-US" altLang="ja-JP" dirty="0">
                          <a:latin typeface="Source Sans Pro" panose="020B0503030403020204" pitchFamily="34" charset="0"/>
                          <a:ea typeface="Source Sans Pro" panose="020B0503030403020204" pitchFamily="34" charset="0"/>
                        </a:rPr>
                        <a:t>Return</a:t>
                      </a:r>
                      <a:r>
                        <a:rPr kumimoji="1" lang="en-US" altLang="ja-JP" baseline="0" dirty="0">
                          <a:latin typeface="Source Sans Pro" panose="020B0503030403020204" pitchFamily="34" charset="0"/>
                          <a:ea typeface="Source Sans Pro" panose="020B0503030403020204" pitchFamily="34" charset="0"/>
                        </a:rPr>
                        <a:t> Value</a:t>
                      </a:r>
                      <a:endParaRPr kumimoji="1" lang="ja-JP" altLang="en-US" dirty="0">
                        <a:latin typeface="Source Sans Pro" panose="020B0503030403020204" pitchFamily="34" charset="0"/>
                      </a:endParaRPr>
                    </a:p>
                  </a:txBody>
                  <a:tcPr/>
                </a:tc>
                <a:extLst>
                  <a:ext uri="{0D108BD9-81ED-4DB2-BD59-A6C34878D82A}">
                    <a16:rowId xmlns:a16="http://schemas.microsoft.com/office/drawing/2014/main" val="1536272671"/>
                  </a:ext>
                </a:extLst>
              </a:tr>
              <a:tr h="370840">
                <a:tc>
                  <a:txBody>
                    <a:bodyPr/>
                    <a:lstStyle/>
                    <a:p>
                      <a:r>
                        <a:rPr kumimoji="1" lang="en-US" altLang="ja-JP" dirty="0">
                          <a:latin typeface="Source Sans Pro" panose="020B0503030403020204" pitchFamily="34" charset="0"/>
                          <a:ea typeface="Source Sans Pro" panose="020B0503030403020204" pitchFamily="34" charset="0"/>
                        </a:rPr>
                        <a:t>1</a:t>
                      </a:r>
                      <a:endParaRPr kumimoji="1" lang="ja-JP" altLang="en-US" dirty="0">
                        <a:latin typeface="Source Sans Pro" panose="020B0503030403020204" pitchFamily="34" charset="0"/>
                      </a:endParaRPr>
                    </a:p>
                  </a:txBody>
                  <a:tcPr/>
                </a:tc>
                <a:tc>
                  <a:txBody>
                    <a:bodyPr/>
                    <a:lstStyle/>
                    <a:p>
                      <a:r>
                        <a:rPr kumimoji="1" lang="en-US" altLang="ja-JP" dirty="0">
                          <a:latin typeface="Source Sans Pro" panose="020B0503030403020204" pitchFamily="34" charset="0"/>
                          <a:ea typeface="Source Sans Pro" panose="020B0503030403020204" pitchFamily="34" charset="0"/>
                        </a:rPr>
                        <a:t>0</a:t>
                      </a:r>
                      <a:endParaRPr kumimoji="1" lang="ja-JP" altLang="en-US" dirty="0">
                        <a:latin typeface="Source Sans Pro" panose="020B0503030403020204" pitchFamily="34" charset="0"/>
                      </a:endParaRPr>
                    </a:p>
                  </a:txBody>
                  <a:tcPr/>
                </a:tc>
                <a:tc>
                  <a:txBody>
                    <a:bodyPr/>
                    <a:lstStyle/>
                    <a:p>
                      <a:r>
                        <a:rPr kumimoji="1" lang="en-US" altLang="ja-JP" dirty="0">
                          <a:latin typeface="Source Sans Pro" panose="020B0503030403020204" pitchFamily="34" charset="0"/>
                          <a:ea typeface="Source Sans Pro" panose="020B0503030403020204" pitchFamily="34" charset="0"/>
                        </a:rPr>
                        <a:t>False</a:t>
                      </a:r>
                      <a:endParaRPr kumimoji="1" lang="ja-JP" altLang="en-US" dirty="0">
                        <a:latin typeface="Source Sans Pro" panose="020B0503030403020204" pitchFamily="34" charset="0"/>
                      </a:endParaRPr>
                    </a:p>
                  </a:txBody>
                  <a:tcPr/>
                </a:tc>
                <a:extLst>
                  <a:ext uri="{0D108BD9-81ED-4DB2-BD59-A6C34878D82A}">
                    <a16:rowId xmlns:a16="http://schemas.microsoft.com/office/drawing/2014/main" val="3393736607"/>
                  </a:ext>
                </a:extLst>
              </a:tr>
              <a:tr h="370840">
                <a:tc>
                  <a:txBody>
                    <a:bodyPr/>
                    <a:lstStyle/>
                    <a:p>
                      <a:r>
                        <a:rPr kumimoji="1" lang="en-US" altLang="ja-JP" dirty="0">
                          <a:latin typeface="Source Sans Pro" panose="020B0503030403020204" pitchFamily="34" charset="0"/>
                          <a:ea typeface="Source Sans Pro" panose="020B0503030403020204" pitchFamily="34" charset="0"/>
                        </a:rPr>
                        <a:t>1</a:t>
                      </a:r>
                      <a:endParaRPr kumimoji="1" lang="ja-JP" altLang="en-US" dirty="0">
                        <a:latin typeface="Source Sans Pro" panose="020B0503030403020204" pitchFamily="34" charset="0"/>
                      </a:endParaRPr>
                    </a:p>
                  </a:txBody>
                  <a:tcPr/>
                </a:tc>
                <a:tc>
                  <a:txBody>
                    <a:bodyPr/>
                    <a:lstStyle/>
                    <a:p>
                      <a:r>
                        <a:rPr kumimoji="1" lang="en-US" altLang="ja-JP" dirty="0">
                          <a:latin typeface="Source Sans Pro" panose="020B0503030403020204" pitchFamily="34" charset="0"/>
                        </a:rPr>
                        <a:t>1</a:t>
                      </a:r>
                      <a:endParaRPr kumimoji="1" lang="ja-JP" altLang="en-US" dirty="0">
                        <a:latin typeface="Source Sans Pro" panose="020B0503030403020204" pitchFamily="34" charset="0"/>
                      </a:endParaRPr>
                    </a:p>
                  </a:txBody>
                  <a:tcPr/>
                </a:tc>
                <a:tc>
                  <a:txBody>
                    <a:bodyPr/>
                    <a:lstStyle/>
                    <a:p>
                      <a:r>
                        <a:rPr kumimoji="1" lang="en-US" altLang="ja-JP" dirty="0">
                          <a:latin typeface="Source Sans Pro" panose="020B0503030403020204" pitchFamily="34" charset="0"/>
                        </a:rPr>
                        <a:t>False</a:t>
                      </a:r>
                      <a:endParaRPr kumimoji="1" lang="ja-JP" altLang="en-US" dirty="0">
                        <a:latin typeface="Source Sans Pro" panose="020B0503030403020204" pitchFamily="34" charset="0"/>
                      </a:endParaRPr>
                    </a:p>
                  </a:txBody>
                  <a:tcPr/>
                </a:tc>
                <a:extLst>
                  <a:ext uri="{0D108BD9-81ED-4DB2-BD59-A6C34878D82A}">
                    <a16:rowId xmlns:a16="http://schemas.microsoft.com/office/drawing/2014/main" val="426068880"/>
                  </a:ext>
                </a:extLst>
              </a:tr>
              <a:tr h="370840">
                <a:tc>
                  <a:txBody>
                    <a:bodyPr/>
                    <a:lstStyle/>
                    <a:p>
                      <a:r>
                        <a:rPr kumimoji="1" lang="en-US" altLang="ja-JP" dirty="0">
                          <a:latin typeface="Source Sans Pro" panose="020B0503030403020204" pitchFamily="34" charset="0"/>
                          <a:ea typeface="Source Sans Pro" panose="020B0503030403020204" pitchFamily="34" charset="0"/>
                        </a:rPr>
                        <a:t>1</a:t>
                      </a:r>
                      <a:endParaRPr kumimoji="1" lang="ja-JP" altLang="en-US" dirty="0">
                        <a:latin typeface="Source Sans Pro" panose="020B0503030403020204" pitchFamily="34" charset="0"/>
                      </a:endParaRPr>
                    </a:p>
                  </a:txBody>
                  <a:tcPr/>
                </a:tc>
                <a:tc>
                  <a:txBody>
                    <a:bodyPr/>
                    <a:lstStyle/>
                    <a:p>
                      <a:r>
                        <a:rPr kumimoji="1" lang="en-US" altLang="ja-JP" dirty="0">
                          <a:solidFill>
                            <a:srgbClr val="FF0000"/>
                          </a:solidFill>
                          <a:latin typeface="Source Sans Pro" panose="020B0503030403020204" pitchFamily="34" charset="0"/>
                        </a:rPr>
                        <a:t>2</a:t>
                      </a:r>
                      <a:endParaRPr kumimoji="1" lang="ja-JP" altLang="en-US" dirty="0">
                        <a:solidFill>
                          <a:srgbClr val="FF0000"/>
                        </a:solidFill>
                        <a:latin typeface="Source Sans Pro" panose="020B0503030403020204" pitchFamily="34" charset="0"/>
                      </a:endParaRPr>
                    </a:p>
                  </a:txBody>
                  <a:tcPr/>
                </a:tc>
                <a:tc>
                  <a:txBody>
                    <a:bodyPr/>
                    <a:lstStyle/>
                    <a:p>
                      <a:r>
                        <a:rPr kumimoji="1" lang="en-US" altLang="ja-JP" dirty="0">
                          <a:solidFill>
                            <a:srgbClr val="FF0000"/>
                          </a:solidFill>
                          <a:latin typeface="Source Sans Pro" panose="020B0503030403020204" pitchFamily="34" charset="0"/>
                        </a:rPr>
                        <a:t>False</a:t>
                      </a:r>
                      <a:endParaRPr kumimoji="1" lang="ja-JP" altLang="en-US" dirty="0">
                        <a:solidFill>
                          <a:srgbClr val="FF0000"/>
                        </a:solidFill>
                        <a:latin typeface="Source Sans Pro" panose="020B0503030403020204" pitchFamily="34" charset="0"/>
                      </a:endParaRPr>
                    </a:p>
                  </a:txBody>
                  <a:tcPr/>
                </a:tc>
                <a:extLst>
                  <a:ext uri="{0D108BD9-81ED-4DB2-BD59-A6C34878D82A}">
                    <a16:rowId xmlns:a16="http://schemas.microsoft.com/office/drawing/2014/main" val="1244555951"/>
                  </a:ext>
                </a:extLst>
              </a:tr>
              <a:tr h="370840">
                <a:tc>
                  <a:txBody>
                    <a:bodyPr/>
                    <a:lstStyle/>
                    <a:p>
                      <a:r>
                        <a:rPr kumimoji="1" lang="en-US" altLang="ja-JP" dirty="0">
                          <a:latin typeface="Source Sans Pro" panose="020B0503030403020204" pitchFamily="34" charset="0"/>
                          <a:ea typeface="Source Sans Pro" panose="020B0503030403020204" pitchFamily="34" charset="0"/>
                        </a:rPr>
                        <a:t>2</a:t>
                      </a:r>
                      <a:endParaRPr kumimoji="1" lang="ja-JP" altLang="en-US" dirty="0">
                        <a:latin typeface="Source Sans Pro" panose="020B0503030403020204" pitchFamily="34" charset="0"/>
                      </a:endParaRPr>
                    </a:p>
                  </a:txBody>
                  <a:tcPr/>
                </a:tc>
                <a:tc>
                  <a:txBody>
                    <a:bodyPr/>
                    <a:lstStyle/>
                    <a:p>
                      <a:r>
                        <a:rPr kumimoji="1" lang="en-US" altLang="ja-JP" dirty="0">
                          <a:latin typeface="Source Sans Pro" panose="020B0503030403020204" pitchFamily="34" charset="0"/>
                          <a:ea typeface="Source Sans Pro" panose="020B0503030403020204" pitchFamily="34" charset="0"/>
                        </a:rPr>
                        <a:t>4</a:t>
                      </a:r>
                      <a:endParaRPr kumimoji="1" lang="ja-JP" altLang="en-US" dirty="0">
                        <a:latin typeface="Source Sans Pro" panose="020B0503030403020204" pitchFamily="34" charset="0"/>
                      </a:endParaRPr>
                    </a:p>
                  </a:txBody>
                  <a:tcPr/>
                </a:tc>
                <a:tc>
                  <a:txBody>
                    <a:bodyPr/>
                    <a:lstStyle/>
                    <a:p>
                      <a:r>
                        <a:rPr kumimoji="1" lang="en-US" altLang="ja-JP" dirty="0">
                          <a:latin typeface="Source Sans Pro" panose="020B0503030403020204" pitchFamily="34" charset="0"/>
                          <a:ea typeface="Source Sans Pro" panose="020B0503030403020204" pitchFamily="34" charset="0"/>
                        </a:rPr>
                        <a:t>False</a:t>
                      </a:r>
                      <a:endParaRPr kumimoji="1" lang="ja-JP" altLang="en-US" dirty="0">
                        <a:latin typeface="Source Sans Pro" panose="020B0503030403020204" pitchFamily="34" charset="0"/>
                      </a:endParaRPr>
                    </a:p>
                  </a:txBody>
                  <a:tcPr/>
                </a:tc>
                <a:extLst>
                  <a:ext uri="{0D108BD9-81ED-4DB2-BD59-A6C34878D82A}">
                    <a16:rowId xmlns:a16="http://schemas.microsoft.com/office/drawing/2014/main" val="887654895"/>
                  </a:ext>
                </a:extLst>
              </a:tr>
              <a:tr h="370840">
                <a:tc>
                  <a:txBody>
                    <a:bodyPr/>
                    <a:lstStyle/>
                    <a:p>
                      <a:r>
                        <a:rPr kumimoji="1" lang="en-US" altLang="ja-JP" dirty="0">
                          <a:latin typeface="Source Sans Pro" panose="020B0503030403020204" pitchFamily="34" charset="0"/>
                          <a:ea typeface="Source Sans Pro" panose="020B0503030403020204" pitchFamily="34" charset="0"/>
                        </a:rPr>
                        <a:t>2</a:t>
                      </a:r>
                      <a:endParaRPr kumimoji="1" lang="ja-JP" altLang="en-US" dirty="0">
                        <a:latin typeface="Source Sans Pro" panose="020B0503030403020204" pitchFamily="34" charset="0"/>
                      </a:endParaRPr>
                    </a:p>
                  </a:txBody>
                  <a:tcPr/>
                </a:tc>
                <a:tc>
                  <a:txBody>
                    <a:bodyPr/>
                    <a:lstStyle/>
                    <a:p>
                      <a:r>
                        <a:rPr kumimoji="1" lang="en-US" altLang="ja-JP" dirty="0">
                          <a:latin typeface="Source Sans Pro" panose="020B0503030403020204" pitchFamily="34" charset="0"/>
                        </a:rPr>
                        <a:t>6</a:t>
                      </a:r>
                      <a:endParaRPr kumimoji="1" lang="ja-JP" altLang="en-US" dirty="0">
                        <a:latin typeface="Source Sans Pro" panose="020B0503030403020204" pitchFamily="34" charset="0"/>
                      </a:endParaRPr>
                    </a:p>
                  </a:txBody>
                  <a:tcPr/>
                </a:tc>
                <a:tc>
                  <a:txBody>
                    <a:bodyPr/>
                    <a:lstStyle/>
                    <a:p>
                      <a:r>
                        <a:rPr kumimoji="1" lang="en-US" altLang="ja-JP" dirty="0">
                          <a:latin typeface="Source Sans Pro" panose="020B0503030403020204" pitchFamily="34" charset="0"/>
                        </a:rPr>
                        <a:t>False</a:t>
                      </a:r>
                      <a:endParaRPr kumimoji="1" lang="ja-JP" altLang="en-US" dirty="0">
                        <a:latin typeface="Source Sans Pro" panose="020B0503030403020204" pitchFamily="34" charset="0"/>
                      </a:endParaRPr>
                    </a:p>
                  </a:txBody>
                  <a:tcPr/>
                </a:tc>
                <a:extLst>
                  <a:ext uri="{0D108BD9-81ED-4DB2-BD59-A6C34878D82A}">
                    <a16:rowId xmlns:a16="http://schemas.microsoft.com/office/drawing/2014/main" val="2132834024"/>
                  </a:ext>
                </a:extLst>
              </a:tr>
              <a:tr h="370840">
                <a:tc>
                  <a:txBody>
                    <a:bodyPr/>
                    <a:lstStyle/>
                    <a:p>
                      <a:r>
                        <a:rPr kumimoji="1" lang="en-US" altLang="ja-JP" dirty="0">
                          <a:latin typeface="Source Sans Pro" panose="020B0503030403020204" pitchFamily="34" charset="0"/>
                          <a:ea typeface="Source Sans Pro" panose="020B0503030403020204" pitchFamily="34" charset="0"/>
                        </a:rPr>
                        <a:t>3</a:t>
                      </a:r>
                      <a:endParaRPr kumimoji="1" lang="ja-JP" altLang="en-US" dirty="0">
                        <a:latin typeface="Source Sans Pro" panose="020B0503030403020204" pitchFamily="34" charset="0"/>
                      </a:endParaRPr>
                    </a:p>
                  </a:txBody>
                  <a:tcPr/>
                </a:tc>
                <a:tc>
                  <a:txBody>
                    <a:bodyPr/>
                    <a:lstStyle/>
                    <a:p>
                      <a:r>
                        <a:rPr kumimoji="1" lang="en-US" altLang="ja-JP" dirty="0">
                          <a:latin typeface="Source Sans Pro" panose="020B0503030403020204" pitchFamily="34" charset="0"/>
                          <a:ea typeface="Source Sans Pro" panose="020B0503030403020204" pitchFamily="34" charset="0"/>
                        </a:rPr>
                        <a:t>7</a:t>
                      </a:r>
                      <a:endParaRPr kumimoji="1" lang="ja-JP" altLang="en-US" dirty="0">
                        <a:latin typeface="Source Sans Pro" panose="020B0503030403020204" pitchFamily="34" charset="0"/>
                      </a:endParaRPr>
                    </a:p>
                  </a:txBody>
                  <a:tcPr/>
                </a:tc>
                <a:tc>
                  <a:txBody>
                    <a:bodyPr/>
                    <a:lstStyle/>
                    <a:p>
                      <a:r>
                        <a:rPr kumimoji="1" lang="en-US" altLang="ja-JP" dirty="0">
                          <a:latin typeface="Source Sans Pro" panose="020B0503030403020204" pitchFamily="34" charset="0"/>
                          <a:ea typeface="Source Sans Pro" panose="020B0503030403020204" pitchFamily="34" charset="0"/>
                        </a:rPr>
                        <a:t>True</a:t>
                      </a:r>
                      <a:endParaRPr kumimoji="1" lang="ja-JP" altLang="en-US" dirty="0">
                        <a:latin typeface="Source Sans Pro" panose="020B0503030403020204" pitchFamily="34" charset="0"/>
                      </a:endParaRPr>
                    </a:p>
                  </a:txBody>
                  <a:tcPr/>
                </a:tc>
                <a:extLst>
                  <a:ext uri="{0D108BD9-81ED-4DB2-BD59-A6C34878D82A}">
                    <a16:rowId xmlns:a16="http://schemas.microsoft.com/office/drawing/2014/main" val="1899734427"/>
                  </a:ext>
                </a:extLst>
              </a:tr>
              <a:tr h="370840">
                <a:tc>
                  <a:txBody>
                    <a:bodyPr/>
                    <a:lstStyle/>
                    <a:p>
                      <a:r>
                        <a:rPr kumimoji="1" lang="en-US" altLang="ja-JP" dirty="0">
                          <a:latin typeface="Source Sans Pro" panose="020B0503030403020204" pitchFamily="34" charset="0"/>
                          <a:ea typeface="Source Sans Pro" panose="020B0503030403020204" pitchFamily="34" charset="0"/>
                        </a:rPr>
                        <a:t>3</a:t>
                      </a:r>
                      <a:endParaRPr kumimoji="1" lang="ja-JP" altLang="en-US" dirty="0">
                        <a:latin typeface="Source Sans Pro" panose="020B0503030403020204" pitchFamily="34" charset="0"/>
                      </a:endParaRPr>
                    </a:p>
                  </a:txBody>
                  <a:tcPr/>
                </a:tc>
                <a:tc>
                  <a:txBody>
                    <a:bodyPr/>
                    <a:lstStyle/>
                    <a:p>
                      <a:r>
                        <a:rPr kumimoji="1" lang="en-US" altLang="ja-JP" dirty="0">
                          <a:latin typeface="Source Sans Pro" panose="020B0503030403020204" pitchFamily="34" charset="0"/>
                          <a:ea typeface="Source Sans Pro" panose="020B0503030403020204" pitchFamily="34" charset="0"/>
                        </a:rPr>
                        <a:t>11</a:t>
                      </a:r>
                      <a:endParaRPr kumimoji="1" lang="ja-JP" altLang="en-US" dirty="0">
                        <a:latin typeface="Source Sans Pro" panose="020B0503030403020204" pitchFamily="34" charset="0"/>
                      </a:endParaRPr>
                    </a:p>
                  </a:txBody>
                  <a:tcPr/>
                </a:tc>
                <a:tc>
                  <a:txBody>
                    <a:bodyPr/>
                    <a:lstStyle/>
                    <a:p>
                      <a:r>
                        <a:rPr kumimoji="1" lang="en-US" altLang="ja-JP" dirty="0">
                          <a:latin typeface="Source Sans Pro" panose="020B0503030403020204" pitchFamily="34" charset="0"/>
                          <a:ea typeface="Source Sans Pro" panose="020B0503030403020204" pitchFamily="34" charset="0"/>
                        </a:rPr>
                        <a:t>True</a:t>
                      </a:r>
                      <a:endParaRPr kumimoji="1" lang="ja-JP" altLang="en-US" dirty="0">
                        <a:latin typeface="Source Sans Pro" panose="020B0503030403020204" pitchFamily="34" charset="0"/>
                      </a:endParaRPr>
                    </a:p>
                  </a:txBody>
                  <a:tcPr/>
                </a:tc>
                <a:extLst>
                  <a:ext uri="{0D108BD9-81ED-4DB2-BD59-A6C34878D82A}">
                    <a16:rowId xmlns:a16="http://schemas.microsoft.com/office/drawing/2014/main" val="2782784635"/>
                  </a:ext>
                </a:extLst>
              </a:tr>
            </a:tbl>
          </a:graphicData>
        </a:graphic>
      </p:graphicFrame>
      <p:sp>
        <p:nvSpPr>
          <p:cNvPr id="3" name="テキスト ボックス 2">
            <a:extLst>
              <a:ext uri="{FF2B5EF4-FFF2-40B4-BE49-F238E27FC236}">
                <a16:creationId xmlns:a16="http://schemas.microsoft.com/office/drawing/2014/main" id="{B77575E5-0A66-458E-AB1B-C04E2375F717}"/>
              </a:ext>
            </a:extLst>
          </p:cNvPr>
          <p:cNvSpPr txBox="1"/>
          <p:nvPr/>
        </p:nvSpPr>
        <p:spPr>
          <a:xfrm>
            <a:off x="1244416" y="2390381"/>
            <a:ext cx="2605200" cy="461665"/>
          </a:xfrm>
          <a:prstGeom prst="rect">
            <a:avLst/>
          </a:prstGeom>
          <a:noFill/>
        </p:spPr>
        <p:txBody>
          <a:bodyPr wrap="none" rtlCol="0">
            <a:spAutoFit/>
          </a:bodyPr>
          <a:lstStyle/>
          <a:p>
            <a:r>
              <a:rPr kumimoji="1" lang="ja-JP" altLang="en-US" sz="2400" dirty="0"/>
              <a:t>●経路</a:t>
            </a:r>
            <a:r>
              <a:rPr kumimoji="1" lang="en-US" altLang="ja-JP" sz="2400" dirty="0"/>
              <a:t>1</a:t>
            </a:r>
            <a:r>
              <a:rPr kumimoji="1" lang="ja-JP" altLang="en-US" sz="2400" dirty="0"/>
              <a:t>～</a:t>
            </a:r>
            <a:r>
              <a:rPr kumimoji="1" lang="en-US" altLang="ja-JP" sz="2400" dirty="0"/>
              <a:t>3</a:t>
            </a:r>
            <a:r>
              <a:rPr kumimoji="1" lang="ja-JP" altLang="en-US" sz="2400" dirty="0"/>
              <a:t>を網羅</a:t>
            </a:r>
          </a:p>
        </p:txBody>
      </p:sp>
      <p:sp>
        <p:nvSpPr>
          <p:cNvPr id="8" name="テキスト ボックス 7">
            <a:extLst>
              <a:ext uri="{FF2B5EF4-FFF2-40B4-BE49-F238E27FC236}">
                <a16:creationId xmlns:a16="http://schemas.microsoft.com/office/drawing/2014/main" id="{A79B04F3-05F4-405C-8EE8-6EF825B30B68}"/>
              </a:ext>
            </a:extLst>
          </p:cNvPr>
          <p:cNvSpPr txBox="1"/>
          <p:nvPr/>
        </p:nvSpPr>
        <p:spPr>
          <a:xfrm>
            <a:off x="2816961" y="2969816"/>
            <a:ext cx="1032655" cy="461665"/>
          </a:xfrm>
          <a:prstGeom prst="rect">
            <a:avLst/>
          </a:prstGeom>
          <a:noFill/>
        </p:spPr>
        <p:txBody>
          <a:bodyPr wrap="none" rtlCol="0">
            <a:spAutoFit/>
          </a:bodyPr>
          <a:lstStyle/>
          <a:p>
            <a:r>
              <a:rPr kumimoji="1" lang="en-US" altLang="ja-JP" sz="2400" dirty="0">
                <a:solidFill>
                  <a:schemeClr val="accent2"/>
                </a:solidFill>
              </a:rPr>
              <a:t>OK</a:t>
            </a:r>
            <a:r>
              <a:rPr kumimoji="1" lang="ja-JP" altLang="en-US" sz="2400" dirty="0">
                <a:solidFill>
                  <a:schemeClr val="accent2"/>
                </a:solidFill>
              </a:rPr>
              <a:t>　→</a:t>
            </a:r>
          </a:p>
        </p:txBody>
      </p:sp>
      <p:sp>
        <p:nvSpPr>
          <p:cNvPr id="16" name="テキスト ボックス 15">
            <a:extLst>
              <a:ext uri="{FF2B5EF4-FFF2-40B4-BE49-F238E27FC236}">
                <a16:creationId xmlns:a16="http://schemas.microsoft.com/office/drawing/2014/main" id="{99FBE1D2-3F18-4AF2-940C-231F6B6562EF}"/>
              </a:ext>
            </a:extLst>
          </p:cNvPr>
          <p:cNvSpPr txBox="1"/>
          <p:nvPr/>
        </p:nvSpPr>
        <p:spPr>
          <a:xfrm>
            <a:off x="2816960" y="3391286"/>
            <a:ext cx="1032655" cy="461665"/>
          </a:xfrm>
          <a:prstGeom prst="rect">
            <a:avLst/>
          </a:prstGeom>
          <a:noFill/>
        </p:spPr>
        <p:txBody>
          <a:bodyPr wrap="none" rtlCol="0">
            <a:spAutoFit/>
          </a:bodyPr>
          <a:lstStyle/>
          <a:p>
            <a:r>
              <a:rPr kumimoji="1" lang="en-US" altLang="ja-JP" sz="2400" dirty="0">
                <a:solidFill>
                  <a:schemeClr val="accent2"/>
                </a:solidFill>
              </a:rPr>
              <a:t>OK</a:t>
            </a:r>
            <a:r>
              <a:rPr kumimoji="1" lang="ja-JP" altLang="en-US" sz="2400" dirty="0">
                <a:solidFill>
                  <a:schemeClr val="accent2"/>
                </a:solidFill>
              </a:rPr>
              <a:t>　→</a:t>
            </a:r>
          </a:p>
        </p:txBody>
      </p:sp>
      <p:sp>
        <p:nvSpPr>
          <p:cNvPr id="17" name="テキスト ボックス 16">
            <a:extLst>
              <a:ext uri="{FF2B5EF4-FFF2-40B4-BE49-F238E27FC236}">
                <a16:creationId xmlns:a16="http://schemas.microsoft.com/office/drawing/2014/main" id="{C0F0536D-CA9C-4900-BC5B-B3FE943220BB}"/>
              </a:ext>
            </a:extLst>
          </p:cNvPr>
          <p:cNvSpPr txBox="1"/>
          <p:nvPr/>
        </p:nvSpPr>
        <p:spPr>
          <a:xfrm>
            <a:off x="2816960" y="3775122"/>
            <a:ext cx="1061509" cy="461665"/>
          </a:xfrm>
          <a:prstGeom prst="rect">
            <a:avLst/>
          </a:prstGeom>
          <a:noFill/>
        </p:spPr>
        <p:txBody>
          <a:bodyPr wrap="none" rtlCol="0">
            <a:spAutoFit/>
          </a:bodyPr>
          <a:lstStyle/>
          <a:p>
            <a:r>
              <a:rPr kumimoji="1" lang="en-US" altLang="ja-JP" sz="2400" dirty="0">
                <a:solidFill>
                  <a:srgbClr val="FF0000"/>
                </a:solidFill>
              </a:rPr>
              <a:t>NG</a:t>
            </a:r>
            <a:r>
              <a:rPr kumimoji="1" lang="ja-JP" altLang="en-US" sz="2400" dirty="0">
                <a:solidFill>
                  <a:srgbClr val="FF0000"/>
                </a:solidFill>
              </a:rPr>
              <a:t>　→</a:t>
            </a:r>
          </a:p>
        </p:txBody>
      </p:sp>
      <p:sp>
        <p:nvSpPr>
          <p:cNvPr id="18" name="テキスト ボックス 17">
            <a:extLst>
              <a:ext uri="{FF2B5EF4-FFF2-40B4-BE49-F238E27FC236}">
                <a16:creationId xmlns:a16="http://schemas.microsoft.com/office/drawing/2014/main" id="{F18FB8B9-A32E-4DDB-9E5D-426ADC9E2A1D}"/>
              </a:ext>
            </a:extLst>
          </p:cNvPr>
          <p:cNvSpPr txBox="1"/>
          <p:nvPr/>
        </p:nvSpPr>
        <p:spPr>
          <a:xfrm>
            <a:off x="2816960" y="4439872"/>
            <a:ext cx="1032655" cy="461665"/>
          </a:xfrm>
          <a:prstGeom prst="rect">
            <a:avLst/>
          </a:prstGeom>
          <a:noFill/>
        </p:spPr>
        <p:txBody>
          <a:bodyPr wrap="none" rtlCol="0">
            <a:spAutoFit/>
          </a:bodyPr>
          <a:lstStyle/>
          <a:p>
            <a:r>
              <a:rPr kumimoji="1" lang="en-US" altLang="ja-JP" sz="2400" dirty="0">
                <a:solidFill>
                  <a:schemeClr val="accent2"/>
                </a:solidFill>
              </a:rPr>
              <a:t>OK</a:t>
            </a:r>
            <a:r>
              <a:rPr kumimoji="1" lang="ja-JP" altLang="en-US" sz="2400" dirty="0">
                <a:solidFill>
                  <a:schemeClr val="accent2"/>
                </a:solidFill>
              </a:rPr>
              <a:t>　→</a:t>
            </a:r>
          </a:p>
        </p:txBody>
      </p:sp>
      <p:sp>
        <p:nvSpPr>
          <p:cNvPr id="21" name="テキスト ボックス 20">
            <a:extLst>
              <a:ext uri="{FF2B5EF4-FFF2-40B4-BE49-F238E27FC236}">
                <a16:creationId xmlns:a16="http://schemas.microsoft.com/office/drawing/2014/main" id="{E3A06E26-92D9-4DD0-90B2-38824D63A83B}"/>
              </a:ext>
            </a:extLst>
          </p:cNvPr>
          <p:cNvSpPr txBox="1"/>
          <p:nvPr/>
        </p:nvSpPr>
        <p:spPr>
          <a:xfrm>
            <a:off x="2816960" y="4861342"/>
            <a:ext cx="1032655" cy="461665"/>
          </a:xfrm>
          <a:prstGeom prst="rect">
            <a:avLst/>
          </a:prstGeom>
          <a:noFill/>
        </p:spPr>
        <p:txBody>
          <a:bodyPr wrap="none" rtlCol="0">
            <a:spAutoFit/>
          </a:bodyPr>
          <a:lstStyle/>
          <a:p>
            <a:r>
              <a:rPr kumimoji="1" lang="en-US" altLang="ja-JP" sz="2400" dirty="0">
                <a:solidFill>
                  <a:schemeClr val="accent2"/>
                </a:solidFill>
              </a:rPr>
              <a:t>OK</a:t>
            </a:r>
            <a:r>
              <a:rPr kumimoji="1" lang="ja-JP" altLang="en-US" sz="2400" dirty="0">
                <a:solidFill>
                  <a:schemeClr val="accent2"/>
                </a:solidFill>
              </a:rPr>
              <a:t>　→</a:t>
            </a:r>
          </a:p>
        </p:txBody>
      </p:sp>
      <p:pic>
        <p:nvPicPr>
          <p:cNvPr id="19" name="図 18"/>
          <p:cNvPicPr>
            <a:picLocks noChangeAspect="1"/>
          </p:cNvPicPr>
          <p:nvPr/>
        </p:nvPicPr>
        <p:blipFill>
          <a:blip r:embed="rId2"/>
          <a:stretch>
            <a:fillRect/>
          </a:stretch>
        </p:blipFill>
        <p:spPr>
          <a:xfrm>
            <a:off x="7603319" y="2216126"/>
            <a:ext cx="3088114" cy="4022079"/>
          </a:xfrm>
          <a:prstGeom prst="rect">
            <a:avLst/>
          </a:prstGeom>
        </p:spPr>
      </p:pic>
      <p:sp>
        <p:nvSpPr>
          <p:cNvPr id="20" name="テキスト ボックス 19">
            <a:extLst>
              <a:ext uri="{FF2B5EF4-FFF2-40B4-BE49-F238E27FC236}">
                <a16:creationId xmlns:a16="http://schemas.microsoft.com/office/drawing/2014/main" id="{8AA03E78-4E31-417F-A6C6-9D104F4EBC6D}"/>
              </a:ext>
            </a:extLst>
          </p:cNvPr>
          <p:cNvSpPr txBox="1"/>
          <p:nvPr/>
        </p:nvSpPr>
        <p:spPr>
          <a:xfrm>
            <a:off x="9940065" y="2734261"/>
            <a:ext cx="955711" cy="461665"/>
          </a:xfrm>
          <a:prstGeom prst="rect">
            <a:avLst/>
          </a:prstGeom>
          <a:noFill/>
        </p:spPr>
        <p:txBody>
          <a:bodyPr wrap="none" rtlCol="0">
            <a:spAutoFit/>
          </a:bodyPr>
          <a:lstStyle/>
          <a:p>
            <a:r>
              <a:rPr kumimoji="1" lang="ja-JP" altLang="en-US" sz="2400" dirty="0">
                <a:solidFill>
                  <a:srgbClr val="F9A807"/>
                </a:solidFill>
              </a:rPr>
              <a:t>経路</a:t>
            </a:r>
            <a:r>
              <a:rPr kumimoji="1" lang="en-US" altLang="ja-JP" sz="2400" dirty="0">
                <a:solidFill>
                  <a:srgbClr val="F9A807"/>
                </a:solidFill>
              </a:rPr>
              <a:t>1</a:t>
            </a:r>
            <a:endParaRPr kumimoji="1" lang="ja-JP" altLang="en-US" sz="2400" dirty="0">
              <a:solidFill>
                <a:srgbClr val="F9A807"/>
              </a:solidFill>
            </a:endParaRPr>
          </a:p>
        </p:txBody>
      </p:sp>
      <p:sp>
        <p:nvSpPr>
          <p:cNvPr id="22" name="テキスト ボックス 21">
            <a:extLst>
              <a:ext uri="{FF2B5EF4-FFF2-40B4-BE49-F238E27FC236}">
                <a16:creationId xmlns:a16="http://schemas.microsoft.com/office/drawing/2014/main" id="{B3936B4A-B47D-4E73-9400-E84C28F2DF22}"/>
              </a:ext>
            </a:extLst>
          </p:cNvPr>
          <p:cNvSpPr txBox="1"/>
          <p:nvPr/>
        </p:nvSpPr>
        <p:spPr>
          <a:xfrm>
            <a:off x="9940065" y="4147799"/>
            <a:ext cx="955711" cy="461665"/>
          </a:xfrm>
          <a:prstGeom prst="rect">
            <a:avLst/>
          </a:prstGeom>
          <a:noFill/>
        </p:spPr>
        <p:txBody>
          <a:bodyPr wrap="none" rtlCol="0">
            <a:spAutoFit/>
          </a:bodyPr>
          <a:lstStyle/>
          <a:p>
            <a:r>
              <a:rPr kumimoji="1" lang="ja-JP" altLang="en-US" sz="2400" dirty="0">
                <a:solidFill>
                  <a:srgbClr val="92D050"/>
                </a:solidFill>
              </a:rPr>
              <a:t>経路</a:t>
            </a:r>
            <a:r>
              <a:rPr kumimoji="1" lang="en-US" altLang="ja-JP" sz="2400" dirty="0">
                <a:solidFill>
                  <a:srgbClr val="92D050"/>
                </a:solidFill>
              </a:rPr>
              <a:t>2</a:t>
            </a:r>
            <a:endParaRPr kumimoji="1" lang="ja-JP" altLang="en-US" sz="2400" dirty="0">
              <a:solidFill>
                <a:srgbClr val="92D050"/>
              </a:solidFill>
            </a:endParaRPr>
          </a:p>
        </p:txBody>
      </p:sp>
      <p:sp>
        <p:nvSpPr>
          <p:cNvPr id="23" name="テキスト ボックス 22">
            <a:extLst>
              <a:ext uri="{FF2B5EF4-FFF2-40B4-BE49-F238E27FC236}">
                <a16:creationId xmlns:a16="http://schemas.microsoft.com/office/drawing/2014/main" id="{095FBDEB-E21C-40CF-9927-91FEEE22CD5C}"/>
              </a:ext>
            </a:extLst>
          </p:cNvPr>
          <p:cNvSpPr txBox="1"/>
          <p:nvPr/>
        </p:nvSpPr>
        <p:spPr>
          <a:xfrm>
            <a:off x="7930188" y="4504689"/>
            <a:ext cx="955711" cy="461665"/>
          </a:xfrm>
          <a:prstGeom prst="rect">
            <a:avLst/>
          </a:prstGeom>
          <a:noFill/>
        </p:spPr>
        <p:txBody>
          <a:bodyPr wrap="none" rtlCol="0">
            <a:spAutoFit/>
          </a:bodyPr>
          <a:lstStyle/>
          <a:p>
            <a:r>
              <a:rPr kumimoji="1" lang="ja-JP" altLang="en-US" sz="2400" dirty="0">
                <a:solidFill>
                  <a:schemeClr val="tx1">
                    <a:lumMod val="50000"/>
                    <a:lumOff val="50000"/>
                  </a:schemeClr>
                </a:solidFill>
              </a:rPr>
              <a:t>経路</a:t>
            </a:r>
            <a:r>
              <a:rPr kumimoji="1" lang="en-US" altLang="ja-JP" sz="2400" dirty="0">
                <a:solidFill>
                  <a:schemeClr val="tx1">
                    <a:lumMod val="50000"/>
                    <a:lumOff val="50000"/>
                  </a:schemeClr>
                </a:solidFill>
              </a:rPr>
              <a:t>3</a:t>
            </a:r>
            <a:endParaRPr kumimoji="1" lang="ja-JP" altLang="en-US" sz="2400" dirty="0">
              <a:solidFill>
                <a:schemeClr val="tx1">
                  <a:lumMod val="50000"/>
                  <a:lumOff val="50000"/>
                </a:schemeClr>
              </a:solidFill>
            </a:endParaRPr>
          </a:p>
        </p:txBody>
      </p:sp>
    </p:spTree>
    <p:extLst>
      <p:ext uri="{BB962C8B-B14F-4D97-AF65-F5344CB8AC3E}">
        <p14:creationId xmlns:p14="http://schemas.microsoft.com/office/powerpoint/2010/main" val="22847246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グラスボックス</a:t>
            </a:r>
            <a:r>
              <a:rPr kumimoji="1" lang="ja-JP" altLang="en-US" dirty="0"/>
              <a:t>テスト</a:t>
            </a:r>
            <a:r>
              <a:rPr kumimoji="1" lang="en-US" altLang="ja-JP" sz="2800" dirty="0"/>
              <a:t>―</a:t>
            </a:r>
            <a:r>
              <a:rPr kumimoji="1" lang="ja-JP" altLang="en-US" sz="2800" dirty="0"/>
              <a:t>経路</a:t>
            </a:r>
            <a:r>
              <a:rPr lang="ja-JP" altLang="en-US" sz="2800" dirty="0"/>
              <a:t>完全</a:t>
            </a:r>
            <a:r>
              <a:rPr kumimoji="1" lang="ja-JP" altLang="en-US" sz="2800" dirty="0"/>
              <a:t>とは</a:t>
            </a:r>
            <a:r>
              <a:rPr kumimoji="1" lang="en-US" altLang="ja-JP" sz="2800" dirty="0"/>
              <a:t>―</a:t>
            </a:r>
            <a:endParaRPr kumimoji="1" lang="ja-JP" altLang="en-US" dirty="0"/>
          </a:p>
        </p:txBody>
      </p:sp>
      <p:sp>
        <p:nvSpPr>
          <p:cNvPr id="4" name="日付プレースホルダー 3"/>
          <p:cNvSpPr>
            <a:spLocks noGrp="1"/>
          </p:cNvSpPr>
          <p:nvPr>
            <p:ph type="dt" sz="half" idx="10"/>
          </p:nvPr>
        </p:nvSpPr>
        <p:spPr/>
        <p:txBody>
          <a:bodyPr/>
          <a:lstStyle/>
          <a:p>
            <a:r>
              <a:rPr lang="en-US" altLang="ja-JP"/>
              <a:t>2019</a:t>
            </a:r>
            <a:r>
              <a:rPr lang="ja-JP" altLang="en-US"/>
              <a:t>年</a:t>
            </a:r>
            <a:r>
              <a:rPr lang="en-US" altLang="ja-JP"/>
              <a:t>6</a:t>
            </a:r>
            <a:r>
              <a:rPr lang="ja-JP" altLang="en-US"/>
              <a:t>月</a:t>
            </a:r>
            <a:r>
              <a:rPr lang="en-US" altLang="ja-JP"/>
              <a:t>5</a:t>
            </a:r>
            <a:r>
              <a:rPr lang="ja-JP" altLang="en-US"/>
              <a:t>日</a:t>
            </a:r>
            <a:endParaRPr lang="en-US" dirty="0"/>
          </a:p>
        </p:txBody>
      </p:sp>
      <p:sp>
        <p:nvSpPr>
          <p:cNvPr id="5" name="フッター プレースホルダー 4"/>
          <p:cNvSpPr>
            <a:spLocks noGrp="1"/>
          </p:cNvSpPr>
          <p:nvPr>
            <p:ph type="ftr" sz="quarter" idx="11"/>
          </p:nvPr>
        </p:nvSpPr>
        <p:spPr/>
        <p:txBody>
          <a:bodyPr/>
          <a:lstStyle/>
          <a:p>
            <a:r>
              <a:rPr lang="ja-JP" altLang="en-US"/>
              <a:t>高知工科大学松崎・竹内研究室合同輪講資料</a:t>
            </a:r>
            <a:endParaRPr lang="en-US" dirty="0"/>
          </a:p>
        </p:txBody>
      </p:sp>
      <p:sp>
        <p:nvSpPr>
          <p:cNvPr id="6" name="スライド番号プレースホルダー 5"/>
          <p:cNvSpPr>
            <a:spLocks noGrp="1"/>
          </p:cNvSpPr>
          <p:nvPr>
            <p:ph type="sldNum" sz="quarter" idx="12"/>
          </p:nvPr>
        </p:nvSpPr>
        <p:spPr/>
        <p:txBody>
          <a:bodyPr/>
          <a:lstStyle/>
          <a:p>
            <a:fld id="{4CE482DC-2269-4F26-9D2A-7E44B1A4CD85}" type="slidenum">
              <a:rPr lang="en-US" smtClean="0"/>
              <a:pPr/>
              <a:t>27</a:t>
            </a:fld>
            <a:endParaRPr lang="en-US" dirty="0"/>
          </a:p>
        </p:txBody>
      </p:sp>
      <p:sp>
        <p:nvSpPr>
          <p:cNvPr id="15" name="テキスト ボックス 14"/>
          <p:cNvSpPr txBox="1"/>
          <p:nvPr/>
        </p:nvSpPr>
        <p:spPr>
          <a:xfrm>
            <a:off x="1244416" y="1833038"/>
            <a:ext cx="6106159" cy="461665"/>
          </a:xfrm>
          <a:prstGeom prst="rect">
            <a:avLst/>
          </a:prstGeom>
          <a:noFill/>
        </p:spPr>
        <p:txBody>
          <a:bodyPr wrap="none" rtlCol="0">
            <a:spAutoFit/>
          </a:bodyPr>
          <a:lstStyle/>
          <a:p>
            <a:r>
              <a:rPr kumimoji="1" lang="ja-JP" altLang="en-US" sz="2400" dirty="0"/>
              <a:t>●プログラムの経路すべてを網羅していること</a:t>
            </a:r>
            <a:endParaRPr kumimoji="1" lang="en-US" altLang="ja-JP" sz="2400" dirty="0"/>
          </a:p>
        </p:txBody>
      </p:sp>
      <p:graphicFrame>
        <p:nvGraphicFramePr>
          <p:cNvPr id="13" name="表 12">
            <a:extLst>
              <a:ext uri="{FF2B5EF4-FFF2-40B4-BE49-F238E27FC236}">
                <a16:creationId xmlns:a16="http://schemas.microsoft.com/office/drawing/2014/main" id="{F2A12A86-1A09-414C-96E3-EDFC5F6584E1}"/>
              </a:ext>
            </a:extLst>
          </p:cNvPr>
          <p:cNvGraphicFramePr>
            <a:graphicFrameLocks noGrp="1"/>
          </p:cNvGraphicFramePr>
          <p:nvPr>
            <p:extLst/>
          </p:nvPr>
        </p:nvGraphicFramePr>
        <p:xfrm>
          <a:off x="4076043" y="2414081"/>
          <a:ext cx="2694562" cy="3235960"/>
        </p:xfrm>
        <a:graphic>
          <a:graphicData uri="http://schemas.openxmlformats.org/drawingml/2006/table">
            <a:tbl>
              <a:tblPr firstRow="1" bandRow="1">
                <a:tableStyleId>{5C22544A-7EE6-4342-B048-85BDC9FD1C3A}</a:tableStyleId>
              </a:tblPr>
              <a:tblGrid>
                <a:gridCol w="409678">
                  <a:extLst>
                    <a:ext uri="{9D8B030D-6E8A-4147-A177-3AD203B41FA5}">
                      <a16:colId xmlns:a16="http://schemas.microsoft.com/office/drawing/2014/main" val="3666792090"/>
                    </a:ext>
                  </a:extLst>
                </a:gridCol>
                <a:gridCol w="1264738">
                  <a:extLst>
                    <a:ext uri="{9D8B030D-6E8A-4147-A177-3AD203B41FA5}">
                      <a16:colId xmlns:a16="http://schemas.microsoft.com/office/drawing/2014/main" val="2255553029"/>
                    </a:ext>
                  </a:extLst>
                </a:gridCol>
                <a:gridCol w="1020146">
                  <a:extLst>
                    <a:ext uri="{9D8B030D-6E8A-4147-A177-3AD203B41FA5}">
                      <a16:colId xmlns:a16="http://schemas.microsoft.com/office/drawing/2014/main" val="1123139119"/>
                    </a:ext>
                  </a:extLst>
                </a:gridCol>
              </a:tblGrid>
              <a:tr h="370840">
                <a:tc>
                  <a:txBody>
                    <a:bodyPr/>
                    <a:lstStyle/>
                    <a:p>
                      <a:r>
                        <a:rPr kumimoji="1" lang="ja-JP" altLang="en-US" dirty="0">
                          <a:latin typeface="Source Sans Pro" panose="020B0503030403020204" pitchFamily="34" charset="0"/>
                        </a:rPr>
                        <a:t>経路</a:t>
                      </a:r>
                    </a:p>
                  </a:txBody>
                  <a:tcPr/>
                </a:tc>
                <a:tc>
                  <a:txBody>
                    <a:bodyPr/>
                    <a:lstStyle/>
                    <a:p>
                      <a:r>
                        <a:rPr kumimoji="1" lang="en-US" altLang="ja-JP" dirty="0">
                          <a:latin typeface="Source Sans Pro" panose="020B0503030403020204" pitchFamily="34" charset="0"/>
                          <a:ea typeface="Source Sans Pro" panose="020B0503030403020204" pitchFamily="34" charset="0"/>
                        </a:rPr>
                        <a:t>x</a:t>
                      </a:r>
                      <a:endParaRPr kumimoji="1" lang="ja-JP" altLang="en-US" dirty="0">
                        <a:latin typeface="Source Sans Pro" panose="020B0503030403020204" pitchFamily="34" charset="0"/>
                      </a:endParaRPr>
                    </a:p>
                  </a:txBody>
                  <a:tcPr/>
                </a:tc>
                <a:tc>
                  <a:txBody>
                    <a:bodyPr/>
                    <a:lstStyle/>
                    <a:p>
                      <a:r>
                        <a:rPr kumimoji="1" lang="en-US" altLang="ja-JP" dirty="0">
                          <a:latin typeface="Source Sans Pro" panose="020B0503030403020204" pitchFamily="34" charset="0"/>
                          <a:ea typeface="Source Sans Pro" panose="020B0503030403020204" pitchFamily="34" charset="0"/>
                        </a:rPr>
                        <a:t>Return</a:t>
                      </a:r>
                      <a:r>
                        <a:rPr kumimoji="1" lang="en-US" altLang="ja-JP" baseline="0" dirty="0">
                          <a:latin typeface="Source Sans Pro" panose="020B0503030403020204" pitchFamily="34" charset="0"/>
                          <a:ea typeface="Source Sans Pro" panose="020B0503030403020204" pitchFamily="34" charset="0"/>
                        </a:rPr>
                        <a:t> Value</a:t>
                      </a:r>
                      <a:endParaRPr kumimoji="1" lang="ja-JP" altLang="en-US" dirty="0">
                        <a:latin typeface="Source Sans Pro" panose="020B0503030403020204" pitchFamily="34" charset="0"/>
                      </a:endParaRPr>
                    </a:p>
                  </a:txBody>
                  <a:tcPr/>
                </a:tc>
                <a:extLst>
                  <a:ext uri="{0D108BD9-81ED-4DB2-BD59-A6C34878D82A}">
                    <a16:rowId xmlns:a16="http://schemas.microsoft.com/office/drawing/2014/main" val="1536272671"/>
                  </a:ext>
                </a:extLst>
              </a:tr>
              <a:tr h="370840">
                <a:tc>
                  <a:txBody>
                    <a:bodyPr/>
                    <a:lstStyle/>
                    <a:p>
                      <a:r>
                        <a:rPr kumimoji="1" lang="en-US" altLang="ja-JP" dirty="0">
                          <a:latin typeface="Source Sans Pro" panose="020B0503030403020204" pitchFamily="34" charset="0"/>
                          <a:ea typeface="Source Sans Pro" panose="020B0503030403020204" pitchFamily="34" charset="0"/>
                        </a:rPr>
                        <a:t>1</a:t>
                      </a:r>
                      <a:endParaRPr kumimoji="1" lang="ja-JP" altLang="en-US" dirty="0">
                        <a:latin typeface="Source Sans Pro" panose="020B0503030403020204" pitchFamily="34" charset="0"/>
                      </a:endParaRPr>
                    </a:p>
                  </a:txBody>
                  <a:tcPr/>
                </a:tc>
                <a:tc>
                  <a:txBody>
                    <a:bodyPr/>
                    <a:lstStyle/>
                    <a:p>
                      <a:r>
                        <a:rPr kumimoji="1" lang="en-US" altLang="ja-JP" dirty="0">
                          <a:latin typeface="Source Sans Pro" panose="020B0503030403020204" pitchFamily="34" charset="0"/>
                          <a:ea typeface="Source Sans Pro" panose="020B0503030403020204" pitchFamily="34" charset="0"/>
                        </a:rPr>
                        <a:t>0</a:t>
                      </a:r>
                      <a:endParaRPr kumimoji="1" lang="ja-JP" altLang="en-US" dirty="0">
                        <a:latin typeface="Source Sans Pro" panose="020B0503030403020204" pitchFamily="34" charset="0"/>
                      </a:endParaRPr>
                    </a:p>
                  </a:txBody>
                  <a:tcPr/>
                </a:tc>
                <a:tc>
                  <a:txBody>
                    <a:bodyPr/>
                    <a:lstStyle/>
                    <a:p>
                      <a:r>
                        <a:rPr kumimoji="1" lang="en-US" altLang="ja-JP" dirty="0">
                          <a:latin typeface="Source Sans Pro" panose="020B0503030403020204" pitchFamily="34" charset="0"/>
                          <a:ea typeface="Source Sans Pro" panose="020B0503030403020204" pitchFamily="34" charset="0"/>
                        </a:rPr>
                        <a:t>False</a:t>
                      </a:r>
                      <a:endParaRPr kumimoji="1" lang="ja-JP" altLang="en-US" dirty="0">
                        <a:latin typeface="Source Sans Pro" panose="020B0503030403020204" pitchFamily="34" charset="0"/>
                      </a:endParaRPr>
                    </a:p>
                  </a:txBody>
                  <a:tcPr/>
                </a:tc>
                <a:extLst>
                  <a:ext uri="{0D108BD9-81ED-4DB2-BD59-A6C34878D82A}">
                    <a16:rowId xmlns:a16="http://schemas.microsoft.com/office/drawing/2014/main" val="3393736607"/>
                  </a:ext>
                </a:extLst>
              </a:tr>
              <a:tr h="370840">
                <a:tc>
                  <a:txBody>
                    <a:bodyPr/>
                    <a:lstStyle/>
                    <a:p>
                      <a:r>
                        <a:rPr kumimoji="1" lang="en-US" altLang="ja-JP" dirty="0">
                          <a:latin typeface="Source Sans Pro" panose="020B0503030403020204" pitchFamily="34" charset="0"/>
                          <a:ea typeface="Source Sans Pro" panose="020B0503030403020204" pitchFamily="34" charset="0"/>
                        </a:rPr>
                        <a:t>1</a:t>
                      </a:r>
                      <a:endParaRPr kumimoji="1" lang="ja-JP" altLang="en-US" dirty="0">
                        <a:latin typeface="Source Sans Pro" panose="020B0503030403020204" pitchFamily="34" charset="0"/>
                      </a:endParaRPr>
                    </a:p>
                  </a:txBody>
                  <a:tcPr/>
                </a:tc>
                <a:tc>
                  <a:txBody>
                    <a:bodyPr/>
                    <a:lstStyle/>
                    <a:p>
                      <a:r>
                        <a:rPr kumimoji="1" lang="en-US" altLang="ja-JP" dirty="0">
                          <a:latin typeface="Source Sans Pro" panose="020B0503030403020204" pitchFamily="34" charset="0"/>
                        </a:rPr>
                        <a:t>1</a:t>
                      </a:r>
                      <a:endParaRPr kumimoji="1" lang="ja-JP" altLang="en-US" dirty="0">
                        <a:latin typeface="Source Sans Pro" panose="020B0503030403020204" pitchFamily="34" charset="0"/>
                      </a:endParaRPr>
                    </a:p>
                  </a:txBody>
                  <a:tcPr/>
                </a:tc>
                <a:tc>
                  <a:txBody>
                    <a:bodyPr/>
                    <a:lstStyle/>
                    <a:p>
                      <a:r>
                        <a:rPr kumimoji="1" lang="en-US" altLang="ja-JP" dirty="0">
                          <a:latin typeface="Source Sans Pro" panose="020B0503030403020204" pitchFamily="34" charset="0"/>
                        </a:rPr>
                        <a:t>False</a:t>
                      </a:r>
                      <a:endParaRPr kumimoji="1" lang="ja-JP" altLang="en-US" dirty="0">
                        <a:latin typeface="Source Sans Pro" panose="020B0503030403020204" pitchFamily="34" charset="0"/>
                      </a:endParaRPr>
                    </a:p>
                  </a:txBody>
                  <a:tcPr/>
                </a:tc>
                <a:extLst>
                  <a:ext uri="{0D108BD9-81ED-4DB2-BD59-A6C34878D82A}">
                    <a16:rowId xmlns:a16="http://schemas.microsoft.com/office/drawing/2014/main" val="426068880"/>
                  </a:ext>
                </a:extLst>
              </a:tr>
              <a:tr h="370840">
                <a:tc>
                  <a:txBody>
                    <a:bodyPr/>
                    <a:lstStyle/>
                    <a:p>
                      <a:r>
                        <a:rPr kumimoji="1" lang="en-US" altLang="ja-JP" dirty="0">
                          <a:latin typeface="Source Sans Pro" panose="020B0503030403020204" pitchFamily="34" charset="0"/>
                          <a:ea typeface="Source Sans Pro" panose="020B0503030403020204" pitchFamily="34" charset="0"/>
                        </a:rPr>
                        <a:t>1</a:t>
                      </a:r>
                      <a:endParaRPr kumimoji="1" lang="ja-JP" altLang="en-US" dirty="0">
                        <a:latin typeface="Source Sans Pro" panose="020B0503030403020204" pitchFamily="34" charset="0"/>
                      </a:endParaRPr>
                    </a:p>
                  </a:txBody>
                  <a:tcPr/>
                </a:tc>
                <a:tc>
                  <a:txBody>
                    <a:bodyPr/>
                    <a:lstStyle/>
                    <a:p>
                      <a:r>
                        <a:rPr kumimoji="1" lang="en-US" altLang="ja-JP" dirty="0">
                          <a:latin typeface="Source Sans Pro" panose="020B0503030403020204" pitchFamily="34" charset="0"/>
                        </a:rPr>
                        <a:t>2</a:t>
                      </a:r>
                      <a:endParaRPr kumimoji="1" lang="ja-JP" altLang="en-US" dirty="0">
                        <a:latin typeface="Source Sans Pro" panose="020B0503030403020204" pitchFamily="34" charset="0"/>
                      </a:endParaRPr>
                    </a:p>
                  </a:txBody>
                  <a:tcPr/>
                </a:tc>
                <a:tc>
                  <a:txBody>
                    <a:bodyPr/>
                    <a:lstStyle/>
                    <a:p>
                      <a:r>
                        <a:rPr kumimoji="1" lang="en-US" altLang="ja-JP" dirty="0">
                          <a:latin typeface="Source Sans Pro" panose="020B0503030403020204" pitchFamily="34" charset="0"/>
                        </a:rPr>
                        <a:t>False</a:t>
                      </a:r>
                      <a:endParaRPr kumimoji="1" lang="ja-JP" altLang="en-US" dirty="0">
                        <a:latin typeface="Source Sans Pro" panose="020B0503030403020204" pitchFamily="34" charset="0"/>
                      </a:endParaRPr>
                    </a:p>
                  </a:txBody>
                  <a:tcPr/>
                </a:tc>
                <a:extLst>
                  <a:ext uri="{0D108BD9-81ED-4DB2-BD59-A6C34878D82A}">
                    <a16:rowId xmlns:a16="http://schemas.microsoft.com/office/drawing/2014/main" val="1244555951"/>
                  </a:ext>
                </a:extLst>
              </a:tr>
              <a:tr h="370840">
                <a:tc>
                  <a:txBody>
                    <a:bodyPr/>
                    <a:lstStyle/>
                    <a:p>
                      <a:r>
                        <a:rPr kumimoji="1" lang="en-US" altLang="ja-JP" dirty="0">
                          <a:latin typeface="Source Sans Pro" panose="020B0503030403020204" pitchFamily="34" charset="0"/>
                          <a:ea typeface="Source Sans Pro" panose="020B0503030403020204" pitchFamily="34" charset="0"/>
                        </a:rPr>
                        <a:t>2</a:t>
                      </a:r>
                      <a:endParaRPr kumimoji="1" lang="ja-JP" altLang="en-US" dirty="0">
                        <a:latin typeface="Source Sans Pro" panose="020B0503030403020204" pitchFamily="34" charset="0"/>
                      </a:endParaRPr>
                    </a:p>
                  </a:txBody>
                  <a:tcPr/>
                </a:tc>
                <a:tc>
                  <a:txBody>
                    <a:bodyPr/>
                    <a:lstStyle/>
                    <a:p>
                      <a:r>
                        <a:rPr kumimoji="1" lang="en-US" altLang="ja-JP" dirty="0">
                          <a:latin typeface="Source Sans Pro" panose="020B0503030403020204" pitchFamily="34" charset="0"/>
                          <a:ea typeface="Source Sans Pro" panose="020B0503030403020204" pitchFamily="34" charset="0"/>
                        </a:rPr>
                        <a:t>4</a:t>
                      </a:r>
                      <a:endParaRPr kumimoji="1" lang="ja-JP" altLang="en-US" dirty="0">
                        <a:latin typeface="Source Sans Pro" panose="020B0503030403020204" pitchFamily="34" charset="0"/>
                      </a:endParaRPr>
                    </a:p>
                  </a:txBody>
                  <a:tcPr/>
                </a:tc>
                <a:tc>
                  <a:txBody>
                    <a:bodyPr/>
                    <a:lstStyle/>
                    <a:p>
                      <a:r>
                        <a:rPr kumimoji="1" lang="en-US" altLang="ja-JP" dirty="0">
                          <a:latin typeface="Source Sans Pro" panose="020B0503030403020204" pitchFamily="34" charset="0"/>
                          <a:ea typeface="Source Sans Pro" panose="020B0503030403020204" pitchFamily="34" charset="0"/>
                        </a:rPr>
                        <a:t>False</a:t>
                      </a:r>
                      <a:endParaRPr kumimoji="1" lang="ja-JP" altLang="en-US" dirty="0">
                        <a:latin typeface="Source Sans Pro" panose="020B0503030403020204" pitchFamily="34" charset="0"/>
                      </a:endParaRPr>
                    </a:p>
                  </a:txBody>
                  <a:tcPr/>
                </a:tc>
                <a:extLst>
                  <a:ext uri="{0D108BD9-81ED-4DB2-BD59-A6C34878D82A}">
                    <a16:rowId xmlns:a16="http://schemas.microsoft.com/office/drawing/2014/main" val="887654895"/>
                  </a:ext>
                </a:extLst>
              </a:tr>
              <a:tr h="370840">
                <a:tc>
                  <a:txBody>
                    <a:bodyPr/>
                    <a:lstStyle/>
                    <a:p>
                      <a:r>
                        <a:rPr kumimoji="1" lang="en-US" altLang="ja-JP" dirty="0">
                          <a:latin typeface="Source Sans Pro" panose="020B0503030403020204" pitchFamily="34" charset="0"/>
                          <a:ea typeface="Source Sans Pro" panose="020B0503030403020204" pitchFamily="34" charset="0"/>
                        </a:rPr>
                        <a:t>2</a:t>
                      </a:r>
                      <a:endParaRPr kumimoji="1" lang="ja-JP" altLang="en-US" dirty="0">
                        <a:latin typeface="Source Sans Pro" panose="020B0503030403020204" pitchFamily="34" charset="0"/>
                      </a:endParaRPr>
                    </a:p>
                  </a:txBody>
                  <a:tcPr/>
                </a:tc>
                <a:tc>
                  <a:txBody>
                    <a:bodyPr/>
                    <a:lstStyle/>
                    <a:p>
                      <a:r>
                        <a:rPr kumimoji="1" lang="en-US" altLang="ja-JP" dirty="0">
                          <a:latin typeface="Source Sans Pro" panose="020B0503030403020204" pitchFamily="34" charset="0"/>
                        </a:rPr>
                        <a:t>6</a:t>
                      </a:r>
                      <a:endParaRPr kumimoji="1" lang="ja-JP" altLang="en-US" dirty="0">
                        <a:latin typeface="Source Sans Pro" panose="020B0503030403020204" pitchFamily="34" charset="0"/>
                      </a:endParaRPr>
                    </a:p>
                  </a:txBody>
                  <a:tcPr/>
                </a:tc>
                <a:tc>
                  <a:txBody>
                    <a:bodyPr/>
                    <a:lstStyle/>
                    <a:p>
                      <a:r>
                        <a:rPr kumimoji="1" lang="en-US" altLang="ja-JP" dirty="0">
                          <a:latin typeface="Source Sans Pro" panose="020B0503030403020204" pitchFamily="34" charset="0"/>
                        </a:rPr>
                        <a:t>False</a:t>
                      </a:r>
                      <a:endParaRPr kumimoji="1" lang="ja-JP" altLang="en-US" dirty="0">
                        <a:latin typeface="Source Sans Pro" panose="020B0503030403020204" pitchFamily="34" charset="0"/>
                      </a:endParaRPr>
                    </a:p>
                  </a:txBody>
                  <a:tcPr/>
                </a:tc>
                <a:extLst>
                  <a:ext uri="{0D108BD9-81ED-4DB2-BD59-A6C34878D82A}">
                    <a16:rowId xmlns:a16="http://schemas.microsoft.com/office/drawing/2014/main" val="2132834024"/>
                  </a:ext>
                </a:extLst>
              </a:tr>
              <a:tr h="370840">
                <a:tc>
                  <a:txBody>
                    <a:bodyPr/>
                    <a:lstStyle/>
                    <a:p>
                      <a:r>
                        <a:rPr kumimoji="1" lang="en-US" altLang="ja-JP" dirty="0">
                          <a:latin typeface="Source Sans Pro" panose="020B0503030403020204" pitchFamily="34" charset="0"/>
                          <a:ea typeface="Source Sans Pro" panose="020B0503030403020204" pitchFamily="34" charset="0"/>
                        </a:rPr>
                        <a:t>3</a:t>
                      </a:r>
                      <a:endParaRPr kumimoji="1" lang="ja-JP" altLang="en-US" dirty="0">
                        <a:latin typeface="Source Sans Pro" panose="020B0503030403020204" pitchFamily="34" charset="0"/>
                      </a:endParaRPr>
                    </a:p>
                  </a:txBody>
                  <a:tcPr/>
                </a:tc>
                <a:tc>
                  <a:txBody>
                    <a:bodyPr/>
                    <a:lstStyle/>
                    <a:p>
                      <a:r>
                        <a:rPr kumimoji="1" lang="en-US" altLang="ja-JP" dirty="0">
                          <a:latin typeface="Source Sans Pro" panose="020B0503030403020204" pitchFamily="34" charset="0"/>
                          <a:ea typeface="Source Sans Pro" panose="020B0503030403020204" pitchFamily="34" charset="0"/>
                        </a:rPr>
                        <a:t>7</a:t>
                      </a:r>
                      <a:endParaRPr kumimoji="1" lang="ja-JP" altLang="en-US" dirty="0">
                        <a:latin typeface="Source Sans Pro" panose="020B0503030403020204" pitchFamily="34" charset="0"/>
                      </a:endParaRPr>
                    </a:p>
                  </a:txBody>
                  <a:tcPr/>
                </a:tc>
                <a:tc>
                  <a:txBody>
                    <a:bodyPr/>
                    <a:lstStyle/>
                    <a:p>
                      <a:r>
                        <a:rPr kumimoji="1" lang="en-US" altLang="ja-JP" dirty="0">
                          <a:latin typeface="Source Sans Pro" panose="020B0503030403020204" pitchFamily="34" charset="0"/>
                          <a:ea typeface="Source Sans Pro" panose="020B0503030403020204" pitchFamily="34" charset="0"/>
                        </a:rPr>
                        <a:t>True</a:t>
                      </a:r>
                      <a:endParaRPr kumimoji="1" lang="ja-JP" altLang="en-US" dirty="0">
                        <a:latin typeface="Source Sans Pro" panose="020B0503030403020204" pitchFamily="34" charset="0"/>
                      </a:endParaRPr>
                    </a:p>
                  </a:txBody>
                  <a:tcPr/>
                </a:tc>
                <a:extLst>
                  <a:ext uri="{0D108BD9-81ED-4DB2-BD59-A6C34878D82A}">
                    <a16:rowId xmlns:a16="http://schemas.microsoft.com/office/drawing/2014/main" val="1899734427"/>
                  </a:ext>
                </a:extLst>
              </a:tr>
              <a:tr h="370840">
                <a:tc>
                  <a:txBody>
                    <a:bodyPr/>
                    <a:lstStyle/>
                    <a:p>
                      <a:r>
                        <a:rPr kumimoji="1" lang="en-US" altLang="ja-JP" dirty="0">
                          <a:latin typeface="Source Sans Pro" panose="020B0503030403020204" pitchFamily="34" charset="0"/>
                          <a:ea typeface="Source Sans Pro" panose="020B0503030403020204" pitchFamily="34" charset="0"/>
                        </a:rPr>
                        <a:t>3</a:t>
                      </a:r>
                      <a:endParaRPr kumimoji="1" lang="ja-JP" altLang="en-US" dirty="0">
                        <a:latin typeface="Source Sans Pro" panose="020B0503030403020204" pitchFamily="34" charset="0"/>
                      </a:endParaRPr>
                    </a:p>
                  </a:txBody>
                  <a:tcPr/>
                </a:tc>
                <a:tc>
                  <a:txBody>
                    <a:bodyPr/>
                    <a:lstStyle/>
                    <a:p>
                      <a:r>
                        <a:rPr kumimoji="1" lang="en-US" altLang="ja-JP" dirty="0">
                          <a:latin typeface="Source Sans Pro" panose="020B0503030403020204" pitchFamily="34" charset="0"/>
                          <a:ea typeface="Source Sans Pro" panose="020B0503030403020204" pitchFamily="34" charset="0"/>
                        </a:rPr>
                        <a:t>11</a:t>
                      </a:r>
                      <a:endParaRPr kumimoji="1" lang="ja-JP" altLang="en-US" dirty="0">
                        <a:latin typeface="Source Sans Pro" panose="020B0503030403020204" pitchFamily="34" charset="0"/>
                      </a:endParaRPr>
                    </a:p>
                  </a:txBody>
                  <a:tcPr/>
                </a:tc>
                <a:tc>
                  <a:txBody>
                    <a:bodyPr/>
                    <a:lstStyle/>
                    <a:p>
                      <a:r>
                        <a:rPr kumimoji="1" lang="en-US" altLang="ja-JP" dirty="0">
                          <a:latin typeface="Source Sans Pro" panose="020B0503030403020204" pitchFamily="34" charset="0"/>
                          <a:ea typeface="Source Sans Pro" panose="020B0503030403020204" pitchFamily="34" charset="0"/>
                        </a:rPr>
                        <a:t>True</a:t>
                      </a:r>
                      <a:endParaRPr kumimoji="1" lang="ja-JP" altLang="en-US" dirty="0">
                        <a:latin typeface="Source Sans Pro" panose="020B0503030403020204" pitchFamily="34" charset="0"/>
                      </a:endParaRPr>
                    </a:p>
                  </a:txBody>
                  <a:tcPr/>
                </a:tc>
                <a:extLst>
                  <a:ext uri="{0D108BD9-81ED-4DB2-BD59-A6C34878D82A}">
                    <a16:rowId xmlns:a16="http://schemas.microsoft.com/office/drawing/2014/main" val="2782784635"/>
                  </a:ext>
                </a:extLst>
              </a:tr>
            </a:tbl>
          </a:graphicData>
        </a:graphic>
      </p:graphicFrame>
      <p:sp>
        <p:nvSpPr>
          <p:cNvPr id="20" name="テキスト ボックス 19">
            <a:extLst>
              <a:ext uri="{FF2B5EF4-FFF2-40B4-BE49-F238E27FC236}">
                <a16:creationId xmlns:a16="http://schemas.microsoft.com/office/drawing/2014/main" id="{5F9B234B-D13F-4F73-BC9B-3F9348207E7A}"/>
              </a:ext>
            </a:extLst>
          </p:cNvPr>
          <p:cNvSpPr txBox="1"/>
          <p:nvPr/>
        </p:nvSpPr>
        <p:spPr>
          <a:xfrm>
            <a:off x="1244416" y="2390381"/>
            <a:ext cx="2904962" cy="3416320"/>
          </a:xfrm>
          <a:prstGeom prst="rect">
            <a:avLst/>
          </a:prstGeom>
          <a:noFill/>
        </p:spPr>
        <p:txBody>
          <a:bodyPr wrap="none" rtlCol="0">
            <a:spAutoFit/>
          </a:bodyPr>
          <a:lstStyle/>
          <a:p>
            <a:r>
              <a:rPr kumimoji="1" lang="ja-JP" altLang="en-US" sz="2400" dirty="0"/>
              <a:t>→全ての経路を</a:t>
            </a:r>
            <a:r>
              <a:rPr kumimoji="1" lang="ja-JP" altLang="en-US" sz="2400" dirty="0" smtClean="0"/>
              <a:t>網羅</a:t>
            </a:r>
            <a:endParaRPr kumimoji="1" lang="en-US" altLang="ja-JP" sz="2400" dirty="0">
              <a:solidFill>
                <a:srgbClr val="FF0000"/>
              </a:solidFill>
            </a:endParaRPr>
          </a:p>
          <a:p>
            <a:endParaRPr kumimoji="1" lang="en-US" altLang="ja-JP" sz="2400" dirty="0">
              <a:solidFill>
                <a:srgbClr val="FF0000"/>
              </a:solidFill>
            </a:endParaRPr>
          </a:p>
          <a:p>
            <a:endParaRPr kumimoji="1" lang="en-US" altLang="ja-JP" sz="2400" dirty="0">
              <a:solidFill>
                <a:srgbClr val="FF0000"/>
              </a:solidFill>
            </a:endParaRPr>
          </a:p>
          <a:p>
            <a:r>
              <a:rPr kumimoji="1" lang="ja-JP" altLang="en-US" sz="2400" dirty="0">
                <a:solidFill>
                  <a:srgbClr val="FF0000"/>
                </a:solidFill>
              </a:rPr>
              <a:t>　　</a:t>
            </a:r>
            <a:r>
              <a:rPr kumimoji="1" lang="ja-JP" altLang="en-US" sz="2400" dirty="0"/>
              <a:t>経路</a:t>
            </a:r>
            <a:r>
              <a:rPr kumimoji="1" lang="en-US" altLang="ja-JP" sz="2400" dirty="0"/>
              <a:t>1</a:t>
            </a:r>
            <a:r>
              <a:rPr kumimoji="1" lang="ja-JP" altLang="en-US" sz="2400" dirty="0" err="1"/>
              <a:t>，</a:t>
            </a:r>
            <a:r>
              <a:rPr kumimoji="1" lang="en-US" altLang="ja-JP" sz="2400" dirty="0"/>
              <a:t>2</a:t>
            </a:r>
            <a:r>
              <a:rPr kumimoji="1" lang="ja-JP" altLang="en-US" sz="2400" dirty="0" err="1"/>
              <a:t>，</a:t>
            </a:r>
            <a:r>
              <a:rPr kumimoji="1" lang="en-US" altLang="ja-JP" sz="2400" dirty="0"/>
              <a:t>3</a:t>
            </a:r>
            <a:r>
              <a:rPr kumimoji="1" lang="ja-JP" altLang="en-US" sz="2400" dirty="0"/>
              <a:t>が</a:t>
            </a:r>
            <a:endParaRPr kumimoji="1" lang="en-US" altLang="ja-JP" sz="2400" dirty="0"/>
          </a:p>
          <a:p>
            <a:r>
              <a:rPr kumimoji="1" lang="ja-JP" altLang="en-US" sz="2400" dirty="0">
                <a:solidFill>
                  <a:srgbClr val="FF0000"/>
                </a:solidFill>
              </a:rPr>
              <a:t>　　</a:t>
            </a:r>
            <a:r>
              <a:rPr kumimoji="1" lang="ja-JP" altLang="en-US" sz="2400" dirty="0"/>
              <a:t>全て含まれて</a:t>
            </a:r>
            <a:r>
              <a:rPr kumimoji="1" lang="ja-JP" altLang="en-US" sz="2400" dirty="0" smtClean="0"/>
              <a:t>いる</a:t>
            </a:r>
            <a:endParaRPr kumimoji="1" lang="en-US" altLang="ja-JP" sz="2400" dirty="0" smtClean="0"/>
          </a:p>
          <a:p>
            <a:endParaRPr kumimoji="1" lang="en-US" altLang="ja-JP" sz="2400" dirty="0"/>
          </a:p>
          <a:p>
            <a:r>
              <a:rPr kumimoji="1" lang="en-US" altLang="ja-JP" sz="2400" dirty="0" smtClean="0"/>
              <a:t>※</a:t>
            </a:r>
            <a:r>
              <a:rPr kumimoji="1" lang="ja-JP" altLang="en-US" sz="2400" dirty="0" smtClean="0"/>
              <a:t>ただし，</a:t>
            </a:r>
            <a:r>
              <a:rPr kumimoji="1" lang="en-US" altLang="ja-JP" sz="2400" dirty="0" smtClean="0"/>
              <a:t>for</a:t>
            </a:r>
            <a:r>
              <a:rPr kumimoji="1" lang="ja-JP" altLang="en-US" sz="2400" dirty="0" smtClean="0"/>
              <a:t>文を</a:t>
            </a:r>
            <a:endParaRPr kumimoji="1" lang="en-US" altLang="ja-JP" sz="2400" dirty="0" smtClean="0"/>
          </a:p>
          <a:p>
            <a:r>
              <a:rPr kumimoji="1" lang="ja-JP" altLang="en-US" sz="2400" dirty="0"/>
              <a:t>含</a:t>
            </a:r>
            <a:r>
              <a:rPr kumimoji="1" lang="ja-JP" altLang="en-US" sz="2400" dirty="0" smtClean="0"/>
              <a:t>むため</a:t>
            </a:r>
            <a:r>
              <a:rPr kumimoji="1" lang="ja-JP" altLang="en-US" sz="2400" dirty="0" smtClean="0">
                <a:solidFill>
                  <a:srgbClr val="FF0000"/>
                </a:solidFill>
              </a:rPr>
              <a:t>経路完全</a:t>
            </a:r>
            <a:endParaRPr kumimoji="1" lang="en-US" altLang="ja-JP" sz="2400" dirty="0" smtClean="0">
              <a:solidFill>
                <a:srgbClr val="FF0000"/>
              </a:solidFill>
            </a:endParaRPr>
          </a:p>
          <a:p>
            <a:r>
              <a:rPr kumimoji="1" lang="ja-JP" altLang="en-US" sz="2400" dirty="0" smtClean="0">
                <a:solidFill>
                  <a:srgbClr val="FF0000"/>
                </a:solidFill>
              </a:rPr>
              <a:t>ではな</a:t>
            </a:r>
            <a:r>
              <a:rPr kumimoji="1" lang="ja-JP" altLang="en-US" sz="2400" dirty="0">
                <a:solidFill>
                  <a:srgbClr val="FF0000"/>
                </a:solidFill>
              </a:rPr>
              <a:t>い</a:t>
            </a:r>
            <a:endParaRPr kumimoji="1" lang="ja-JP" altLang="en-US" sz="2400" dirty="0">
              <a:solidFill>
                <a:srgbClr val="FF0000"/>
              </a:solidFill>
            </a:endParaRPr>
          </a:p>
        </p:txBody>
      </p:sp>
      <p:pic>
        <p:nvPicPr>
          <p:cNvPr id="14" name="図 13"/>
          <p:cNvPicPr>
            <a:picLocks noChangeAspect="1"/>
          </p:cNvPicPr>
          <p:nvPr/>
        </p:nvPicPr>
        <p:blipFill>
          <a:blip r:embed="rId2"/>
          <a:stretch>
            <a:fillRect/>
          </a:stretch>
        </p:blipFill>
        <p:spPr>
          <a:xfrm>
            <a:off x="7603319" y="2216126"/>
            <a:ext cx="3088114" cy="4022079"/>
          </a:xfrm>
          <a:prstGeom prst="rect">
            <a:avLst/>
          </a:prstGeom>
        </p:spPr>
      </p:pic>
      <p:sp>
        <p:nvSpPr>
          <p:cNvPr id="16" name="テキスト ボックス 15">
            <a:extLst>
              <a:ext uri="{FF2B5EF4-FFF2-40B4-BE49-F238E27FC236}">
                <a16:creationId xmlns:a16="http://schemas.microsoft.com/office/drawing/2014/main" id="{8AA03E78-4E31-417F-A6C6-9D104F4EBC6D}"/>
              </a:ext>
            </a:extLst>
          </p:cNvPr>
          <p:cNvSpPr txBox="1"/>
          <p:nvPr/>
        </p:nvSpPr>
        <p:spPr>
          <a:xfrm>
            <a:off x="9940065" y="2734261"/>
            <a:ext cx="955711" cy="461665"/>
          </a:xfrm>
          <a:prstGeom prst="rect">
            <a:avLst/>
          </a:prstGeom>
          <a:noFill/>
        </p:spPr>
        <p:txBody>
          <a:bodyPr wrap="none" rtlCol="0">
            <a:spAutoFit/>
          </a:bodyPr>
          <a:lstStyle/>
          <a:p>
            <a:r>
              <a:rPr kumimoji="1" lang="ja-JP" altLang="en-US" sz="2400" dirty="0">
                <a:solidFill>
                  <a:srgbClr val="F9A807"/>
                </a:solidFill>
              </a:rPr>
              <a:t>経路</a:t>
            </a:r>
            <a:r>
              <a:rPr kumimoji="1" lang="en-US" altLang="ja-JP" sz="2400" dirty="0">
                <a:solidFill>
                  <a:srgbClr val="F9A807"/>
                </a:solidFill>
              </a:rPr>
              <a:t>1</a:t>
            </a:r>
            <a:endParaRPr kumimoji="1" lang="ja-JP" altLang="en-US" sz="2400" dirty="0">
              <a:solidFill>
                <a:srgbClr val="F9A807"/>
              </a:solidFill>
            </a:endParaRPr>
          </a:p>
        </p:txBody>
      </p:sp>
      <p:sp>
        <p:nvSpPr>
          <p:cNvPr id="17" name="テキスト ボックス 16">
            <a:extLst>
              <a:ext uri="{FF2B5EF4-FFF2-40B4-BE49-F238E27FC236}">
                <a16:creationId xmlns:a16="http://schemas.microsoft.com/office/drawing/2014/main" id="{B3936B4A-B47D-4E73-9400-E84C28F2DF22}"/>
              </a:ext>
            </a:extLst>
          </p:cNvPr>
          <p:cNvSpPr txBox="1"/>
          <p:nvPr/>
        </p:nvSpPr>
        <p:spPr>
          <a:xfrm>
            <a:off x="9940065" y="4147799"/>
            <a:ext cx="955711" cy="461665"/>
          </a:xfrm>
          <a:prstGeom prst="rect">
            <a:avLst/>
          </a:prstGeom>
          <a:noFill/>
        </p:spPr>
        <p:txBody>
          <a:bodyPr wrap="none" rtlCol="0">
            <a:spAutoFit/>
          </a:bodyPr>
          <a:lstStyle/>
          <a:p>
            <a:r>
              <a:rPr kumimoji="1" lang="ja-JP" altLang="en-US" sz="2400" dirty="0">
                <a:solidFill>
                  <a:srgbClr val="92D050"/>
                </a:solidFill>
              </a:rPr>
              <a:t>経路</a:t>
            </a:r>
            <a:r>
              <a:rPr kumimoji="1" lang="en-US" altLang="ja-JP" sz="2400" dirty="0">
                <a:solidFill>
                  <a:srgbClr val="92D050"/>
                </a:solidFill>
              </a:rPr>
              <a:t>2</a:t>
            </a:r>
            <a:endParaRPr kumimoji="1" lang="ja-JP" altLang="en-US" sz="2400" dirty="0">
              <a:solidFill>
                <a:srgbClr val="92D050"/>
              </a:solidFill>
            </a:endParaRPr>
          </a:p>
        </p:txBody>
      </p:sp>
      <p:sp>
        <p:nvSpPr>
          <p:cNvPr id="18" name="テキスト ボックス 17">
            <a:extLst>
              <a:ext uri="{FF2B5EF4-FFF2-40B4-BE49-F238E27FC236}">
                <a16:creationId xmlns:a16="http://schemas.microsoft.com/office/drawing/2014/main" id="{095FBDEB-E21C-40CF-9927-91FEEE22CD5C}"/>
              </a:ext>
            </a:extLst>
          </p:cNvPr>
          <p:cNvSpPr txBox="1"/>
          <p:nvPr/>
        </p:nvSpPr>
        <p:spPr>
          <a:xfrm>
            <a:off x="7930188" y="4504689"/>
            <a:ext cx="955711" cy="461665"/>
          </a:xfrm>
          <a:prstGeom prst="rect">
            <a:avLst/>
          </a:prstGeom>
          <a:noFill/>
        </p:spPr>
        <p:txBody>
          <a:bodyPr wrap="none" rtlCol="0">
            <a:spAutoFit/>
          </a:bodyPr>
          <a:lstStyle/>
          <a:p>
            <a:r>
              <a:rPr kumimoji="1" lang="ja-JP" altLang="en-US" sz="2400" dirty="0">
                <a:solidFill>
                  <a:schemeClr val="tx1">
                    <a:lumMod val="50000"/>
                    <a:lumOff val="50000"/>
                  </a:schemeClr>
                </a:solidFill>
              </a:rPr>
              <a:t>経路</a:t>
            </a:r>
            <a:r>
              <a:rPr kumimoji="1" lang="en-US" altLang="ja-JP" sz="2400" dirty="0">
                <a:solidFill>
                  <a:schemeClr val="tx1">
                    <a:lumMod val="50000"/>
                    <a:lumOff val="50000"/>
                  </a:schemeClr>
                </a:solidFill>
              </a:rPr>
              <a:t>3</a:t>
            </a:r>
            <a:endParaRPr kumimoji="1" lang="ja-JP" altLang="en-US" sz="2400" dirty="0">
              <a:solidFill>
                <a:schemeClr val="tx1">
                  <a:lumMod val="50000"/>
                  <a:lumOff val="50000"/>
                </a:schemeClr>
              </a:solidFill>
            </a:endParaRPr>
          </a:p>
        </p:txBody>
      </p:sp>
    </p:spTree>
    <p:extLst>
      <p:ext uri="{BB962C8B-B14F-4D97-AF65-F5344CB8AC3E}">
        <p14:creationId xmlns:p14="http://schemas.microsoft.com/office/powerpoint/2010/main" val="37746509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グラスボックステスト</a:t>
            </a:r>
            <a:r>
              <a:rPr lang="en-US" altLang="ja-JP" sz="2800" dirty="0"/>
              <a:t>―</a:t>
            </a:r>
            <a:r>
              <a:rPr lang="ja-JP" altLang="en-US" sz="2800" dirty="0"/>
              <a:t>経路完全なら安全か</a:t>
            </a:r>
            <a:r>
              <a:rPr lang="en-US" altLang="ja-JP" sz="2800" dirty="0"/>
              <a:t>―</a:t>
            </a:r>
            <a:endParaRPr kumimoji="1" lang="ja-JP" altLang="en-US" dirty="0"/>
          </a:p>
        </p:txBody>
      </p:sp>
      <p:sp>
        <p:nvSpPr>
          <p:cNvPr id="3" name="日付プレースホルダー 2"/>
          <p:cNvSpPr>
            <a:spLocks noGrp="1"/>
          </p:cNvSpPr>
          <p:nvPr>
            <p:ph type="dt" sz="half" idx="10"/>
          </p:nvPr>
        </p:nvSpPr>
        <p:spPr/>
        <p:txBody>
          <a:bodyPr/>
          <a:lstStyle/>
          <a:p>
            <a:r>
              <a:rPr lang="en-US" altLang="ja-JP"/>
              <a:t>2019</a:t>
            </a:r>
            <a:r>
              <a:rPr lang="ja-JP" altLang="en-US"/>
              <a:t>年</a:t>
            </a:r>
            <a:r>
              <a:rPr lang="en-US" altLang="ja-JP"/>
              <a:t>6</a:t>
            </a:r>
            <a:r>
              <a:rPr lang="ja-JP" altLang="en-US"/>
              <a:t>月</a:t>
            </a:r>
            <a:r>
              <a:rPr lang="en-US" altLang="ja-JP"/>
              <a:t>5</a:t>
            </a:r>
            <a:r>
              <a:rPr lang="ja-JP" altLang="en-US"/>
              <a:t>日</a:t>
            </a:r>
            <a:endParaRPr lang="en-US" dirty="0"/>
          </a:p>
        </p:txBody>
      </p:sp>
      <p:sp>
        <p:nvSpPr>
          <p:cNvPr id="4" name="フッター プレースホルダー 3"/>
          <p:cNvSpPr>
            <a:spLocks noGrp="1"/>
          </p:cNvSpPr>
          <p:nvPr>
            <p:ph type="ftr" sz="quarter" idx="11"/>
          </p:nvPr>
        </p:nvSpPr>
        <p:spPr/>
        <p:txBody>
          <a:bodyPr/>
          <a:lstStyle/>
          <a:p>
            <a:r>
              <a:rPr lang="ja-JP" altLang="en-US"/>
              <a:t>高知工科大学松崎・竹内研究室合同輪講資料</a:t>
            </a:r>
            <a:endParaRPr lang="en-US" dirty="0"/>
          </a:p>
        </p:txBody>
      </p:sp>
      <p:sp>
        <p:nvSpPr>
          <p:cNvPr id="5" name="スライド番号プレースホルダー 4"/>
          <p:cNvSpPr>
            <a:spLocks noGrp="1"/>
          </p:cNvSpPr>
          <p:nvPr>
            <p:ph type="sldNum" sz="quarter" idx="12"/>
          </p:nvPr>
        </p:nvSpPr>
        <p:spPr/>
        <p:txBody>
          <a:bodyPr/>
          <a:lstStyle/>
          <a:p>
            <a:fld id="{4FAB73BC-B049-4115-A692-8D63A059BFB8}" type="slidenum">
              <a:rPr lang="en-US" smtClean="0"/>
              <a:t>28</a:t>
            </a:fld>
            <a:endParaRPr lang="en-US" dirty="0"/>
          </a:p>
        </p:txBody>
      </p:sp>
      <p:pic>
        <p:nvPicPr>
          <p:cNvPr id="7" name="図 6">
            <a:extLst>
              <a:ext uri="{FF2B5EF4-FFF2-40B4-BE49-F238E27FC236}">
                <a16:creationId xmlns:a16="http://schemas.microsoft.com/office/drawing/2014/main" id="{2D3394D1-F1CE-462A-AC7B-4BD10DEF6F4B}"/>
              </a:ext>
            </a:extLst>
          </p:cNvPr>
          <p:cNvPicPr>
            <a:picLocks noChangeAspect="1"/>
          </p:cNvPicPr>
          <p:nvPr/>
        </p:nvPicPr>
        <p:blipFill>
          <a:blip r:embed="rId2"/>
          <a:stretch>
            <a:fillRect/>
          </a:stretch>
        </p:blipFill>
        <p:spPr>
          <a:xfrm>
            <a:off x="7592545" y="1930190"/>
            <a:ext cx="2949937" cy="3438578"/>
          </a:xfrm>
          <a:prstGeom prst="rect">
            <a:avLst/>
          </a:prstGeom>
        </p:spPr>
      </p:pic>
      <p:sp>
        <p:nvSpPr>
          <p:cNvPr id="8" name="テキスト ボックス 7">
            <a:extLst>
              <a:ext uri="{FF2B5EF4-FFF2-40B4-BE49-F238E27FC236}">
                <a16:creationId xmlns:a16="http://schemas.microsoft.com/office/drawing/2014/main" id="{5A5C334A-128D-4B01-A46C-D6EDDF1CFD3A}"/>
              </a:ext>
            </a:extLst>
          </p:cNvPr>
          <p:cNvSpPr txBox="1"/>
          <p:nvPr/>
        </p:nvSpPr>
        <p:spPr>
          <a:xfrm>
            <a:off x="9940065" y="2734261"/>
            <a:ext cx="955711" cy="461665"/>
          </a:xfrm>
          <a:prstGeom prst="rect">
            <a:avLst/>
          </a:prstGeom>
          <a:noFill/>
        </p:spPr>
        <p:txBody>
          <a:bodyPr wrap="none" rtlCol="0">
            <a:spAutoFit/>
          </a:bodyPr>
          <a:lstStyle/>
          <a:p>
            <a:r>
              <a:rPr kumimoji="1" lang="ja-JP" altLang="en-US" sz="2400" dirty="0">
                <a:solidFill>
                  <a:srgbClr val="F9A807"/>
                </a:solidFill>
              </a:rPr>
              <a:t>経路</a:t>
            </a:r>
            <a:r>
              <a:rPr kumimoji="1" lang="en-US" altLang="ja-JP" sz="2400" dirty="0">
                <a:solidFill>
                  <a:srgbClr val="F9A807"/>
                </a:solidFill>
              </a:rPr>
              <a:t>1</a:t>
            </a:r>
            <a:endParaRPr kumimoji="1" lang="ja-JP" altLang="en-US" sz="2400" dirty="0">
              <a:solidFill>
                <a:srgbClr val="F9A807"/>
              </a:solidFill>
            </a:endParaRPr>
          </a:p>
        </p:txBody>
      </p:sp>
      <p:sp>
        <p:nvSpPr>
          <p:cNvPr id="9" name="テキスト ボックス 8">
            <a:extLst>
              <a:ext uri="{FF2B5EF4-FFF2-40B4-BE49-F238E27FC236}">
                <a16:creationId xmlns:a16="http://schemas.microsoft.com/office/drawing/2014/main" id="{54C18E5F-705B-42B4-9DB5-7211B9C7BE64}"/>
              </a:ext>
            </a:extLst>
          </p:cNvPr>
          <p:cNvSpPr txBox="1"/>
          <p:nvPr/>
        </p:nvSpPr>
        <p:spPr>
          <a:xfrm>
            <a:off x="6636834" y="3179902"/>
            <a:ext cx="955711" cy="461665"/>
          </a:xfrm>
          <a:prstGeom prst="rect">
            <a:avLst/>
          </a:prstGeom>
          <a:noFill/>
        </p:spPr>
        <p:txBody>
          <a:bodyPr wrap="none" rtlCol="0">
            <a:spAutoFit/>
          </a:bodyPr>
          <a:lstStyle/>
          <a:p>
            <a:r>
              <a:rPr kumimoji="1" lang="ja-JP" altLang="en-US" sz="2400" dirty="0">
                <a:solidFill>
                  <a:srgbClr val="0070C0"/>
                </a:solidFill>
              </a:rPr>
              <a:t>経路</a:t>
            </a:r>
            <a:r>
              <a:rPr kumimoji="1" lang="en-US" altLang="ja-JP" sz="2400" dirty="0">
                <a:solidFill>
                  <a:srgbClr val="0070C0"/>
                </a:solidFill>
              </a:rPr>
              <a:t>2</a:t>
            </a:r>
            <a:endParaRPr kumimoji="1" lang="ja-JP" altLang="en-US" sz="2400" dirty="0">
              <a:solidFill>
                <a:srgbClr val="0070C0"/>
              </a:solidFill>
            </a:endParaRPr>
          </a:p>
        </p:txBody>
      </p:sp>
      <p:graphicFrame>
        <p:nvGraphicFramePr>
          <p:cNvPr id="10" name="コンテンツ プレースホルダー 7">
            <a:extLst>
              <a:ext uri="{FF2B5EF4-FFF2-40B4-BE49-F238E27FC236}">
                <a16:creationId xmlns:a16="http://schemas.microsoft.com/office/drawing/2014/main" id="{674FA10E-587B-42FC-968E-19B8437F4C73}"/>
              </a:ext>
            </a:extLst>
          </p:cNvPr>
          <p:cNvGraphicFramePr>
            <a:graphicFrameLocks/>
          </p:cNvGraphicFramePr>
          <p:nvPr>
            <p:extLst>
              <p:ext uri="{D42A27DB-BD31-4B8C-83A1-F6EECF244321}">
                <p14:modId xmlns:p14="http://schemas.microsoft.com/office/powerpoint/2010/main" val="2665363632"/>
              </p:ext>
            </p:extLst>
          </p:nvPr>
        </p:nvGraphicFramePr>
        <p:xfrm>
          <a:off x="1187768" y="1760702"/>
          <a:ext cx="4938712" cy="3761730"/>
        </p:xfrm>
        <a:graphic>
          <a:graphicData uri="http://schemas.openxmlformats.org/drawingml/2006/table">
            <a:tbl>
              <a:tblPr firstRow="1" bandRow="1">
                <a:tableStyleId>{073A0DAA-6AF3-43AB-8588-CEC1D06C72B9}</a:tableStyleId>
              </a:tblPr>
              <a:tblGrid>
                <a:gridCol w="242198">
                  <a:extLst>
                    <a:ext uri="{9D8B030D-6E8A-4147-A177-3AD203B41FA5}">
                      <a16:colId xmlns:a16="http://schemas.microsoft.com/office/drawing/2014/main" val="2326000303"/>
                    </a:ext>
                  </a:extLst>
                </a:gridCol>
                <a:gridCol w="4696514">
                  <a:extLst>
                    <a:ext uri="{9D8B030D-6E8A-4147-A177-3AD203B41FA5}">
                      <a16:colId xmlns:a16="http://schemas.microsoft.com/office/drawing/2014/main" val="689783899"/>
                    </a:ext>
                  </a:extLst>
                </a:gridCol>
              </a:tblGrid>
              <a:tr h="376173">
                <a:tc>
                  <a:txBody>
                    <a:bodyPr/>
                    <a:lstStyle/>
                    <a:p>
                      <a:endParaRPr kumimoji="1" lang="ja-JP" altLang="en-US" dirty="0">
                        <a:solidFill>
                          <a:schemeClr val="bg1"/>
                        </a:solidFill>
                      </a:endParaRPr>
                    </a:p>
                  </a:txBody>
                  <a:tcPr>
                    <a:lnL w="12700" cmpd="sng">
                      <a:noFill/>
                    </a:lnL>
                    <a:lnR w="635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r>
                        <a:rPr kumimoji="1" lang="en-US" altLang="ja-JP" dirty="0">
                          <a:solidFill>
                            <a:srgbClr val="FF0000"/>
                          </a:solidFill>
                          <a:latin typeface="Source Code Pro" panose="020B0509030403020204" pitchFamily="49" charset="0"/>
                          <a:ea typeface="Source Code Pro" panose="020B0509030403020204" pitchFamily="49" charset="0"/>
                        </a:rPr>
                        <a:t>abs.py</a:t>
                      </a:r>
                      <a:endParaRPr kumimoji="1" lang="ja-JP" altLang="en-US" dirty="0">
                        <a:solidFill>
                          <a:srgbClr val="FF0000"/>
                        </a:solidFill>
                        <a:latin typeface="Source Code Pro" panose="020B0509030403020204" pitchFamily="49" charset="0"/>
                      </a:endParaRP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636382107"/>
                  </a:ext>
                </a:extLst>
              </a:tr>
              <a:tr h="376173">
                <a:tc>
                  <a:txBody>
                    <a:bodyPr/>
                    <a:lstStyle/>
                    <a:p>
                      <a:r>
                        <a:rPr kumimoji="1" lang="en-US" altLang="ja-JP" dirty="0">
                          <a:solidFill>
                            <a:srgbClr val="00B0F0"/>
                          </a:solidFill>
                        </a:rPr>
                        <a:t>1</a:t>
                      </a:r>
                      <a:endParaRPr kumimoji="1" lang="ja-JP" altLang="en-US" dirty="0">
                        <a:solidFill>
                          <a:srgbClr val="00B0F0"/>
                        </a:solidFill>
                      </a:endParaRPr>
                    </a:p>
                  </a:txBody>
                  <a:tcPr>
                    <a:lnL w="12700" cmpd="sng">
                      <a:noFill/>
                    </a:lnL>
                    <a:lnR w="6350" cap="flat" cmpd="sng" algn="ctr">
                      <a:no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tx1"/>
                    </a:solidFill>
                  </a:tcPr>
                </a:tc>
                <a:tc>
                  <a:txBody>
                    <a:bodyPr/>
                    <a:lstStyle/>
                    <a:p>
                      <a:r>
                        <a:rPr kumimoji="1" lang="en-US" altLang="ja-JP" dirty="0" err="1">
                          <a:solidFill>
                            <a:schemeClr val="bg1"/>
                          </a:solidFill>
                          <a:latin typeface="Source Code Pro" panose="020B0509030403020204" pitchFamily="49" charset="0"/>
                        </a:rPr>
                        <a:t>def</a:t>
                      </a:r>
                      <a:r>
                        <a:rPr kumimoji="1" lang="en-US" altLang="ja-JP" dirty="0">
                          <a:solidFill>
                            <a:schemeClr val="bg1"/>
                          </a:solidFill>
                          <a:latin typeface="Source Code Pro" panose="020B0509030403020204" pitchFamily="49" charset="0"/>
                        </a:rPr>
                        <a:t> abs(x):</a:t>
                      </a:r>
                      <a:endParaRPr kumimoji="1" lang="ja-JP" altLang="en-US" dirty="0">
                        <a:solidFill>
                          <a:schemeClr val="bg1"/>
                        </a:solidFill>
                        <a:latin typeface="Source Code Pro" panose="020B0509030403020204" pitchFamily="49" charset="0"/>
                      </a:endParaRP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640137274"/>
                  </a:ext>
                </a:extLst>
              </a:tr>
              <a:tr h="376173">
                <a:tc>
                  <a:txBody>
                    <a:bodyPr/>
                    <a:lstStyle/>
                    <a:p>
                      <a:r>
                        <a:rPr kumimoji="1" lang="en-US" altLang="ja-JP" dirty="0">
                          <a:solidFill>
                            <a:srgbClr val="00B0F0"/>
                          </a:solidFill>
                        </a:rPr>
                        <a:t>2</a:t>
                      </a:r>
                      <a:endParaRPr kumimoji="1" lang="ja-JP" altLang="en-US" dirty="0">
                        <a:solidFill>
                          <a:srgbClr val="00B0F0"/>
                        </a:solidFill>
                      </a:endParaRPr>
                    </a:p>
                  </a:txBody>
                  <a:tcPr>
                    <a:lnL w="12700" cmpd="sng">
                      <a:noFill/>
                    </a:lnL>
                    <a:lnR w="63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kumimoji="1" lang="en-US" altLang="ja-JP" dirty="0">
                          <a:solidFill>
                            <a:schemeClr val="bg1"/>
                          </a:solidFill>
                          <a:latin typeface="Source Code Pro" panose="020B0509030403020204" pitchFamily="49" charset="0"/>
                        </a:rPr>
                        <a:t># x</a:t>
                      </a:r>
                      <a:r>
                        <a:rPr kumimoji="1" lang="ja-JP" altLang="en-US" dirty="0">
                          <a:solidFill>
                            <a:schemeClr val="bg1"/>
                          </a:solidFill>
                          <a:latin typeface="Source Code Pro" panose="020B0509030403020204" pitchFamily="49" charset="0"/>
                        </a:rPr>
                        <a:t>は</a:t>
                      </a:r>
                      <a:r>
                        <a:rPr kumimoji="1" lang="en-US" altLang="ja-JP" dirty="0">
                          <a:solidFill>
                            <a:schemeClr val="bg1"/>
                          </a:solidFill>
                          <a:latin typeface="Source Code Pro" panose="020B0509030403020204" pitchFamily="49" charset="0"/>
                        </a:rPr>
                        <a:t>int</a:t>
                      </a:r>
                      <a:r>
                        <a:rPr kumimoji="1" lang="ja-JP" altLang="en-US" dirty="0">
                          <a:solidFill>
                            <a:schemeClr val="bg1"/>
                          </a:solidFill>
                          <a:latin typeface="Source Code Pro" panose="020B0509030403020204" pitchFamily="49" charset="0"/>
                        </a:rPr>
                        <a:t>型とする</a:t>
                      </a: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426363787"/>
                  </a:ext>
                </a:extLst>
              </a:tr>
              <a:tr h="376173">
                <a:tc>
                  <a:txBody>
                    <a:bodyPr/>
                    <a:lstStyle/>
                    <a:p>
                      <a:r>
                        <a:rPr kumimoji="1" lang="en-US" altLang="ja-JP" dirty="0">
                          <a:solidFill>
                            <a:srgbClr val="00B0F0"/>
                          </a:solidFill>
                        </a:rPr>
                        <a:t>3</a:t>
                      </a:r>
                      <a:endParaRPr kumimoji="1" lang="ja-JP" altLang="en-US" dirty="0">
                        <a:solidFill>
                          <a:srgbClr val="00B0F0"/>
                        </a:solidFill>
                      </a:endParaRPr>
                    </a:p>
                  </a:txBody>
                  <a:tcPr>
                    <a:lnL w="12700" cmpd="sng">
                      <a:noFill/>
                    </a:lnL>
                    <a:lnR w="63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kumimoji="1" lang="en-US" altLang="ja-JP" dirty="0">
                          <a:solidFill>
                            <a:schemeClr val="bg1"/>
                          </a:solidFill>
                          <a:latin typeface="Source Code Pro" panose="020B0509030403020204" pitchFamily="49" charset="0"/>
                        </a:rPr>
                        <a:t>    if x &lt; -1:</a:t>
                      </a:r>
                      <a:endParaRPr kumimoji="1" lang="ja-JP" altLang="en-US" dirty="0">
                        <a:solidFill>
                          <a:schemeClr val="bg1"/>
                        </a:solidFill>
                        <a:latin typeface="Source Code Pro" panose="020B0509030403020204" pitchFamily="49" charset="0"/>
                      </a:endParaRP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038625363"/>
                  </a:ext>
                </a:extLst>
              </a:tr>
              <a:tr h="376173">
                <a:tc>
                  <a:txBody>
                    <a:bodyPr/>
                    <a:lstStyle/>
                    <a:p>
                      <a:r>
                        <a:rPr kumimoji="1" lang="en-US" altLang="ja-JP" dirty="0">
                          <a:solidFill>
                            <a:srgbClr val="00B0F0"/>
                          </a:solidFill>
                        </a:rPr>
                        <a:t>4</a:t>
                      </a:r>
                      <a:endParaRPr kumimoji="1" lang="ja-JP" altLang="en-US" dirty="0">
                        <a:solidFill>
                          <a:srgbClr val="00B0F0"/>
                        </a:solidFill>
                      </a:endParaRPr>
                    </a:p>
                  </a:txBody>
                  <a:tcPr>
                    <a:lnL w="12700" cmpd="sng">
                      <a:noFill/>
                    </a:lnL>
                    <a:lnR w="63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kumimoji="1" lang="en-US" altLang="ja-JP" dirty="0">
                          <a:solidFill>
                            <a:schemeClr val="bg1"/>
                          </a:solidFill>
                          <a:latin typeface="Source Code Pro" panose="020B0509030403020204" pitchFamily="49" charset="0"/>
                        </a:rPr>
                        <a:t>        return -x</a:t>
                      </a:r>
                      <a:endParaRPr kumimoji="1" lang="ja-JP" altLang="en-US" dirty="0">
                        <a:solidFill>
                          <a:schemeClr val="bg1"/>
                        </a:solidFill>
                        <a:latin typeface="Source Code Pro" panose="020B0509030403020204" pitchFamily="49" charset="0"/>
                      </a:endParaRP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541523465"/>
                  </a:ext>
                </a:extLst>
              </a:tr>
              <a:tr h="376173">
                <a:tc>
                  <a:txBody>
                    <a:bodyPr/>
                    <a:lstStyle/>
                    <a:p>
                      <a:r>
                        <a:rPr kumimoji="1" lang="en-US" altLang="ja-JP" dirty="0">
                          <a:solidFill>
                            <a:srgbClr val="00B0F0"/>
                          </a:solidFill>
                        </a:rPr>
                        <a:t>5</a:t>
                      </a:r>
                      <a:endParaRPr kumimoji="1" lang="ja-JP" altLang="en-US" dirty="0">
                        <a:solidFill>
                          <a:srgbClr val="00B0F0"/>
                        </a:solidFill>
                      </a:endParaRPr>
                    </a:p>
                  </a:txBody>
                  <a:tcPr>
                    <a:lnL w="12700" cmpd="sng">
                      <a:noFill/>
                    </a:lnL>
                    <a:lnR w="63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kumimoji="1" lang="en-US" altLang="ja-JP" dirty="0">
                          <a:solidFill>
                            <a:schemeClr val="bg1"/>
                          </a:solidFill>
                          <a:latin typeface="Source Code Pro" panose="020B0509030403020204" pitchFamily="49" charset="0"/>
                        </a:rPr>
                        <a:t>    else:</a:t>
                      </a:r>
                      <a:endParaRPr kumimoji="1" lang="ja-JP" altLang="en-US" dirty="0">
                        <a:solidFill>
                          <a:schemeClr val="bg1"/>
                        </a:solidFill>
                        <a:latin typeface="Source Code Pro" panose="020B0509030403020204" pitchFamily="49" charset="0"/>
                      </a:endParaRP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038632389"/>
                  </a:ext>
                </a:extLst>
              </a:tr>
              <a:tr h="376173">
                <a:tc>
                  <a:txBody>
                    <a:bodyPr/>
                    <a:lstStyle/>
                    <a:p>
                      <a:r>
                        <a:rPr kumimoji="1" lang="en-US" altLang="ja-JP" dirty="0">
                          <a:solidFill>
                            <a:srgbClr val="00B0F0"/>
                          </a:solidFill>
                        </a:rPr>
                        <a:t>6</a:t>
                      </a:r>
                      <a:endParaRPr kumimoji="1" lang="ja-JP" altLang="en-US" dirty="0">
                        <a:solidFill>
                          <a:srgbClr val="00B0F0"/>
                        </a:solidFill>
                      </a:endParaRPr>
                    </a:p>
                  </a:txBody>
                  <a:tcPr>
                    <a:lnL w="12700" cmpd="sng">
                      <a:noFill/>
                    </a:lnL>
                    <a:lnR w="63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kumimoji="1" lang="en-US" altLang="ja-JP">
                          <a:solidFill>
                            <a:schemeClr val="bg1"/>
                          </a:solidFill>
                          <a:latin typeface="Source Code Pro" panose="020B0509030403020204" pitchFamily="49" charset="0"/>
                        </a:rPr>
                        <a:t>        return x</a:t>
                      </a:r>
                      <a:endParaRPr kumimoji="1" lang="ja-JP" altLang="en-US" dirty="0">
                        <a:solidFill>
                          <a:schemeClr val="bg1"/>
                        </a:solidFill>
                        <a:latin typeface="Source Code Pro" panose="020B0509030403020204" pitchFamily="49" charset="0"/>
                      </a:endParaRP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188057100"/>
                  </a:ext>
                </a:extLst>
              </a:tr>
              <a:tr h="376173">
                <a:tc>
                  <a:txBody>
                    <a:bodyPr/>
                    <a:lstStyle/>
                    <a:p>
                      <a:r>
                        <a:rPr kumimoji="1" lang="en-US" altLang="ja-JP" dirty="0">
                          <a:solidFill>
                            <a:srgbClr val="00B0F0"/>
                          </a:solidFill>
                        </a:rPr>
                        <a:t>7</a:t>
                      </a:r>
                      <a:endParaRPr kumimoji="1" lang="ja-JP" altLang="en-US" dirty="0">
                        <a:solidFill>
                          <a:srgbClr val="00B0F0"/>
                        </a:solidFill>
                      </a:endParaRPr>
                    </a:p>
                  </a:txBody>
                  <a:tcPr>
                    <a:lnL w="12700" cmpd="sng">
                      <a:noFill/>
                    </a:lnL>
                    <a:lnR w="63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endParaRPr kumimoji="1" lang="ja-JP" altLang="en-US" dirty="0">
                        <a:solidFill>
                          <a:schemeClr val="bg1"/>
                        </a:solidFill>
                        <a:latin typeface="Source Code Pro" panose="020B0509030403020204" pitchFamily="49" charset="0"/>
                      </a:endParaRP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890949275"/>
                  </a:ext>
                </a:extLst>
              </a:tr>
              <a:tr h="376173">
                <a:tc>
                  <a:txBody>
                    <a:bodyPr/>
                    <a:lstStyle/>
                    <a:p>
                      <a:r>
                        <a:rPr kumimoji="1" lang="en-US" altLang="ja-JP" dirty="0">
                          <a:solidFill>
                            <a:srgbClr val="00B0F0"/>
                          </a:solidFill>
                        </a:rPr>
                        <a:t>8</a:t>
                      </a:r>
                      <a:endParaRPr kumimoji="1" lang="ja-JP" altLang="en-US" dirty="0">
                        <a:solidFill>
                          <a:srgbClr val="00B0F0"/>
                        </a:solidFill>
                      </a:endParaRPr>
                    </a:p>
                  </a:txBody>
                  <a:tcPr>
                    <a:lnL w="12700" cmpd="sng">
                      <a:noFill/>
                    </a:lnL>
                    <a:lnR w="63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endParaRPr kumimoji="1" lang="ja-JP" altLang="en-US" dirty="0">
                        <a:solidFill>
                          <a:schemeClr val="bg1"/>
                        </a:solidFill>
                        <a:latin typeface="Source Code Pro" panose="020B0509030403020204" pitchFamily="49" charset="0"/>
                      </a:endParaRP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590333382"/>
                  </a:ext>
                </a:extLst>
              </a:tr>
              <a:tr h="376173">
                <a:tc>
                  <a:txBody>
                    <a:bodyPr/>
                    <a:lstStyle/>
                    <a:p>
                      <a:r>
                        <a:rPr kumimoji="1" lang="en-US" altLang="ja-JP" dirty="0">
                          <a:solidFill>
                            <a:srgbClr val="00B0F0"/>
                          </a:solidFill>
                        </a:rPr>
                        <a:t>9</a:t>
                      </a:r>
                      <a:endParaRPr kumimoji="1" lang="ja-JP" altLang="en-US" dirty="0">
                        <a:solidFill>
                          <a:srgbClr val="00B0F0"/>
                        </a:solidFill>
                      </a:endParaRPr>
                    </a:p>
                  </a:txBody>
                  <a:tcPr>
                    <a:lnL w="12700" cmpd="sng">
                      <a:noFill/>
                    </a:lnL>
                    <a:lnR w="63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endParaRPr kumimoji="1" lang="ja-JP" altLang="en-US" dirty="0">
                        <a:solidFill>
                          <a:schemeClr val="bg1"/>
                        </a:solidFill>
                        <a:latin typeface="Source Code Pro" panose="020B0509030403020204" pitchFamily="49" charset="0"/>
                      </a:endParaRP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740787005"/>
                  </a:ext>
                </a:extLst>
              </a:tr>
            </a:tbl>
          </a:graphicData>
        </a:graphic>
      </p:graphicFrame>
    </p:spTree>
    <p:extLst>
      <p:ext uri="{BB962C8B-B14F-4D97-AF65-F5344CB8AC3E}">
        <p14:creationId xmlns:p14="http://schemas.microsoft.com/office/powerpoint/2010/main" val="13925703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テキスト ボックス 10">
            <a:extLst>
              <a:ext uri="{FF2B5EF4-FFF2-40B4-BE49-F238E27FC236}">
                <a16:creationId xmlns:a16="http://schemas.microsoft.com/office/drawing/2014/main" id="{CB5C097F-1093-488B-8866-9B0F415477A0}"/>
              </a:ext>
            </a:extLst>
          </p:cNvPr>
          <p:cNvSpPr txBox="1"/>
          <p:nvPr/>
        </p:nvSpPr>
        <p:spPr>
          <a:xfrm>
            <a:off x="1097280" y="1930190"/>
            <a:ext cx="5599524" cy="2677656"/>
          </a:xfrm>
          <a:prstGeom prst="rect">
            <a:avLst/>
          </a:prstGeom>
          <a:noFill/>
        </p:spPr>
        <p:txBody>
          <a:bodyPr wrap="square" rtlCol="0">
            <a:spAutoFit/>
          </a:bodyPr>
          <a:lstStyle/>
          <a:p>
            <a:r>
              <a:rPr kumimoji="1" lang="ja-JP" altLang="en-US" sz="2400" dirty="0"/>
              <a:t>→全ての経路を網羅</a:t>
            </a:r>
            <a:endParaRPr kumimoji="1" lang="en-US" altLang="ja-JP" sz="2400" dirty="0"/>
          </a:p>
          <a:p>
            <a:r>
              <a:rPr kumimoji="1" lang="ja-JP" altLang="en-US" sz="2400" dirty="0"/>
              <a:t>　　→</a:t>
            </a:r>
            <a:r>
              <a:rPr kumimoji="1" lang="ja-JP" altLang="en-US" sz="2400" dirty="0">
                <a:solidFill>
                  <a:srgbClr val="FF0000"/>
                </a:solidFill>
              </a:rPr>
              <a:t>経路完全</a:t>
            </a:r>
            <a:endParaRPr kumimoji="1" lang="en-US" altLang="ja-JP" sz="2400" dirty="0">
              <a:solidFill>
                <a:srgbClr val="FF0000"/>
              </a:solidFill>
            </a:endParaRPr>
          </a:p>
          <a:p>
            <a:endParaRPr kumimoji="1" lang="en-US" altLang="ja-JP" sz="2400" dirty="0">
              <a:solidFill>
                <a:srgbClr val="FF0000"/>
              </a:solidFill>
            </a:endParaRPr>
          </a:p>
          <a:p>
            <a:endParaRPr kumimoji="1" lang="en-US" altLang="ja-JP" sz="2400" dirty="0" smtClean="0">
              <a:solidFill>
                <a:srgbClr val="FF0000"/>
              </a:solidFill>
            </a:endParaRPr>
          </a:p>
          <a:p>
            <a:endParaRPr kumimoji="1" lang="en-US" altLang="ja-JP" sz="2400" dirty="0">
              <a:solidFill>
                <a:srgbClr val="FF0000"/>
              </a:solidFill>
            </a:endParaRPr>
          </a:p>
          <a:p>
            <a:r>
              <a:rPr kumimoji="1" lang="ja-JP" altLang="en-US" sz="2400" dirty="0">
                <a:solidFill>
                  <a:srgbClr val="FF0000"/>
                </a:solidFill>
              </a:rPr>
              <a:t>　　</a:t>
            </a:r>
            <a:r>
              <a:rPr kumimoji="1" lang="ja-JP" altLang="en-US" sz="2400" dirty="0"/>
              <a:t>経路</a:t>
            </a:r>
            <a:r>
              <a:rPr kumimoji="1" lang="en-US" altLang="ja-JP" sz="2400" dirty="0"/>
              <a:t>1</a:t>
            </a:r>
            <a:r>
              <a:rPr kumimoji="1" lang="ja-JP" altLang="en-US" sz="2400" dirty="0" err="1"/>
              <a:t>，</a:t>
            </a:r>
            <a:r>
              <a:rPr kumimoji="1" lang="en-US" altLang="ja-JP" sz="2400" dirty="0"/>
              <a:t>2</a:t>
            </a:r>
            <a:r>
              <a:rPr kumimoji="1" lang="ja-JP" altLang="en-US" sz="2400" dirty="0"/>
              <a:t>が</a:t>
            </a:r>
            <a:endParaRPr kumimoji="1" lang="en-US" altLang="ja-JP" sz="2400" dirty="0"/>
          </a:p>
          <a:p>
            <a:r>
              <a:rPr kumimoji="1" lang="ja-JP" altLang="en-US" sz="2400" dirty="0">
                <a:solidFill>
                  <a:srgbClr val="FF0000"/>
                </a:solidFill>
              </a:rPr>
              <a:t>　　</a:t>
            </a:r>
            <a:r>
              <a:rPr kumimoji="1" lang="ja-JP" altLang="en-US" sz="2400" dirty="0"/>
              <a:t>全て含まれているテストスイート</a:t>
            </a:r>
          </a:p>
        </p:txBody>
      </p:sp>
      <p:sp>
        <p:nvSpPr>
          <p:cNvPr id="2" name="タイトル 1"/>
          <p:cNvSpPr>
            <a:spLocks noGrp="1"/>
          </p:cNvSpPr>
          <p:nvPr>
            <p:ph type="title"/>
          </p:nvPr>
        </p:nvSpPr>
        <p:spPr/>
        <p:txBody>
          <a:bodyPr/>
          <a:lstStyle/>
          <a:p>
            <a:r>
              <a:rPr lang="ja-JP" altLang="en-US" dirty="0"/>
              <a:t>グラスボックステスト</a:t>
            </a:r>
            <a:r>
              <a:rPr lang="en-US" altLang="ja-JP" sz="2800" dirty="0"/>
              <a:t>―</a:t>
            </a:r>
            <a:r>
              <a:rPr lang="ja-JP" altLang="en-US" sz="2800" dirty="0"/>
              <a:t>経路完全なら安全か</a:t>
            </a:r>
            <a:r>
              <a:rPr lang="en-US" altLang="ja-JP" sz="2800" dirty="0"/>
              <a:t>―</a:t>
            </a:r>
            <a:endParaRPr kumimoji="1" lang="ja-JP" altLang="en-US" dirty="0"/>
          </a:p>
        </p:txBody>
      </p:sp>
      <p:sp>
        <p:nvSpPr>
          <p:cNvPr id="3" name="日付プレースホルダー 2"/>
          <p:cNvSpPr>
            <a:spLocks noGrp="1"/>
          </p:cNvSpPr>
          <p:nvPr>
            <p:ph type="dt" sz="half" idx="10"/>
          </p:nvPr>
        </p:nvSpPr>
        <p:spPr/>
        <p:txBody>
          <a:bodyPr/>
          <a:lstStyle/>
          <a:p>
            <a:r>
              <a:rPr lang="en-US" altLang="ja-JP"/>
              <a:t>2019</a:t>
            </a:r>
            <a:r>
              <a:rPr lang="ja-JP" altLang="en-US"/>
              <a:t>年</a:t>
            </a:r>
            <a:r>
              <a:rPr lang="en-US" altLang="ja-JP"/>
              <a:t>6</a:t>
            </a:r>
            <a:r>
              <a:rPr lang="ja-JP" altLang="en-US"/>
              <a:t>月</a:t>
            </a:r>
            <a:r>
              <a:rPr lang="en-US" altLang="ja-JP"/>
              <a:t>5</a:t>
            </a:r>
            <a:r>
              <a:rPr lang="ja-JP" altLang="en-US"/>
              <a:t>日</a:t>
            </a:r>
            <a:endParaRPr lang="en-US" dirty="0"/>
          </a:p>
        </p:txBody>
      </p:sp>
      <p:sp>
        <p:nvSpPr>
          <p:cNvPr id="4" name="フッター プレースホルダー 3"/>
          <p:cNvSpPr>
            <a:spLocks noGrp="1"/>
          </p:cNvSpPr>
          <p:nvPr>
            <p:ph type="ftr" sz="quarter" idx="11"/>
          </p:nvPr>
        </p:nvSpPr>
        <p:spPr/>
        <p:txBody>
          <a:bodyPr/>
          <a:lstStyle/>
          <a:p>
            <a:r>
              <a:rPr lang="ja-JP" altLang="en-US"/>
              <a:t>高知工科大学松崎・竹内研究室合同輪講資料</a:t>
            </a:r>
            <a:endParaRPr lang="en-US" dirty="0"/>
          </a:p>
        </p:txBody>
      </p:sp>
      <p:sp>
        <p:nvSpPr>
          <p:cNvPr id="5" name="スライド番号プレースホルダー 4"/>
          <p:cNvSpPr>
            <a:spLocks noGrp="1"/>
          </p:cNvSpPr>
          <p:nvPr>
            <p:ph type="sldNum" sz="quarter" idx="12"/>
          </p:nvPr>
        </p:nvSpPr>
        <p:spPr/>
        <p:txBody>
          <a:bodyPr/>
          <a:lstStyle/>
          <a:p>
            <a:fld id="{4FAB73BC-B049-4115-A692-8D63A059BFB8}" type="slidenum">
              <a:rPr lang="en-US" smtClean="0"/>
              <a:t>29</a:t>
            </a:fld>
            <a:endParaRPr lang="en-US" dirty="0"/>
          </a:p>
        </p:txBody>
      </p:sp>
      <p:pic>
        <p:nvPicPr>
          <p:cNvPr id="7" name="図 6">
            <a:extLst>
              <a:ext uri="{FF2B5EF4-FFF2-40B4-BE49-F238E27FC236}">
                <a16:creationId xmlns:a16="http://schemas.microsoft.com/office/drawing/2014/main" id="{2D3394D1-F1CE-462A-AC7B-4BD10DEF6F4B}"/>
              </a:ext>
            </a:extLst>
          </p:cNvPr>
          <p:cNvPicPr>
            <a:picLocks noChangeAspect="1"/>
          </p:cNvPicPr>
          <p:nvPr/>
        </p:nvPicPr>
        <p:blipFill>
          <a:blip r:embed="rId2"/>
          <a:stretch>
            <a:fillRect/>
          </a:stretch>
        </p:blipFill>
        <p:spPr>
          <a:xfrm>
            <a:off x="7592545" y="1930190"/>
            <a:ext cx="2949937" cy="3438578"/>
          </a:xfrm>
          <a:prstGeom prst="rect">
            <a:avLst/>
          </a:prstGeom>
        </p:spPr>
      </p:pic>
      <p:sp>
        <p:nvSpPr>
          <p:cNvPr id="8" name="テキスト ボックス 7">
            <a:extLst>
              <a:ext uri="{FF2B5EF4-FFF2-40B4-BE49-F238E27FC236}">
                <a16:creationId xmlns:a16="http://schemas.microsoft.com/office/drawing/2014/main" id="{5A5C334A-128D-4B01-A46C-D6EDDF1CFD3A}"/>
              </a:ext>
            </a:extLst>
          </p:cNvPr>
          <p:cNvSpPr txBox="1"/>
          <p:nvPr/>
        </p:nvSpPr>
        <p:spPr>
          <a:xfrm>
            <a:off x="9940065" y="2734261"/>
            <a:ext cx="955711" cy="461665"/>
          </a:xfrm>
          <a:prstGeom prst="rect">
            <a:avLst/>
          </a:prstGeom>
          <a:noFill/>
        </p:spPr>
        <p:txBody>
          <a:bodyPr wrap="none" rtlCol="0">
            <a:spAutoFit/>
          </a:bodyPr>
          <a:lstStyle/>
          <a:p>
            <a:r>
              <a:rPr kumimoji="1" lang="ja-JP" altLang="en-US" sz="2400" dirty="0">
                <a:solidFill>
                  <a:srgbClr val="F9A807"/>
                </a:solidFill>
              </a:rPr>
              <a:t>経路</a:t>
            </a:r>
            <a:r>
              <a:rPr kumimoji="1" lang="en-US" altLang="ja-JP" sz="2400" dirty="0">
                <a:solidFill>
                  <a:srgbClr val="F9A807"/>
                </a:solidFill>
              </a:rPr>
              <a:t>1</a:t>
            </a:r>
            <a:endParaRPr kumimoji="1" lang="ja-JP" altLang="en-US" sz="2400" dirty="0">
              <a:solidFill>
                <a:srgbClr val="F9A807"/>
              </a:solidFill>
            </a:endParaRPr>
          </a:p>
        </p:txBody>
      </p:sp>
      <p:sp>
        <p:nvSpPr>
          <p:cNvPr id="9" name="テキスト ボックス 8">
            <a:extLst>
              <a:ext uri="{FF2B5EF4-FFF2-40B4-BE49-F238E27FC236}">
                <a16:creationId xmlns:a16="http://schemas.microsoft.com/office/drawing/2014/main" id="{54C18E5F-705B-42B4-9DB5-7211B9C7BE64}"/>
              </a:ext>
            </a:extLst>
          </p:cNvPr>
          <p:cNvSpPr txBox="1"/>
          <p:nvPr/>
        </p:nvSpPr>
        <p:spPr>
          <a:xfrm>
            <a:off x="6636834" y="3179902"/>
            <a:ext cx="955711" cy="461665"/>
          </a:xfrm>
          <a:prstGeom prst="rect">
            <a:avLst/>
          </a:prstGeom>
          <a:noFill/>
        </p:spPr>
        <p:txBody>
          <a:bodyPr wrap="none" rtlCol="0">
            <a:spAutoFit/>
          </a:bodyPr>
          <a:lstStyle/>
          <a:p>
            <a:r>
              <a:rPr kumimoji="1" lang="ja-JP" altLang="en-US" sz="2400" dirty="0">
                <a:solidFill>
                  <a:srgbClr val="0070C0"/>
                </a:solidFill>
              </a:rPr>
              <a:t>経路</a:t>
            </a:r>
            <a:r>
              <a:rPr kumimoji="1" lang="en-US" altLang="ja-JP" sz="2400" dirty="0">
                <a:solidFill>
                  <a:srgbClr val="0070C0"/>
                </a:solidFill>
              </a:rPr>
              <a:t>2</a:t>
            </a:r>
            <a:endParaRPr kumimoji="1" lang="ja-JP" altLang="en-US" sz="2400" dirty="0">
              <a:solidFill>
                <a:srgbClr val="0070C0"/>
              </a:solidFill>
            </a:endParaRPr>
          </a:p>
        </p:txBody>
      </p:sp>
      <p:graphicFrame>
        <p:nvGraphicFramePr>
          <p:cNvPr id="10" name="表 9">
            <a:extLst>
              <a:ext uri="{FF2B5EF4-FFF2-40B4-BE49-F238E27FC236}">
                <a16:creationId xmlns:a16="http://schemas.microsoft.com/office/drawing/2014/main" id="{7B931125-1FC9-4C1F-A2DD-5F2FE28EADF1}"/>
              </a:ext>
            </a:extLst>
          </p:cNvPr>
          <p:cNvGraphicFramePr>
            <a:graphicFrameLocks noGrp="1"/>
          </p:cNvGraphicFramePr>
          <p:nvPr>
            <p:extLst>
              <p:ext uri="{D42A27DB-BD31-4B8C-83A1-F6EECF244321}">
                <p14:modId xmlns:p14="http://schemas.microsoft.com/office/powerpoint/2010/main" val="676402161"/>
              </p:ext>
            </p:extLst>
          </p:nvPr>
        </p:nvGraphicFramePr>
        <p:xfrm>
          <a:off x="3978491" y="1930190"/>
          <a:ext cx="2694562" cy="1381760"/>
        </p:xfrm>
        <a:graphic>
          <a:graphicData uri="http://schemas.openxmlformats.org/drawingml/2006/table">
            <a:tbl>
              <a:tblPr firstRow="1" bandRow="1">
                <a:tableStyleId>{5C22544A-7EE6-4342-B048-85BDC9FD1C3A}</a:tableStyleId>
              </a:tblPr>
              <a:tblGrid>
                <a:gridCol w="409678">
                  <a:extLst>
                    <a:ext uri="{9D8B030D-6E8A-4147-A177-3AD203B41FA5}">
                      <a16:colId xmlns:a16="http://schemas.microsoft.com/office/drawing/2014/main" val="3666792090"/>
                    </a:ext>
                  </a:extLst>
                </a:gridCol>
                <a:gridCol w="1264738">
                  <a:extLst>
                    <a:ext uri="{9D8B030D-6E8A-4147-A177-3AD203B41FA5}">
                      <a16:colId xmlns:a16="http://schemas.microsoft.com/office/drawing/2014/main" val="2255553029"/>
                    </a:ext>
                  </a:extLst>
                </a:gridCol>
                <a:gridCol w="1020146">
                  <a:extLst>
                    <a:ext uri="{9D8B030D-6E8A-4147-A177-3AD203B41FA5}">
                      <a16:colId xmlns:a16="http://schemas.microsoft.com/office/drawing/2014/main" val="1123139119"/>
                    </a:ext>
                  </a:extLst>
                </a:gridCol>
              </a:tblGrid>
              <a:tr h="370840">
                <a:tc>
                  <a:txBody>
                    <a:bodyPr/>
                    <a:lstStyle/>
                    <a:p>
                      <a:r>
                        <a:rPr kumimoji="1" lang="ja-JP" altLang="en-US" dirty="0">
                          <a:latin typeface="Source Sans Pro" panose="020B0503030403020204" pitchFamily="34" charset="0"/>
                        </a:rPr>
                        <a:t>経路</a:t>
                      </a:r>
                    </a:p>
                  </a:txBody>
                  <a:tcPr/>
                </a:tc>
                <a:tc>
                  <a:txBody>
                    <a:bodyPr/>
                    <a:lstStyle/>
                    <a:p>
                      <a:r>
                        <a:rPr kumimoji="1" lang="en-US" altLang="ja-JP" dirty="0">
                          <a:latin typeface="Source Sans Pro" panose="020B0503030403020204" pitchFamily="34" charset="0"/>
                          <a:ea typeface="Source Sans Pro" panose="020B0503030403020204" pitchFamily="34" charset="0"/>
                        </a:rPr>
                        <a:t>x</a:t>
                      </a:r>
                      <a:endParaRPr kumimoji="1" lang="ja-JP" altLang="en-US" dirty="0">
                        <a:latin typeface="Source Sans Pro" panose="020B0503030403020204" pitchFamily="34" charset="0"/>
                      </a:endParaRPr>
                    </a:p>
                  </a:txBody>
                  <a:tcPr/>
                </a:tc>
                <a:tc>
                  <a:txBody>
                    <a:bodyPr/>
                    <a:lstStyle/>
                    <a:p>
                      <a:r>
                        <a:rPr kumimoji="1" lang="en-US" altLang="ja-JP" dirty="0">
                          <a:latin typeface="Source Sans Pro" panose="020B0503030403020204" pitchFamily="34" charset="0"/>
                          <a:ea typeface="Source Sans Pro" panose="020B0503030403020204" pitchFamily="34" charset="0"/>
                        </a:rPr>
                        <a:t>Return</a:t>
                      </a:r>
                      <a:r>
                        <a:rPr kumimoji="1" lang="en-US" altLang="ja-JP" baseline="0" dirty="0">
                          <a:latin typeface="Source Sans Pro" panose="020B0503030403020204" pitchFamily="34" charset="0"/>
                          <a:ea typeface="Source Sans Pro" panose="020B0503030403020204" pitchFamily="34" charset="0"/>
                        </a:rPr>
                        <a:t> Value</a:t>
                      </a:r>
                      <a:endParaRPr kumimoji="1" lang="ja-JP" altLang="en-US" dirty="0">
                        <a:latin typeface="Source Sans Pro" panose="020B0503030403020204" pitchFamily="34" charset="0"/>
                      </a:endParaRPr>
                    </a:p>
                  </a:txBody>
                  <a:tcPr/>
                </a:tc>
                <a:extLst>
                  <a:ext uri="{0D108BD9-81ED-4DB2-BD59-A6C34878D82A}">
                    <a16:rowId xmlns:a16="http://schemas.microsoft.com/office/drawing/2014/main" val="1536272671"/>
                  </a:ext>
                </a:extLst>
              </a:tr>
              <a:tr h="370840">
                <a:tc>
                  <a:txBody>
                    <a:bodyPr/>
                    <a:lstStyle/>
                    <a:p>
                      <a:r>
                        <a:rPr kumimoji="1" lang="en-US" altLang="ja-JP" dirty="0">
                          <a:latin typeface="Source Sans Pro" panose="020B0503030403020204" pitchFamily="34" charset="0"/>
                          <a:ea typeface="Source Sans Pro" panose="020B0503030403020204" pitchFamily="34" charset="0"/>
                        </a:rPr>
                        <a:t>1</a:t>
                      </a:r>
                      <a:endParaRPr kumimoji="1" lang="ja-JP" altLang="en-US" dirty="0">
                        <a:latin typeface="Source Sans Pro" panose="020B0503030403020204" pitchFamily="34" charset="0"/>
                      </a:endParaRPr>
                    </a:p>
                  </a:txBody>
                  <a:tcPr/>
                </a:tc>
                <a:tc>
                  <a:txBody>
                    <a:bodyPr/>
                    <a:lstStyle/>
                    <a:p>
                      <a:r>
                        <a:rPr kumimoji="1" lang="en-US" altLang="ja-JP" dirty="0">
                          <a:latin typeface="Source Sans Pro" panose="020B0503030403020204" pitchFamily="34" charset="0"/>
                        </a:rPr>
                        <a:t>2</a:t>
                      </a:r>
                      <a:endParaRPr kumimoji="1" lang="ja-JP" altLang="en-US" dirty="0">
                        <a:latin typeface="Source Sans Pro" panose="020B0503030403020204" pitchFamily="34" charset="0"/>
                      </a:endParaRPr>
                    </a:p>
                  </a:txBody>
                  <a:tcPr/>
                </a:tc>
                <a:tc>
                  <a:txBody>
                    <a:bodyPr/>
                    <a:lstStyle/>
                    <a:p>
                      <a:r>
                        <a:rPr kumimoji="1" lang="en-US" altLang="ja-JP" dirty="0">
                          <a:latin typeface="Source Sans Pro" panose="020B0503030403020204" pitchFamily="34" charset="0"/>
                          <a:ea typeface="Source Sans Pro" panose="020B0503030403020204" pitchFamily="34" charset="0"/>
                        </a:rPr>
                        <a:t>2</a:t>
                      </a:r>
                      <a:endParaRPr kumimoji="1" lang="ja-JP" altLang="en-US" dirty="0">
                        <a:latin typeface="Source Sans Pro" panose="020B0503030403020204" pitchFamily="34" charset="0"/>
                      </a:endParaRPr>
                    </a:p>
                  </a:txBody>
                  <a:tcPr/>
                </a:tc>
                <a:extLst>
                  <a:ext uri="{0D108BD9-81ED-4DB2-BD59-A6C34878D82A}">
                    <a16:rowId xmlns:a16="http://schemas.microsoft.com/office/drawing/2014/main" val="3393736607"/>
                  </a:ext>
                </a:extLst>
              </a:tr>
              <a:tr h="370840">
                <a:tc>
                  <a:txBody>
                    <a:bodyPr/>
                    <a:lstStyle/>
                    <a:p>
                      <a:r>
                        <a:rPr kumimoji="1" lang="en-US" altLang="ja-JP" dirty="0">
                          <a:latin typeface="Source Sans Pro" panose="020B0503030403020204" pitchFamily="34" charset="0"/>
                          <a:ea typeface="Source Sans Pro" panose="020B0503030403020204" pitchFamily="34" charset="0"/>
                        </a:rPr>
                        <a:t>2</a:t>
                      </a:r>
                      <a:endParaRPr kumimoji="1" lang="ja-JP" altLang="en-US" dirty="0">
                        <a:latin typeface="Source Sans Pro" panose="020B0503030403020204" pitchFamily="34" charset="0"/>
                      </a:endParaRPr>
                    </a:p>
                  </a:txBody>
                  <a:tcPr/>
                </a:tc>
                <a:tc>
                  <a:txBody>
                    <a:bodyPr/>
                    <a:lstStyle/>
                    <a:p>
                      <a:r>
                        <a:rPr kumimoji="1" lang="en-US" altLang="ja-JP" dirty="0">
                          <a:latin typeface="Source Sans Pro" panose="020B0503030403020204" pitchFamily="34" charset="0"/>
                        </a:rPr>
                        <a:t>-2</a:t>
                      </a:r>
                      <a:endParaRPr kumimoji="1" lang="ja-JP" altLang="en-US" dirty="0">
                        <a:latin typeface="Source Sans Pro" panose="020B0503030403020204" pitchFamily="34" charset="0"/>
                      </a:endParaRPr>
                    </a:p>
                  </a:txBody>
                  <a:tcPr/>
                </a:tc>
                <a:tc>
                  <a:txBody>
                    <a:bodyPr/>
                    <a:lstStyle/>
                    <a:p>
                      <a:r>
                        <a:rPr kumimoji="1" lang="en-US" altLang="ja-JP" dirty="0">
                          <a:latin typeface="Source Sans Pro" panose="020B0503030403020204" pitchFamily="34" charset="0"/>
                        </a:rPr>
                        <a:t>2</a:t>
                      </a:r>
                      <a:endParaRPr kumimoji="1" lang="ja-JP" altLang="en-US" dirty="0">
                        <a:latin typeface="Source Sans Pro" panose="020B0503030403020204" pitchFamily="34" charset="0"/>
                      </a:endParaRPr>
                    </a:p>
                  </a:txBody>
                  <a:tcPr/>
                </a:tc>
                <a:extLst>
                  <a:ext uri="{0D108BD9-81ED-4DB2-BD59-A6C34878D82A}">
                    <a16:rowId xmlns:a16="http://schemas.microsoft.com/office/drawing/2014/main" val="426068880"/>
                  </a:ext>
                </a:extLst>
              </a:tr>
            </a:tbl>
          </a:graphicData>
        </a:graphic>
      </p:graphicFrame>
    </p:spTree>
    <p:extLst>
      <p:ext uri="{BB962C8B-B14F-4D97-AF65-F5344CB8AC3E}">
        <p14:creationId xmlns:p14="http://schemas.microsoft.com/office/powerpoint/2010/main" val="311743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テストの概要</a:t>
            </a:r>
          </a:p>
        </p:txBody>
      </p:sp>
      <p:sp>
        <p:nvSpPr>
          <p:cNvPr id="3" name="スライド番号プレースホルダー 2"/>
          <p:cNvSpPr>
            <a:spLocks noGrp="1"/>
          </p:cNvSpPr>
          <p:nvPr>
            <p:ph type="sldNum" sz="quarter" idx="12"/>
          </p:nvPr>
        </p:nvSpPr>
        <p:spPr/>
        <p:txBody>
          <a:bodyPr/>
          <a:lstStyle/>
          <a:p>
            <a:fld id="{4FAB73BC-B049-4115-A692-8D63A059BFB8}" type="slidenum">
              <a:rPr lang="en-US" smtClean="0"/>
              <a:t>3</a:t>
            </a:fld>
            <a:endParaRPr lang="en-US" dirty="0"/>
          </a:p>
        </p:txBody>
      </p:sp>
      <p:grpSp>
        <p:nvGrpSpPr>
          <p:cNvPr id="4" name="グループ化 3"/>
          <p:cNvGrpSpPr/>
          <p:nvPr/>
        </p:nvGrpSpPr>
        <p:grpSpPr>
          <a:xfrm>
            <a:off x="2331817" y="3269359"/>
            <a:ext cx="1914383" cy="1340006"/>
            <a:chOff x="2087998" y="1530483"/>
            <a:chExt cx="1914383" cy="1340006"/>
          </a:xfrm>
        </p:grpSpPr>
        <p:sp>
          <p:nvSpPr>
            <p:cNvPr id="5" name="角丸四角形 4"/>
            <p:cNvSpPr/>
            <p:nvPr/>
          </p:nvSpPr>
          <p:spPr>
            <a:xfrm>
              <a:off x="2087998" y="1530483"/>
              <a:ext cx="1914383" cy="1340006"/>
            </a:xfrm>
            <a:prstGeom prst="roundRect">
              <a:avLst>
                <a:gd name="adj" fmla="val 166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角丸四角形 4"/>
            <p:cNvSpPr txBox="1"/>
            <p:nvPr/>
          </p:nvSpPr>
          <p:spPr>
            <a:xfrm>
              <a:off x="2153423" y="1595908"/>
              <a:ext cx="1783533" cy="1209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kumimoji="1" lang="ja-JP" altLang="en-US" sz="3300" kern="1200" dirty="0"/>
                <a:t>テスト</a:t>
              </a:r>
            </a:p>
          </p:txBody>
        </p:sp>
      </p:grpSp>
      <p:sp>
        <p:nvSpPr>
          <p:cNvPr id="7" name="テキスト ボックス 6"/>
          <p:cNvSpPr txBox="1"/>
          <p:nvPr/>
        </p:nvSpPr>
        <p:spPr>
          <a:xfrm>
            <a:off x="4720855" y="3269359"/>
            <a:ext cx="6953694" cy="156966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sz="3200" dirty="0"/>
              <a:t>思いどおりに動いているかどうかを試し，</a:t>
            </a:r>
            <a:endParaRPr kumimoji="1" lang="en-US" altLang="ja-JP" sz="3200" dirty="0"/>
          </a:p>
          <a:p>
            <a:r>
              <a:rPr kumimoji="1" lang="ja-JP" altLang="en-US" sz="3200" dirty="0"/>
              <a:t>確かめるためにプログラムを走らせる作業工程</a:t>
            </a:r>
          </a:p>
        </p:txBody>
      </p:sp>
      <p:sp>
        <p:nvSpPr>
          <p:cNvPr id="8" name="フッター プレースホルダー 7"/>
          <p:cNvSpPr>
            <a:spLocks noGrp="1"/>
          </p:cNvSpPr>
          <p:nvPr>
            <p:ph type="ftr" sz="quarter" idx="11"/>
          </p:nvPr>
        </p:nvSpPr>
        <p:spPr/>
        <p:txBody>
          <a:bodyPr/>
          <a:lstStyle/>
          <a:p>
            <a:r>
              <a:rPr lang="ja-JP" altLang="en-US"/>
              <a:t>高知工科大学松崎・竹内研究室合同輪講資料</a:t>
            </a:r>
            <a:endParaRPr lang="en-US" dirty="0"/>
          </a:p>
        </p:txBody>
      </p:sp>
      <p:sp>
        <p:nvSpPr>
          <p:cNvPr id="9" name="日付プレースホルダー 8"/>
          <p:cNvSpPr>
            <a:spLocks noGrp="1"/>
          </p:cNvSpPr>
          <p:nvPr>
            <p:ph type="dt" sz="half" idx="10"/>
          </p:nvPr>
        </p:nvSpPr>
        <p:spPr/>
        <p:txBody>
          <a:bodyPr/>
          <a:lstStyle/>
          <a:p>
            <a:r>
              <a:rPr lang="en-US" altLang="ja-JP"/>
              <a:t>2019</a:t>
            </a:r>
            <a:r>
              <a:rPr lang="ja-JP" altLang="en-US"/>
              <a:t>年</a:t>
            </a:r>
            <a:r>
              <a:rPr lang="en-US" altLang="ja-JP"/>
              <a:t>6</a:t>
            </a:r>
            <a:r>
              <a:rPr lang="ja-JP" altLang="en-US"/>
              <a:t>月</a:t>
            </a:r>
            <a:r>
              <a:rPr lang="en-US" altLang="ja-JP"/>
              <a:t>5</a:t>
            </a:r>
            <a:r>
              <a:rPr lang="ja-JP" altLang="en-US"/>
              <a:t>日</a:t>
            </a:r>
            <a:endParaRPr lang="en-US" dirty="0"/>
          </a:p>
        </p:txBody>
      </p:sp>
    </p:spTree>
    <p:extLst>
      <p:ext uri="{BB962C8B-B14F-4D97-AF65-F5344CB8AC3E}">
        <p14:creationId xmlns:p14="http://schemas.microsoft.com/office/powerpoint/2010/main" val="3610660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7"/>
                                        </p:tgtEl>
                                      </p:cBhvr>
                                    </p:animEffect>
                                    <p:anim calcmode="lin" valueType="num">
                                      <p:cBhvr>
                                        <p:cTn id="7" dur="1000"/>
                                        <p:tgtEl>
                                          <p:spTgt spid="7"/>
                                        </p:tgtEl>
                                        <p:attrNameLst>
                                          <p:attrName>ppt_x</p:attrName>
                                        </p:attrNameLst>
                                      </p:cBhvr>
                                      <p:tavLst>
                                        <p:tav tm="0">
                                          <p:val>
                                            <p:strVal val="ppt_x"/>
                                          </p:val>
                                        </p:tav>
                                        <p:tav tm="100000">
                                          <p:val>
                                            <p:strVal val="ppt_x"/>
                                          </p:val>
                                        </p:tav>
                                      </p:tavLst>
                                    </p:anim>
                                    <p:anim calcmode="lin" valueType="num">
                                      <p:cBhvr>
                                        <p:cTn id="8" dur="1000"/>
                                        <p:tgtEl>
                                          <p:spTgt spid="7"/>
                                        </p:tgtEl>
                                        <p:attrNameLst>
                                          <p:attrName>ppt_y</p:attrName>
                                        </p:attrNameLst>
                                      </p:cBhvr>
                                      <p:tavLst>
                                        <p:tav tm="0">
                                          <p:val>
                                            <p:strVal val="ppt_y"/>
                                          </p:val>
                                        </p:tav>
                                        <p:tav tm="100000">
                                          <p:val>
                                            <p:strVal val="ppt_y+.1"/>
                                          </p:val>
                                        </p:tav>
                                      </p:tavLst>
                                    </p:anim>
                                    <p:set>
                                      <p:cBhvr>
                                        <p:cTn id="9" dur="1" fill="hold">
                                          <p:stCondLst>
                                            <p:cond delay="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テキスト ボックス 10">
            <a:extLst>
              <a:ext uri="{FF2B5EF4-FFF2-40B4-BE49-F238E27FC236}">
                <a16:creationId xmlns:a16="http://schemas.microsoft.com/office/drawing/2014/main" id="{CB5C097F-1093-488B-8866-9B0F415477A0}"/>
              </a:ext>
            </a:extLst>
          </p:cNvPr>
          <p:cNvSpPr txBox="1"/>
          <p:nvPr/>
        </p:nvSpPr>
        <p:spPr>
          <a:xfrm>
            <a:off x="1097280" y="1930190"/>
            <a:ext cx="5599524" cy="3416320"/>
          </a:xfrm>
          <a:prstGeom prst="rect">
            <a:avLst/>
          </a:prstGeom>
          <a:noFill/>
        </p:spPr>
        <p:txBody>
          <a:bodyPr wrap="square" rtlCol="0">
            <a:spAutoFit/>
          </a:bodyPr>
          <a:lstStyle/>
          <a:p>
            <a:r>
              <a:rPr kumimoji="1" lang="ja-JP" altLang="en-US" sz="2400" dirty="0"/>
              <a:t>→全ての経路を網羅</a:t>
            </a:r>
            <a:endParaRPr kumimoji="1" lang="en-US" altLang="ja-JP" sz="2400" dirty="0"/>
          </a:p>
          <a:p>
            <a:r>
              <a:rPr kumimoji="1" lang="ja-JP" altLang="en-US" sz="2400" dirty="0"/>
              <a:t>　　→</a:t>
            </a:r>
            <a:r>
              <a:rPr kumimoji="1" lang="ja-JP" altLang="en-US" sz="2400" dirty="0">
                <a:solidFill>
                  <a:srgbClr val="FF0000"/>
                </a:solidFill>
              </a:rPr>
              <a:t>経路完全</a:t>
            </a:r>
            <a:endParaRPr kumimoji="1" lang="en-US" altLang="ja-JP" sz="2400" dirty="0">
              <a:solidFill>
                <a:srgbClr val="FF0000"/>
              </a:solidFill>
            </a:endParaRPr>
          </a:p>
          <a:p>
            <a:endParaRPr kumimoji="1" lang="en-US" altLang="ja-JP" sz="2400" dirty="0">
              <a:solidFill>
                <a:srgbClr val="FF0000"/>
              </a:solidFill>
            </a:endParaRPr>
          </a:p>
          <a:p>
            <a:endParaRPr kumimoji="1" lang="en-US" altLang="ja-JP" sz="2400" dirty="0" smtClean="0">
              <a:solidFill>
                <a:srgbClr val="FF0000"/>
              </a:solidFill>
            </a:endParaRPr>
          </a:p>
          <a:p>
            <a:endParaRPr kumimoji="1" lang="en-US" altLang="ja-JP" sz="2400" dirty="0">
              <a:solidFill>
                <a:srgbClr val="FF0000"/>
              </a:solidFill>
            </a:endParaRPr>
          </a:p>
          <a:p>
            <a:r>
              <a:rPr kumimoji="1" lang="ja-JP" altLang="en-US" sz="2400" dirty="0">
                <a:solidFill>
                  <a:srgbClr val="FF0000"/>
                </a:solidFill>
              </a:rPr>
              <a:t>　　</a:t>
            </a:r>
            <a:r>
              <a:rPr kumimoji="1" lang="ja-JP" altLang="en-US" sz="2400" dirty="0"/>
              <a:t>経路</a:t>
            </a:r>
            <a:r>
              <a:rPr kumimoji="1" lang="en-US" altLang="ja-JP" sz="2400" dirty="0"/>
              <a:t>1</a:t>
            </a:r>
            <a:r>
              <a:rPr kumimoji="1" lang="ja-JP" altLang="en-US" sz="2400" dirty="0" err="1"/>
              <a:t>，</a:t>
            </a:r>
            <a:r>
              <a:rPr kumimoji="1" lang="en-US" altLang="ja-JP" sz="2400" dirty="0"/>
              <a:t>2</a:t>
            </a:r>
            <a:r>
              <a:rPr kumimoji="1" lang="ja-JP" altLang="en-US" sz="2400" dirty="0"/>
              <a:t>が</a:t>
            </a:r>
            <a:endParaRPr kumimoji="1" lang="en-US" altLang="ja-JP" sz="2400" dirty="0"/>
          </a:p>
          <a:p>
            <a:r>
              <a:rPr kumimoji="1" lang="ja-JP" altLang="en-US" sz="2400" dirty="0">
                <a:solidFill>
                  <a:srgbClr val="FF0000"/>
                </a:solidFill>
              </a:rPr>
              <a:t>　　</a:t>
            </a:r>
            <a:r>
              <a:rPr kumimoji="1" lang="ja-JP" altLang="en-US" sz="2400" dirty="0"/>
              <a:t>全て含まれているテストスイート</a:t>
            </a:r>
            <a:endParaRPr kumimoji="1" lang="en-US" altLang="ja-JP" sz="2400" dirty="0"/>
          </a:p>
          <a:p>
            <a:r>
              <a:rPr kumimoji="1" lang="ja-JP" altLang="en-US" sz="2400" dirty="0"/>
              <a:t>　　　→</a:t>
            </a:r>
            <a:r>
              <a:rPr kumimoji="1" lang="ja-JP" altLang="en-US" sz="2400" dirty="0">
                <a:solidFill>
                  <a:srgbClr val="FF0000"/>
                </a:solidFill>
              </a:rPr>
              <a:t>経路完全であって</a:t>
            </a:r>
            <a:r>
              <a:rPr kumimoji="1" lang="ja-JP" altLang="en-US" sz="2400" dirty="0" smtClean="0">
                <a:solidFill>
                  <a:srgbClr val="FF0000"/>
                </a:solidFill>
              </a:rPr>
              <a:t>も，</a:t>
            </a:r>
            <a:endParaRPr kumimoji="1" lang="en-US" altLang="ja-JP" sz="2400" dirty="0" smtClean="0">
              <a:solidFill>
                <a:srgbClr val="FF0000"/>
              </a:solidFill>
            </a:endParaRPr>
          </a:p>
          <a:p>
            <a:r>
              <a:rPr kumimoji="1" lang="ja-JP" altLang="en-US" sz="2400" dirty="0">
                <a:solidFill>
                  <a:srgbClr val="FF0000"/>
                </a:solidFill>
              </a:rPr>
              <a:t>　</a:t>
            </a:r>
            <a:r>
              <a:rPr kumimoji="1" lang="ja-JP" altLang="en-US" sz="2400" dirty="0" smtClean="0">
                <a:solidFill>
                  <a:srgbClr val="FF0000"/>
                </a:solidFill>
              </a:rPr>
              <a:t>　　　プログラムの正しさを保証できない</a:t>
            </a:r>
            <a:endParaRPr kumimoji="1" lang="en-US" altLang="ja-JP" sz="2400" dirty="0">
              <a:solidFill>
                <a:srgbClr val="FF0000"/>
              </a:solidFill>
            </a:endParaRPr>
          </a:p>
        </p:txBody>
      </p:sp>
      <p:sp>
        <p:nvSpPr>
          <p:cNvPr id="2" name="タイトル 1"/>
          <p:cNvSpPr>
            <a:spLocks noGrp="1"/>
          </p:cNvSpPr>
          <p:nvPr>
            <p:ph type="title"/>
          </p:nvPr>
        </p:nvSpPr>
        <p:spPr/>
        <p:txBody>
          <a:bodyPr/>
          <a:lstStyle/>
          <a:p>
            <a:r>
              <a:rPr lang="ja-JP" altLang="en-US" dirty="0"/>
              <a:t>グラスボックステスト</a:t>
            </a:r>
            <a:r>
              <a:rPr lang="en-US" altLang="ja-JP" sz="2800" dirty="0"/>
              <a:t>―</a:t>
            </a:r>
            <a:r>
              <a:rPr lang="ja-JP" altLang="en-US" sz="2800" dirty="0"/>
              <a:t>経路完全でも安全でない</a:t>
            </a:r>
            <a:r>
              <a:rPr lang="en-US" altLang="ja-JP" sz="2800" dirty="0"/>
              <a:t>―</a:t>
            </a:r>
            <a:endParaRPr kumimoji="1" lang="ja-JP" altLang="en-US" dirty="0"/>
          </a:p>
        </p:txBody>
      </p:sp>
      <p:sp>
        <p:nvSpPr>
          <p:cNvPr id="3" name="日付プレースホルダー 2"/>
          <p:cNvSpPr>
            <a:spLocks noGrp="1"/>
          </p:cNvSpPr>
          <p:nvPr>
            <p:ph type="dt" sz="half" idx="10"/>
          </p:nvPr>
        </p:nvSpPr>
        <p:spPr/>
        <p:txBody>
          <a:bodyPr/>
          <a:lstStyle/>
          <a:p>
            <a:r>
              <a:rPr lang="en-US" altLang="ja-JP"/>
              <a:t>2019</a:t>
            </a:r>
            <a:r>
              <a:rPr lang="ja-JP" altLang="en-US"/>
              <a:t>年</a:t>
            </a:r>
            <a:r>
              <a:rPr lang="en-US" altLang="ja-JP"/>
              <a:t>6</a:t>
            </a:r>
            <a:r>
              <a:rPr lang="ja-JP" altLang="en-US"/>
              <a:t>月</a:t>
            </a:r>
            <a:r>
              <a:rPr lang="en-US" altLang="ja-JP"/>
              <a:t>5</a:t>
            </a:r>
            <a:r>
              <a:rPr lang="ja-JP" altLang="en-US"/>
              <a:t>日</a:t>
            </a:r>
            <a:endParaRPr lang="en-US" dirty="0"/>
          </a:p>
        </p:txBody>
      </p:sp>
      <p:sp>
        <p:nvSpPr>
          <p:cNvPr id="4" name="フッター プレースホルダー 3"/>
          <p:cNvSpPr>
            <a:spLocks noGrp="1"/>
          </p:cNvSpPr>
          <p:nvPr>
            <p:ph type="ftr" sz="quarter" idx="11"/>
          </p:nvPr>
        </p:nvSpPr>
        <p:spPr/>
        <p:txBody>
          <a:bodyPr/>
          <a:lstStyle/>
          <a:p>
            <a:r>
              <a:rPr lang="ja-JP" altLang="en-US"/>
              <a:t>高知工科大学松崎・竹内研究室合同輪講資料</a:t>
            </a:r>
            <a:endParaRPr lang="en-US" dirty="0"/>
          </a:p>
        </p:txBody>
      </p:sp>
      <p:sp>
        <p:nvSpPr>
          <p:cNvPr id="5" name="スライド番号プレースホルダー 4"/>
          <p:cNvSpPr>
            <a:spLocks noGrp="1"/>
          </p:cNvSpPr>
          <p:nvPr>
            <p:ph type="sldNum" sz="quarter" idx="12"/>
          </p:nvPr>
        </p:nvSpPr>
        <p:spPr/>
        <p:txBody>
          <a:bodyPr/>
          <a:lstStyle/>
          <a:p>
            <a:fld id="{4FAB73BC-B049-4115-A692-8D63A059BFB8}" type="slidenum">
              <a:rPr lang="en-US" smtClean="0"/>
              <a:t>30</a:t>
            </a:fld>
            <a:endParaRPr lang="en-US" dirty="0"/>
          </a:p>
        </p:txBody>
      </p:sp>
      <p:pic>
        <p:nvPicPr>
          <p:cNvPr id="7" name="図 6">
            <a:extLst>
              <a:ext uri="{FF2B5EF4-FFF2-40B4-BE49-F238E27FC236}">
                <a16:creationId xmlns:a16="http://schemas.microsoft.com/office/drawing/2014/main" id="{2D3394D1-F1CE-462A-AC7B-4BD10DEF6F4B}"/>
              </a:ext>
            </a:extLst>
          </p:cNvPr>
          <p:cNvPicPr>
            <a:picLocks noChangeAspect="1"/>
          </p:cNvPicPr>
          <p:nvPr/>
        </p:nvPicPr>
        <p:blipFill>
          <a:blip r:embed="rId2"/>
          <a:stretch>
            <a:fillRect/>
          </a:stretch>
        </p:blipFill>
        <p:spPr>
          <a:xfrm>
            <a:off x="7592545" y="1930190"/>
            <a:ext cx="2949937" cy="3438578"/>
          </a:xfrm>
          <a:prstGeom prst="rect">
            <a:avLst/>
          </a:prstGeom>
        </p:spPr>
      </p:pic>
      <p:sp>
        <p:nvSpPr>
          <p:cNvPr id="8" name="テキスト ボックス 7">
            <a:extLst>
              <a:ext uri="{FF2B5EF4-FFF2-40B4-BE49-F238E27FC236}">
                <a16:creationId xmlns:a16="http://schemas.microsoft.com/office/drawing/2014/main" id="{5A5C334A-128D-4B01-A46C-D6EDDF1CFD3A}"/>
              </a:ext>
            </a:extLst>
          </p:cNvPr>
          <p:cNvSpPr txBox="1"/>
          <p:nvPr/>
        </p:nvSpPr>
        <p:spPr>
          <a:xfrm>
            <a:off x="9940065" y="2734261"/>
            <a:ext cx="955711" cy="461665"/>
          </a:xfrm>
          <a:prstGeom prst="rect">
            <a:avLst/>
          </a:prstGeom>
          <a:noFill/>
        </p:spPr>
        <p:txBody>
          <a:bodyPr wrap="none" rtlCol="0">
            <a:spAutoFit/>
          </a:bodyPr>
          <a:lstStyle/>
          <a:p>
            <a:r>
              <a:rPr kumimoji="1" lang="ja-JP" altLang="en-US" sz="2400" dirty="0">
                <a:solidFill>
                  <a:srgbClr val="F9A807"/>
                </a:solidFill>
              </a:rPr>
              <a:t>経路</a:t>
            </a:r>
            <a:r>
              <a:rPr kumimoji="1" lang="en-US" altLang="ja-JP" sz="2400" dirty="0">
                <a:solidFill>
                  <a:srgbClr val="F9A807"/>
                </a:solidFill>
              </a:rPr>
              <a:t>1</a:t>
            </a:r>
            <a:endParaRPr kumimoji="1" lang="ja-JP" altLang="en-US" sz="2400" dirty="0">
              <a:solidFill>
                <a:srgbClr val="F9A807"/>
              </a:solidFill>
            </a:endParaRPr>
          </a:p>
        </p:txBody>
      </p:sp>
      <p:sp>
        <p:nvSpPr>
          <p:cNvPr id="9" name="テキスト ボックス 8">
            <a:extLst>
              <a:ext uri="{FF2B5EF4-FFF2-40B4-BE49-F238E27FC236}">
                <a16:creationId xmlns:a16="http://schemas.microsoft.com/office/drawing/2014/main" id="{54C18E5F-705B-42B4-9DB5-7211B9C7BE64}"/>
              </a:ext>
            </a:extLst>
          </p:cNvPr>
          <p:cNvSpPr txBox="1"/>
          <p:nvPr/>
        </p:nvSpPr>
        <p:spPr>
          <a:xfrm>
            <a:off x="6636834" y="3179902"/>
            <a:ext cx="955711" cy="461665"/>
          </a:xfrm>
          <a:prstGeom prst="rect">
            <a:avLst/>
          </a:prstGeom>
          <a:noFill/>
        </p:spPr>
        <p:txBody>
          <a:bodyPr wrap="none" rtlCol="0">
            <a:spAutoFit/>
          </a:bodyPr>
          <a:lstStyle/>
          <a:p>
            <a:r>
              <a:rPr kumimoji="1" lang="ja-JP" altLang="en-US" sz="2400" dirty="0">
                <a:solidFill>
                  <a:srgbClr val="0070C0"/>
                </a:solidFill>
              </a:rPr>
              <a:t>経路</a:t>
            </a:r>
            <a:r>
              <a:rPr kumimoji="1" lang="en-US" altLang="ja-JP" sz="2400" dirty="0">
                <a:solidFill>
                  <a:srgbClr val="0070C0"/>
                </a:solidFill>
              </a:rPr>
              <a:t>2</a:t>
            </a:r>
            <a:endParaRPr kumimoji="1" lang="ja-JP" altLang="en-US" sz="2400" dirty="0">
              <a:solidFill>
                <a:srgbClr val="0070C0"/>
              </a:solidFill>
            </a:endParaRPr>
          </a:p>
        </p:txBody>
      </p:sp>
      <p:graphicFrame>
        <p:nvGraphicFramePr>
          <p:cNvPr id="10" name="表 9">
            <a:extLst>
              <a:ext uri="{FF2B5EF4-FFF2-40B4-BE49-F238E27FC236}">
                <a16:creationId xmlns:a16="http://schemas.microsoft.com/office/drawing/2014/main" id="{7B931125-1FC9-4C1F-A2DD-5F2FE28EADF1}"/>
              </a:ext>
            </a:extLst>
          </p:cNvPr>
          <p:cNvGraphicFramePr>
            <a:graphicFrameLocks noGrp="1"/>
          </p:cNvGraphicFramePr>
          <p:nvPr>
            <p:extLst>
              <p:ext uri="{D42A27DB-BD31-4B8C-83A1-F6EECF244321}">
                <p14:modId xmlns:p14="http://schemas.microsoft.com/office/powerpoint/2010/main" val="1616155450"/>
              </p:ext>
            </p:extLst>
          </p:nvPr>
        </p:nvGraphicFramePr>
        <p:xfrm>
          <a:off x="3978491" y="1930190"/>
          <a:ext cx="2694562" cy="1752600"/>
        </p:xfrm>
        <a:graphic>
          <a:graphicData uri="http://schemas.openxmlformats.org/drawingml/2006/table">
            <a:tbl>
              <a:tblPr firstRow="1" bandRow="1">
                <a:tableStyleId>{5C22544A-7EE6-4342-B048-85BDC9FD1C3A}</a:tableStyleId>
              </a:tblPr>
              <a:tblGrid>
                <a:gridCol w="409678">
                  <a:extLst>
                    <a:ext uri="{9D8B030D-6E8A-4147-A177-3AD203B41FA5}">
                      <a16:colId xmlns:a16="http://schemas.microsoft.com/office/drawing/2014/main" val="3666792090"/>
                    </a:ext>
                  </a:extLst>
                </a:gridCol>
                <a:gridCol w="1264738">
                  <a:extLst>
                    <a:ext uri="{9D8B030D-6E8A-4147-A177-3AD203B41FA5}">
                      <a16:colId xmlns:a16="http://schemas.microsoft.com/office/drawing/2014/main" val="2255553029"/>
                    </a:ext>
                  </a:extLst>
                </a:gridCol>
                <a:gridCol w="1020146">
                  <a:extLst>
                    <a:ext uri="{9D8B030D-6E8A-4147-A177-3AD203B41FA5}">
                      <a16:colId xmlns:a16="http://schemas.microsoft.com/office/drawing/2014/main" val="1123139119"/>
                    </a:ext>
                  </a:extLst>
                </a:gridCol>
              </a:tblGrid>
              <a:tr h="370840">
                <a:tc>
                  <a:txBody>
                    <a:bodyPr/>
                    <a:lstStyle/>
                    <a:p>
                      <a:r>
                        <a:rPr kumimoji="1" lang="ja-JP" altLang="en-US" dirty="0">
                          <a:latin typeface="Source Sans Pro" panose="020B0503030403020204" pitchFamily="34" charset="0"/>
                        </a:rPr>
                        <a:t>経路</a:t>
                      </a:r>
                    </a:p>
                  </a:txBody>
                  <a:tcPr/>
                </a:tc>
                <a:tc>
                  <a:txBody>
                    <a:bodyPr/>
                    <a:lstStyle/>
                    <a:p>
                      <a:r>
                        <a:rPr kumimoji="1" lang="en-US" altLang="ja-JP" dirty="0">
                          <a:latin typeface="Source Sans Pro" panose="020B0503030403020204" pitchFamily="34" charset="0"/>
                          <a:ea typeface="Source Sans Pro" panose="020B0503030403020204" pitchFamily="34" charset="0"/>
                        </a:rPr>
                        <a:t>x</a:t>
                      </a:r>
                      <a:endParaRPr kumimoji="1" lang="ja-JP" altLang="en-US" dirty="0">
                        <a:latin typeface="Source Sans Pro" panose="020B0503030403020204" pitchFamily="34" charset="0"/>
                      </a:endParaRPr>
                    </a:p>
                  </a:txBody>
                  <a:tcPr/>
                </a:tc>
                <a:tc>
                  <a:txBody>
                    <a:bodyPr/>
                    <a:lstStyle/>
                    <a:p>
                      <a:r>
                        <a:rPr kumimoji="1" lang="en-US" altLang="ja-JP" dirty="0">
                          <a:latin typeface="Source Sans Pro" panose="020B0503030403020204" pitchFamily="34" charset="0"/>
                          <a:ea typeface="Source Sans Pro" panose="020B0503030403020204" pitchFamily="34" charset="0"/>
                        </a:rPr>
                        <a:t>Return</a:t>
                      </a:r>
                      <a:r>
                        <a:rPr kumimoji="1" lang="en-US" altLang="ja-JP" baseline="0" dirty="0">
                          <a:latin typeface="Source Sans Pro" panose="020B0503030403020204" pitchFamily="34" charset="0"/>
                          <a:ea typeface="Source Sans Pro" panose="020B0503030403020204" pitchFamily="34" charset="0"/>
                        </a:rPr>
                        <a:t> Value</a:t>
                      </a:r>
                      <a:endParaRPr kumimoji="1" lang="ja-JP" altLang="en-US" dirty="0">
                        <a:latin typeface="Source Sans Pro" panose="020B0503030403020204" pitchFamily="34" charset="0"/>
                      </a:endParaRPr>
                    </a:p>
                  </a:txBody>
                  <a:tcPr/>
                </a:tc>
                <a:extLst>
                  <a:ext uri="{0D108BD9-81ED-4DB2-BD59-A6C34878D82A}">
                    <a16:rowId xmlns:a16="http://schemas.microsoft.com/office/drawing/2014/main" val="1536272671"/>
                  </a:ext>
                </a:extLst>
              </a:tr>
              <a:tr h="370840">
                <a:tc>
                  <a:txBody>
                    <a:bodyPr/>
                    <a:lstStyle/>
                    <a:p>
                      <a:r>
                        <a:rPr kumimoji="1" lang="en-US" altLang="ja-JP" dirty="0">
                          <a:latin typeface="Source Sans Pro" panose="020B0503030403020204" pitchFamily="34" charset="0"/>
                          <a:ea typeface="Source Sans Pro" panose="020B0503030403020204" pitchFamily="34" charset="0"/>
                        </a:rPr>
                        <a:t>1</a:t>
                      </a:r>
                      <a:endParaRPr kumimoji="1" lang="ja-JP" altLang="en-US" dirty="0">
                        <a:latin typeface="Source Sans Pro" panose="020B0503030403020204" pitchFamily="34" charset="0"/>
                      </a:endParaRPr>
                    </a:p>
                  </a:txBody>
                  <a:tcPr/>
                </a:tc>
                <a:tc>
                  <a:txBody>
                    <a:bodyPr/>
                    <a:lstStyle/>
                    <a:p>
                      <a:r>
                        <a:rPr kumimoji="1" lang="en-US" altLang="ja-JP" dirty="0">
                          <a:latin typeface="Source Sans Pro" panose="020B0503030403020204" pitchFamily="34" charset="0"/>
                        </a:rPr>
                        <a:t>2</a:t>
                      </a:r>
                      <a:endParaRPr kumimoji="1" lang="ja-JP" altLang="en-US" dirty="0">
                        <a:latin typeface="Source Sans Pro" panose="020B0503030403020204" pitchFamily="34" charset="0"/>
                      </a:endParaRPr>
                    </a:p>
                  </a:txBody>
                  <a:tcPr/>
                </a:tc>
                <a:tc>
                  <a:txBody>
                    <a:bodyPr/>
                    <a:lstStyle/>
                    <a:p>
                      <a:r>
                        <a:rPr kumimoji="1" lang="en-US" altLang="ja-JP" dirty="0">
                          <a:latin typeface="Source Sans Pro" panose="020B0503030403020204" pitchFamily="34" charset="0"/>
                          <a:ea typeface="Source Sans Pro" panose="020B0503030403020204" pitchFamily="34" charset="0"/>
                        </a:rPr>
                        <a:t>2</a:t>
                      </a:r>
                      <a:endParaRPr kumimoji="1" lang="ja-JP" altLang="en-US" dirty="0">
                        <a:latin typeface="Source Sans Pro" panose="020B0503030403020204" pitchFamily="34" charset="0"/>
                      </a:endParaRPr>
                    </a:p>
                  </a:txBody>
                  <a:tcPr/>
                </a:tc>
                <a:extLst>
                  <a:ext uri="{0D108BD9-81ED-4DB2-BD59-A6C34878D82A}">
                    <a16:rowId xmlns:a16="http://schemas.microsoft.com/office/drawing/2014/main" val="3393736607"/>
                  </a:ext>
                </a:extLst>
              </a:tr>
              <a:tr h="370840">
                <a:tc>
                  <a:txBody>
                    <a:bodyPr/>
                    <a:lstStyle/>
                    <a:p>
                      <a:r>
                        <a:rPr kumimoji="1" lang="en-US" altLang="ja-JP" dirty="0">
                          <a:latin typeface="Source Sans Pro" panose="020B0503030403020204" pitchFamily="34" charset="0"/>
                          <a:ea typeface="Source Sans Pro" panose="020B0503030403020204" pitchFamily="34" charset="0"/>
                        </a:rPr>
                        <a:t>2</a:t>
                      </a:r>
                      <a:endParaRPr kumimoji="1" lang="ja-JP" altLang="en-US" dirty="0">
                        <a:latin typeface="Source Sans Pro" panose="020B0503030403020204" pitchFamily="34" charset="0"/>
                      </a:endParaRPr>
                    </a:p>
                  </a:txBody>
                  <a:tcPr/>
                </a:tc>
                <a:tc>
                  <a:txBody>
                    <a:bodyPr/>
                    <a:lstStyle/>
                    <a:p>
                      <a:r>
                        <a:rPr kumimoji="1" lang="en-US" altLang="ja-JP" dirty="0">
                          <a:latin typeface="Source Sans Pro" panose="020B0503030403020204" pitchFamily="34" charset="0"/>
                        </a:rPr>
                        <a:t>-2</a:t>
                      </a:r>
                      <a:endParaRPr kumimoji="1" lang="ja-JP" altLang="en-US" dirty="0">
                        <a:latin typeface="Source Sans Pro" panose="020B0503030403020204" pitchFamily="34" charset="0"/>
                      </a:endParaRPr>
                    </a:p>
                  </a:txBody>
                  <a:tcPr/>
                </a:tc>
                <a:tc>
                  <a:txBody>
                    <a:bodyPr/>
                    <a:lstStyle/>
                    <a:p>
                      <a:r>
                        <a:rPr kumimoji="1" lang="en-US" altLang="ja-JP" dirty="0">
                          <a:latin typeface="Source Sans Pro" panose="020B0503030403020204" pitchFamily="34" charset="0"/>
                        </a:rPr>
                        <a:t>2</a:t>
                      </a:r>
                      <a:endParaRPr kumimoji="1" lang="ja-JP" altLang="en-US" dirty="0">
                        <a:latin typeface="Source Sans Pro" panose="020B0503030403020204" pitchFamily="34" charset="0"/>
                      </a:endParaRPr>
                    </a:p>
                  </a:txBody>
                  <a:tcPr/>
                </a:tc>
                <a:extLst>
                  <a:ext uri="{0D108BD9-81ED-4DB2-BD59-A6C34878D82A}">
                    <a16:rowId xmlns:a16="http://schemas.microsoft.com/office/drawing/2014/main" val="426068880"/>
                  </a:ext>
                </a:extLst>
              </a:tr>
              <a:tr h="370840">
                <a:tc>
                  <a:txBody>
                    <a:bodyPr/>
                    <a:lstStyle/>
                    <a:p>
                      <a:r>
                        <a:rPr kumimoji="1" lang="en-US" altLang="ja-JP" dirty="0">
                          <a:solidFill>
                            <a:srgbClr val="FF0000"/>
                          </a:solidFill>
                          <a:latin typeface="Source Sans Pro" panose="020B0503030403020204" pitchFamily="34" charset="0"/>
                        </a:rPr>
                        <a:t>1</a:t>
                      </a:r>
                      <a:endParaRPr kumimoji="1" lang="ja-JP" altLang="en-US" dirty="0">
                        <a:solidFill>
                          <a:srgbClr val="FF0000"/>
                        </a:solidFill>
                        <a:latin typeface="Source Sans Pro" panose="020B0503030403020204" pitchFamily="34" charset="0"/>
                      </a:endParaRPr>
                    </a:p>
                  </a:txBody>
                  <a:tcPr/>
                </a:tc>
                <a:tc>
                  <a:txBody>
                    <a:bodyPr/>
                    <a:lstStyle/>
                    <a:p>
                      <a:r>
                        <a:rPr kumimoji="1" lang="en-US" altLang="ja-JP" dirty="0">
                          <a:solidFill>
                            <a:srgbClr val="FF0000"/>
                          </a:solidFill>
                          <a:latin typeface="Source Sans Pro" panose="020B0503030403020204" pitchFamily="34" charset="0"/>
                        </a:rPr>
                        <a:t>-1</a:t>
                      </a:r>
                      <a:endParaRPr kumimoji="1" lang="ja-JP" altLang="en-US" dirty="0">
                        <a:solidFill>
                          <a:srgbClr val="FF0000"/>
                        </a:solidFill>
                        <a:latin typeface="Source Sans Pro" panose="020B0503030403020204" pitchFamily="34" charset="0"/>
                      </a:endParaRPr>
                    </a:p>
                  </a:txBody>
                  <a:tcPr/>
                </a:tc>
                <a:tc>
                  <a:txBody>
                    <a:bodyPr/>
                    <a:lstStyle/>
                    <a:p>
                      <a:r>
                        <a:rPr kumimoji="1" lang="en-US" altLang="ja-JP" dirty="0">
                          <a:solidFill>
                            <a:srgbClr val="FF0000"/>
                          </a:solidFill>
                          <a:latin typeface="Source Sans Pro" panose="020B0503030403020204" pitchFamily="34" charset="0"/>
                        </a:rPr>
                        <a:t>-1</a:t>
                      </a:r>
                      <a:endParaRPr kumimoji="1" lang="ja-JP" altLang="en-US" dirty="0">
                        <a:solidFill>
                          <a:srgbClr val="FF0000"/>
                        </a:solidFill>
                        <a:latin typeface="Source Sans Pro" panose="020B0503030403020204" pitchFamily="34" charset="0"/>
                      </a:endParaRPr>
                    </a:p>
                  </a:txBody>
                  <a:tcPr/>
                </a:tc>
                <a:extLst>
                  <a:ext uri="{0D108BD9-81ED-4DB2-BD59-A6C34878D82A}">
                    <a16:rowId xmlns:a16="http://schemas.microsoft.com/office/drawing/2014/main" val="3753053002"/>
                  </a:ext>
                </a:extLst>
              </a:tr>
            </a:tbl>
          </a:graphicData>
        </a:graphic>
      </p:graphicFrame>
    </p:spTree>
    <p:extLst>
      <p:ext uri="{BB962C8B-B14F-4D97-AF65-F5344CB8AC3E}">
        <p14:creationId xmlns:p14="http://schemas.microsoft.com/office/powerpoint/2010/main" val="28046235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A5958E-89CA-4C75-8AA1-FA3952CF1D2D}"/>
              </a:ext>
            </a:extLst>
          </p:cNvPr>
          <p:cNvSpPr>
            <a:spLocks noGrp="1"/>
          </p:cNvSpPr>
          <p:nvPr>
            <p:ph type="title"/>
          </p:nvPr>
        </p:nvSpPr>
        <p:spPr/>
        <p:txBody>
          <a:bodyPr/>
          <a:lstStyle/>
          <a:p>
            <a:r>
              <a:rPr lang="ja-JP" altLang="en-US" dirty="0">
                <a:solidFill>
                  <a:prstClr val="black">
                    <a:lumMod val="75000"/>
                    <a:lumOff val="25000"/>
                  </a:prstClr>
                </a:solidFill>
              </a:rPr>
              <a:t>グラスボックステスト</a:t>
            </a:r>
            <a:r>
              <a:rPr lang="en-US" altLang="ja-JP" sz="2800" dirty="0">
                <a:solidFill>
                  <a:prstClr val="black">
                    <a:lumMod val="75000"/>
                    <a:lumOff val="25000"/>
                  </a:prstClr>
                </a:solidFill>
              </a:rPr>
              <a:t>―</a:t>
            </a:r>
            <a:r>
              <a:rPr lang="ja-JP" altLang="en-US" sz="2800" dirty="0">
                <a:solidFill>
                  <a:prstClr val="black">
                    <a:lumMod val="75000"/>
                    <a:lumOff val="25000"/>
                  </a:prstClr>
                </a:solidFill>
              </a:rPr>
              <a:t>経路完全がダメなら経験則</a:t>
            </a:r>
            <a:r>
              <a:rPr lang="en-US" altLang="ja-JP" sz="2800" dirty="0">
                <a:solidFill>
                  <a:prstClr val="black">
                    <a:lumMod val="75000"/>
                    <a:lumOff val="25000"/>
                  </a:prstClr>
                </a:solidFill>
              </a:rPr>
              <a:t>―</a:t>
            </a:r>
            <a:endParaRPr kumimoji="1" lang="ja-JP" altLang="en-US" dirty="0"/>
          </a:p>
        </p:txBody>
      </p:sp>
      <p:sp>
        <p:nvSpPr>
          <p:cNvPr id="3" name="コンテンツ プレースホルダー 2">
            <a:extLst>
              <a:ext uri="{FF2B5EF4-FFF2-40B4-BE49-F238E27FC236}">
                <a16:creationId xmlns:a16="http://schemas.microsoft.com/office/drawing/2014/main" id="{2BD663E4-6A15-4C35-98F6-DE548DBB9502}"/>
              </a:ext>
            </a:extLst>
          </p:cNvPr>
          <p:cNvSpPr>
            <a:spLocks noGrp="1"/>
          </p:cNvSpPr>
          <p:nvPr>
            <p:ph idx="1"/>
          </p:nvPr>
        </p:nvSpPr>
        <p:spPr/>
        <p:txBody>
          <a:bodyPr>
            <a:normAutofit/>
          </a:bodyPr>
          <a:lstStyle/>
          <a:p>
            <a:r>
              <a:rPr kumimoji="1" lang="ja-JP" altLang="en-US" sz="2400" dirty="0"/>
              <a:t>●経路完全であっても不完全</a:t>
            </a:r>
            <a:endParaRPr kumimoji="1" lang="en-US" altLang="ja-JP" sz="2400" dirty="0"/>
          </a:p>
          <a:p>
            <a:r>
              <a:rPr kumimoji="1" lang="ja-JP" altLang="en-US" sz="2400" dirty="0"/>
              <a:t>→経験に基づく　ヤバそうな値をテスト</a:t>
            </a:r>
            <a:endParaRPr kumimoji="1" lang="en-US" altLang="ja-JP" sz="2400" dirty="0"/>
          </a:p>
          <a:p>
            <a:r>
              <a:rPr lang="ja-JP" altLang="en-US" sz="2400" dirty="0"/>
              <a:t>例）</a:t>
            </a:r>
            <a:endParaRPr lang="en-US" altLang="ja-JP" sz="2400" dirty="0"/>
          </a:p>
          <a:p>
            <a:r>
              <a:rPr lang="ja-JP" altLang="en-US" sz="2400" dirty="0"/>
              <a:t>全ての</a:t>
            </a:r>
            <a:r>
              <a:rPr lang="en-US" altLang="ja-JP" sz="2400" dirty="0"/>
              <a:t>if</a:t>
            </a:r>
            <a:r>
              <a:rPr lang="ja-JP" altLang="en-US" sz="2400" dirty="0"/>
              <a:t>文　｛両方の分岐の値，</a:t>
            </a:r>
            <a:r>
              <a:rPr lang="ja-JP" altLang="en-US" sz="2400" dirty="0">
                <a:solidFill>
                  <a:schemeClr val="tx1">
                    <a:lumMod val="50000"/>
                    <a:lumOff val="50000"/>
                  </a:schemeClr>
                </a:solidFill>
              </a:rPr>
              <a:t>分岐の境界値，短絡評価の順序</a:t>
            </a:r>
            <a:r>
              <a:rPr lang="ja-JP" altLang="en-US" sz="2400" dirty="0">
                <a:solidFill>
                  <a:schemeClr val="tx1"/>
                </a:solidFill>
              </a:rPr>
              <a:t>｝</a:t>
            </a:r>
            <a:endParaRPr lang="en-US" altLang="ja-JP" sz="2400" dirty="0">
              <a:solidFill>
                <a:schemeClr val="tx1"/>
              </a:solidFill>
            </a:endParaRPr>
          </a:p>
          <a:p>
            <a:r>
              <a:rPr lang="en-US" altLang="ja-JP" sz="2400" dirty="0"/>
              <a:t>for</a:t>
            </a:r>
            <a:r>
              <a:rPr lang="ja-JP" altLang="en-US" sz="2400" dirty="0"/>
              <a:t>文内での　｛ループに入らない，ループ本体が</a:t>
            </a:r>
            <a:r>
              <a:rPr lang="en-US" altLang="ja-JP" sz="2400" dirty="0"/>
              <a:t>1</a:t>
            </a:r>
            <a:r>
              <a:rPr lang="ja-JP" altLang="en-US" sz="2400" dirty="0"/>
              <a:t>回，本体が</a:t>
            </a:r>
            <a:r>
              <a:rPr lang="en-US" altLang="ja-JP" sz="2400" dirty="0"/>
              <a:t>2</a:t>
            </a:r>
            <a:r>
              <a:rPr lang="ja-JP" altLang="en-US" sz="2400" dirty="0"/>
              <a:t>回以上｝</a:t>
            </a:r>
            <a:endParaRPr lang="en-US" altLang="ja-JP" sz="2400" dirty="0"/>
          </a:p>
          <a:p>
            <a:r>
              <a:rPr lang="en-US" altLang="ja-JP" sz="2400" dirty="0" smtClean="0"/>
              <a:t>while</a:t>
            </a:r>
            <a:r>
              <a:rPr lang="ja-JP" altLang="en-US" sz="2400" dirty="0"/>
              <a:t>文内での　</a:t>
            </a:r>
            <a:r>
              <a:rPr lang="en-US" altLang="ja-JP" sz="2400" dirty="0"/>
              <a:t>{</a:t>
            </a:r>
            <a:r>
              <a:rPr lang="ja-JP" altLang="en-US" sz="2400" dirty="0"/>
              <a:t>同上，ループ脱出条件のすべてをテスト｝</a:t>
            </a:r>
            <a:endParaRPr lang="en-US" altLang="ja-JP" sz="2400" dirty="0"/>
          </a:p>
          <a:p>
            <a:r>
              <a:rPr lang="ja-JP" altLang="en-US" sz="2400" dirty="0"/>
              <a:t>                                            </a:t>
            </a:r>
            <a:r>
              <a:rPr lang="ja-JP" altLang="en-US" sz="2400" dirty="0" smtClean="0"/>
              <a:t>→ </a:t>
            </a:r>
            <a:r>
              <a:rPr lang="en-US" altLang="ja-JP" sz="2400" dirty="0">
                <a:latin typeface="Source Sans Pro" panose="020B0503030403020204" pitchFamily="34" charset="0"/>
                <a:ea typeface="Source Sans Pro" panose="020B0503030403020204" pitchFamily="34" charset="0"/>
              </a:rPr>
              <a:t>while </a:t>
            </a:r>
            <a:r>
              <a:rPr lang="en-US" altLang="ja-JP" sz="2400" dirty="0" err="1">
                <a:latin typeface="Source Sans Pro" panose="020B0503030403020204" pitchFamily="34" charset="0"/>
                <a:ea typeface="Source Sans Pro" panose="020B0503030403020204" pitchFamily="34" charset="0"/>
              </a:rPr>
              <a:t>len</a:t>
            </a:r>
            <a:r>
              <a:rPr lang="en-US" altLang="ja-JP" sz="2400" dirty="0">
                <a:latin typeface="Source Sans Pro" panose="020B0503030403020204" pitchFamily="34" charset="0"/>
                <a:ea typeface="Source Sans Pro" panose="020B0503030403020204" pitchFamily="34" charset="0"/>
              </a:rPr>
              <a:t>(L) &gt; 0 and not L[</a:t>
            </a:r>
            <a:r>
              <a:rPr lang="en-US" altLang="ja-JP" sz="2400" dirty="0" err="1">
                <a:latin typeface="Source Sans Pro" panose="020B0503030403020204" pitchFamily="34" charset="0"/>
                <a:ea typeface="Source Sans Pro" panose="020B0503030403020204" pitchFamily="34" charset="0"/>
              </a:rPr>
              <a:t>i</a:t>
            </a:r>
            <a:r>
              <a:rPr lang="en-US" altLang="ja-JP" sz="2400" dirty="0">
                <a:latin typeface="Source Sans Pro" panose="020B0503030403020204" pitchFamily="34" charset="0"/>
                <a:ea typeface="Source Sans Pro" panose="020B0503030403020204" pitchFamily="34" charset="0"/>
              </a:rPr>
              <a:t>] == e </a:t>
            </a:r>
            <a:r>
              <a:rPr lang="ja-JP" altLang="en-US" sz="2400" dirty="0"/>
              <a:t>ならば両方試す</a:t>
            </a:r>
            <a:endParaRPr lang="en-US" altLang="ja-JP" sz="2400" dirty="0"/>
          </a:p>
          <a:p>
            <a:r>
              <a:rPr lang="ja-JP" altLang="en-US" sz="2400" dirty="0"/>
              <a:t>再帰関数　</a:t>
            </a:r>
            <a:r>
              <a:rPr lang="en-US" altLang="ja-JP" sz="2400" dirty="0"/>
              <a:t>{</a:t>
            </a:r>
            <a:r>
              <a:rPr lang="ja-JP" altLang="en-US" sz="2400" dirty="0"/>
              <a:t>関数が再帰せずに戻る，</a:t>
            </a:r>
            <a:r>
              <a:rPr lang="en-US" altLang="ja-JP" sz="2400" dirty="0"/>
              <a:t>1</a:t>
            </a:r>
            <a:r>
              <a:rPr lang="ja-JP" altLang="en-US" sz="2400" dirty="0"/>
              <a:t>回再帰する，</a:t>
            </a:r>
            <a:r>
              <a:rPr lang="en-US" altLang="ja-JP" sz="2400" dirty="0"/>
              <a:t>2</a:t>
            </a:r>
            <a:r>
              <a:rPr lang="ja-JP" altLang="en-US" sz="2400" dirty="0"/>
              <a:t>回以上再帰する</a:t>
            </a:r>
            <a:r>
              <a:rPr lang="en-US" altLang="ja-JP" sz="2400" dirty="0"/>
              <a:t>}</a:t>
            </a:r>
          </a:p>
        </p:txBody>
      </p:sp>
      <p:sp>
        <p:nvSpPr>
          <p:cNvPr id="4" name="日付プレースホルダー 3">
            <a:extLst>
              <a:ext uri="{FF2B5EF4-FFF2-40B4-BE49-F238E27FC236}">
                <a16:creationId xmlns:a16="http://schemas.microsoft.com/office/drawing/2014/main" id="{7EBB695C-ED7F-4A05-BC55-C1D802A5600D}"/>
              </a:ext>
            </a:extLst>
          </p:cNvPr>
          <p:cNvSpPr>
            <a:spLocks noGrp="1"/>
          </p:cNvSpPr>
          <p:nvPr>
            <p:ph type="dt" sz="half" idx="10"/>
          </p:nvPr>
        </p:nvSpPr>
        <p:spPr/>
        <p:txBody>
          <a:bodyPr/>
          <a:lstStyle/>
          <a:p>
            <a:r>
              <a:rPr lang="en-US" altLang="ja-JP"/>
              <a:t>2019</a:t>
            </a:r>
            <a:r>
              <a:rPr lang="ja-JP" altLang="en-US"/>
              <a:t>年</a:t>
            </a:r>
            <a:r>
              <a:rPr lang="en-US" altLang="ja-JP"/>
              <a:t>6</a:t>
            </a:r>
            <a:r>
              <a:rPr lang="ja-JP" altLang="en-US"/>
              <a:t>月</a:t>
            </a:r>
            <a:r>
              <a:rPr lang="en-US" altLang="ja-JP"/>
              <a:t>5</a:t>
            </a:r>
            <a:r>
              <a:rPr lang="ja-JP" altLang="en-US"/>
              <a:t>日</a:t>
            </a:r>
            <a:endParaRPr lang="en-US" dirty="0"/>
          </a:p>
        </p:txBody>
      </p:sp>
      <p:sp>
        <p:nvSpPr>
          <p:cNvPr id="5" name="フッター プレースホルダー 4">
            <a:extLst>
              <a:ext uri="{FF2B5EF4-FFF2-40B4-BE49-F238E27FC236}">
                <a16:creationId xmlns:a16="http://schemas.microsoft.com/office/drawing/2014/main" id="{6A60CBA8-8783-4BB3-BD57-5B568E71B326}"/>
              </a:ext>
            </a:extLst>
          </p:cNvPr>
          <p:cNvSpPr>
            <a:spLocks noGrp="1"/>
          </p:cNvSpPr>
          <p:nvPr>
            <p:ph type="ftr" sz="quarter" idx="11"/>
          </p:nvPr>
        </p:nvSpPr>
        <p:spPr/>
        <p:txBody>
          <a:bodyPr/>
          <a:lstStyle/>
          <a:p>
            <a:r>
              <a:rPr lang="ja-JP" altLang="en-US"/>
              <a:t>高知工科大学松崎・竹内研究室合同輪講資料</a:t>
            </a:r>
            <a:endParaRPr lang="en-US" dirty="0"/>
          </a:p>
        </p:txBody>
      </p:sp>
      <p:sp>
        <p:nvSpPr>
          <p:cNvPr id="6" name="スライド番号プレースホルダー 5">
            <a:extLst>
              <a:ext uri="{FF2B5EF4-FFF2-40B4-BE49-F238E27FC236}">
                <a16:creationId xmlns:a16="http://schemas.microsoft.com/office/drawing/2014/main" id="{04B628D9-2109-4EDE-A9FE-AF826D2CCD94}"/>
              </a:ext>
            </a:extLst>
          </p:cNvPr>
          <p:cNvSpPr>
            <a:spLocks noGrp="1"/>
          </p:cNvSpPr>
          <p:nvPr>
            <p:ph type="sldNum" sz="quarter" idx="12"/>
          </p:nvPr>
        </p:nvSpPr>
        <p:spPr/>
        <p:txBody>
          <a:bodyPr/>
          <a:lstStyle/>
          <a:p>
            <a:fld id="{4CE482DC-2269-4F26-9D2A-7E44B1A4CD85}" type="slidenum">
              <a:rPr lang="en-US" smtClean="0"/>
              <a:pPr/>
              <a:t>31</a:t>
            </a:fld>
            <a:endParaRPr lang="en-US" dirty="0"/>
          </a:p>
        </p:txBody>
      </p:sp>
    </p:spTree>
    <p:extLst>
      <p:ext uri="{BB962C8B-B14F-4D97-AF65-F5344CB8AC3E}">
        <p14:creationId xmlns:p14="http://schemas.microsoft.com/office/powerpoint/2010/main" val="36670711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891557-87C4-44C9-A09B-2794403648C8}"/>
              </a:ext>
            </a:extLst>
          </p:cNvPr>
          <p:cNvSpPr>
            <a:spLocks noGrp="1"/>
          </p:cNvSpPr>
          <p:nvPr>
            <p:ph type="title"/>
          </p:nvPr>
        </p:nvSpPr>
        <p:spPr/>
        <p:txBody>
          <a:bodyPr/>
          <a:lstStyle/>
          <a:p>
            <a:r>
              <a:rPr lang="ja-JP" altLang="en-US" dirty="0">
                <a:solidFill>
                  <a:prstClr val="black">
                    <a:lumMod val="75000"/>
                    <a:lumOff val="25000"/>
                  </a:prstClr>
                </a:solidFill>
              </a:rPr>
              <a:t>グラスボックステスト</a:t>
            </a:r>
            <a:r>
              <a:rPr lang="en-US" altLang="ja-JP" sz="2800" dirty="0">
                <a:solidFill>
                  <a:prstClr val="black">
                    <a:lumMod val="75000"/>
                    <a:lumOff val="25000"/>
                  </a:prstClr>
                </a:solidFill>
              </a:rPr>
              <a:t>―</a:t>
            </a:r>
            <a:r>
              <a:rPr lang="ja-JP" altLang="en-US" sz="2800" dirty="0">
                <a:solidFill>
                  <a:prstClr val="black">
                    <a:lumMod val="75000"/>
                    <a:lumOff val="25000"/>
                  </a:prstClr>
                </a:solidFill>
              </a:rPr>
              <a:t>ちゃんと例外受けようか</a:t>
            </a:r>
            <a:r>
              <a:rPr lang="en-US" altLang="ja-JP" sz="2800" dirty="0">
                <a:solidFill>
                  <a:prstClr val="black">
                    <a:lumMod val="75000"/>
                    <a:lumOff val="25000"/>
                  </a:prstClr>
                </a:solidFill>
              </a:rPr>
              <a:t>―</a:t>
            </a:r>
            <a:endParaRPr kumimoji="1" lang="ja-JP" altLang="en-US" dirty="0"/>
          </a:p>
        </p:txBody>
      </p:sp>
      <p:sp>
        <p:nvSpPr>
          <p:cNvPr id="3" name="コンテンツ プレースホルダー 2">
            <a:extLst>
              <a:ext uri="{FF2B5EF4-FFF2-40B4-BE49-F238E27FC236}">
                <a16:creationId xmlns:a16="http://schemas.microsoft.com/office/drawing/2014/main" id="{70CD1EB0-6B07-439E-985B-6E44B0740F76}"/>
              </a:ext>
            </a:extLst>
          </p:cNvPr>
          <p:cNvSpPr>
            <a:spLocks noGrp="1"/>
          </p:cNvSpPr>
          <p:nvPr>
            <p:ph idx="1"/>
          </p:nvPr>
        </p:nvSpPr>
        <p:spPr/>
        <p:txBody>
          <a:bodyPr>
            <a:normAutofit/>
          </a:bodyPr>
          <a:lstStyle/>
          <a:p>
            <a:r>
              <a:rPr kumimoji="1" lang="ja-JP" altLang="en-US" sz="2400" dirty="0"/>
              <a:t>●</a:t>
            </a:r>
            <a:r>
              <a:rPr kumimoji="1" lang="en-US" altLang="ja-JP" sz="2400" dirty="0"/>
              <a:t>except</a:t>
            </a:r>
            <a:r>
              <a:rPr kumimoji="1" lang="ja-JP" altLang="en-US" sz="2400" dirty="0"/>
              <a:t>節の設置</a:t>
            </a:r>
            <a:endParaRPr kumimoji="1" lang="en-US" altLang="ja-JP" sz="2400" dirty="0"/>
          </a:p>
          <a:p>
            <a:r>
              <a:rPr lang="ja-JP" altLang="en-US" sz="2400" dirty="0"/>
              <a:t>　→</a:t>
            </a:r>
            <a:r>
              <a:rPr lang="en-US" altLang="ja-JP" sz="2400" dirty="0">
                <a:solidFill>
                  <a:schemeClr val="tx1">
                    <a:lumMod val="50000"/>
                    <a:lumOff val="50000"/>
                  </a:schemeClr>
                </a:solidFill>
              </a:rPr>
              <a:t>Java</a:t>
            </a:r>
            <a:r>
              <a:rPr lang="ja-JP" altLang="en-US" sz="2400" dirty="0">
                <a:solidFill>
                  <a:schemeClr val="tx1">
                    <a:lumMod val="50000"/>
                    <a:lumOff val="50000"/>
                  </a:schemeClr>
                </a:solidFill>
              </a:rPr>
              <a:t>　その他の言語での　</a:t>
            </a:r>
            <a:r>
              <a:rPr lang="en-US" altLang="ja-JP" sz="2400" dirty="0">
                <a:solidFill>
                  <a:schemeClr val="tx1">
                    <a:lumMod val="50000"/>
                    <a:lumOff val="50000"/>
                  </a:schemeClr>
                </a:solidFill>
              </a:rPr>
              <a:t>try-catch</a:t>
            </a:r>
            <a:r>
              <a:rPr lang="ja-JP" altLang="en-US" sz="2400" dirty="0">
                <a:solidFill>
                  <a:schemeClr val="tx1">
                    <a:lumMod val="50000"/>
                    <a:lumOff val="50000"/>
                  </a:schemeClr>
                </a:solidFill>
              </a:rPr>
              <a:t>節のようなもの</a:t>
            </a:r>
            <a:endParaRPr lang="en-US" altLang="ja-JP" sz="2400" dirty="0">
              <a:solidFill>
                <a:schemeClr val="tx1">
                  <a:lumMod val="50000"/>
                  <a:lumOff val="50000"/>
                </a:schemeClr>
              </a:solidFill>
            </a:endParaRPr>
          </a:p>
          <a:p>
            <a:endParaRPr kumimoji="1" lang="en-US" altLang="ja-JP" sz="2400" dirty="0"/>
          </a:p>
          <a:p>
            <a:r>
              <a:rPr lang="ja-JP" altLang="en-US" sz="2400" dirty="0"/>
              <a:t>　　　　　　　　　　　　　　　　　　　　　　　　　　　　　　　　　　＞第</a:t>
            </a:r>
            <a:r>
              <a:rPr lang="en-US" altLang="ja-JP" sz="2400" dirty="0"/>
              <a:t>7</a:t>
            </a:r>
            <a:r>
              <a:rPr lang="ja-JP" altLang="en-US" sz="2400" dirty="0"/>
              <a:t>章で詳しく説明</a:t>
            </a:r>
            <a:endParaRPr kumimoji="1" lang="ja-JP" altLang="en-US" sz="2400" dirty="0"/>
          </a:p>
        </p:txBody>
      </p:sp>
      <p:sp>
        <p:nvSpPr>
          <p:cNvPr id="4" name="日付プレースホルダー 3">
            <a:extLst>
              <a:ext uri="{FF2B5EF4-FFF2-40B4-BE49-F238E27FC236}">
                <a16:creationId xmlns:a16="http://schemas.microsoft.com/office/drawing/2014/main" id="{9DF2417E-6BC6-4A49-AF81-A7E59CE29FCA}"/>
              </a:ext>
            </a:extLst>
          </p:cNvPr>
          <p:cNvSpPr>
            <a:spLocks noGrp="1"/>
          </p:cNvSpPr>
          <p:nvPr>
            <p:ph type="dt" sz="half" idx="10"/>
          </p:nvPr>
        </p:nvSpPr>
        <p:spPr/>
        <p:txBody>
          <a:bodyPr/>
          <a:lstStyle/>
          <a:p>
            <a:r>
              <a:rPr lang="en-US" altLang="ja-JP"/>
              <a:t>2019</a:t>
            </a:r>
            <a:r>
              <a:rPr lang="ja-JP" altLang="en-US"/>
              <a:t>年</a:t>
            </a:r>
            <a:r>
              <a:rPr lang="en-US" altLang="ja-JP"/>
              <a:t>6</a:t>
            </a:r>
            <a:r>
              <a:rPr lang="ja-JP" altLang="en-US"/>
              <a:t>月</a:t>
            </a:r>
            <a:r>
              <a:rPr lang="en-US" altLang="ja-JP"/>
              <a:t>5</a:t>
            </a:r>
            <a:r>
              <a:rPr lang="ja-JP" altLang="en-US"/>
              <a:t>日</a:t>
            </a:r>
            <a:endParaRPr lang="en-US" dirty="0"/>
          </a:p>
        </p:txBody>
      </p:sp>
      <p:sp>
        <p:nvSpPr>
          <p:cNvPr id="5" name="フッター プレースホルダー 4">
            <a:extLst>
              <a:ext uri="{FF2B5EF4-FFF2-40B4-BE49-F238E27FC236}">
                <a16:creationId xmlns:a16="http://schemas.microsoft.com/office/drawing/2014/main" id="{554C4AA6-30D5-40C3-A06D-A24C7CF759E5}"/>
              </a:ext>
            </a:extLst>
          </p:cNvPr>
          <p:cNvSpPr>
            <a:spLocks noGrp="1"/>
          </p:cNvSpPr>
          <p:nvPr>
            <p:ph type="ftr" sz="quarter" idx="11"/>
          </p:nvPr>
        </p:nvSpPr>
        <p:spPr/>
        <p:txBody>
          <a:bodyPr/>
          <a:lstStyle/>
          <a:p>
            <a:r>
              <a:rPr lang="ja-JP" altLang="en-US"/>
              <a:t>高知工科大学松崎・竹内研究室合同輪講資料</a:t>
            </a:r>
            <a:endParaRPr lang="en-US" dirty="0"/>
          </a:p>
        </p:txBody>
      </p:sp>
      <p:sp>
        <p:nvSpPr>
          <p:cNvPr id="6" name="スライド番号プレースホルダー 5">
            <a:extLst>
              <a:ext uri="{FF2B5EF4-FFF2-40B4-BE49-F238E27FC236}">
                <a16:creationId xmlns:a16="http://schemas.microsoft.com/office/drawing/2014/main" id="{1E7F4C63-543B-4D3C-B0E0-C528C9994832}"/>
              </a:ext>
            </a:extLst>
          </p:cNvPr>
          <p:cNvSpPr>
            <a:spLocks noGrp="1"/>
          </p:cNvSpPr>
          <p:nvPr>
            <p:ph type="sldNum" sz="quarter" idx="12"/>
          </p:nvPr>
        </p:nvSpPr>
        <p:spPr/>
        <p:txBody>
          <a:bodyPr/>
          <a:lstStyle/>
          <a:p>
            <a:fld id="{4CE482DC-2269-4F26-9D2A-7E44B1A4CD85}" type="slidenum">
              <a:rPr lang="en-US" smtClean="0"/>
              <a:pPr/>
              <a:t>32</a:t>
            </a:fld>
            <a:endParaRPr lang="en-US" dirty="0"/>
          </a:p>
        </p:txBody>
      </p:sp>
    </p:spTree>
    <p:extLst>
      <p:ext uri="{BB962C8B-B14F-4D97-AF65-F5344CB8AC3E}">
        <p14:creationId xmlns:p14="http://schemas.microsoft.com/office/powerpoint/2010/main" val="5843700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7DABB3-F6DF-4B99-8774-0B36C590FBCF}"/>
              </a:ext>
            </a:extLst>
          </p:cNvPr>
          <p:cNvSpPr>
            <a:spLocks noGrp="1"/>
          </p:cNvSpPr>
          <p:nvPr>
            <p:ph type="title"/>
          </p:nvPr>
        </p:nvSpPr>
        <p:spPr/>
        <p:txBody>
          <a:bodyPr/>
          <a:lstStyle/>
          <a:p>
            <a:r>
              <a:rPr kumimoji="1" lang="ja-JP" altLang="en-US" dirty="0"/>
              <a:t>テストの管理</a:t>
            </a:r>
          </a:p>
        </p:txBody>
      </p:sp>
      <p:sp>
        <p:nvSpPr>
          <p:cNvPr id="3" name="日付プレースホルダー 2">
            <a:extLst>
              <a:ext uri="{FF2B5EF4-FFF2-40B4-BE49-F238E27FC236}">
                <a16:creationId xmlns:a16="http://schemas.microsoft.com/office/drawing/2014/main" id="{15C9304C-5BEE-4A55-9567-C5E3C13ECE26}"/>
              </a:ext>
            </a:extLst>
          </p:cNvPr>
          <p:cNvSpPr>
            <a:spLocks noGrp="1"/>
          </p:cNvSpPr>
          <p:nvPr>
            <p:ph type="dt" sz="half" idx="10"/>
          </p:nvPr>
        </p:nvSpPr>
        <p:spPr/>
        <p:txBody>
          <a:bodyPr/>
          <a:lstStyle/>
          <a:p>
            <a:r>
              <a:rPr lang="en-US" altLang="ja-JP"/>
              <a:t>2019</a:t>
            </a:r>
            <a:r>
              <a:rPr lang="ja-JP" altLang="en-US"/>
              <a:t>年</a:t>
            </a:r>
            <a:r>
              <a:rPr lang="en-US" altLang="ja-JP"/>
              <a:t>6</a:t>
            </a:r>
            <a:r>
              <a:rPr lang="ja-JP" altLang="en-US"/>
              <a:t>月</a:t>
            </a:r>
            <a:r>
              <a:rPr lang="en-US" altLang="ja-JP"/>
              <a:t>5</a:t>
            </a:r>
            <a:r>
              <a:rPr lang="ja-JP" altLang="en-US"/>
              <a:t>日</a:t>
            </a:r>
            <a:endParaRPr lang="en-US" dirty="0"/>
          </a:p>
        </p:txBody>
      </p:sp>
      <p:sp>
        <p:nvSpPr>
          <p:cNvPr id="4" name="フッター プレースホルダー 3">
            <a:extLst>
              <a:ext uri="{FF2B5EF4-FFF2-40B4-BE49-F238E27FC236}">
                <a16:creationId xmlns:a16="http://schemas.microsoft.com/office/drawing/2014/main" id="{C40B18D1-0D48-46B8-A559-7CF27E6C50AD}"/>
              </a:ext>
            </a:extLst>
          </p:cNvPr>
          <p:cNvSpPr>
            <a:spLocks noGrp="1"/>
          </p:cNvSpPr>
          <p:nvPr>
            <p:ph type="ftr" sz="quarter" idx="11"/>
          </p:nvPr>
        </p:nvSpPr>
        <p:spPr/>
        <p:txBody>
          <a:bodyPr/>
          <a:lstStyle/>
          <a:p>
            <a:r>
              <a:rPr lang="ja-JP" altLang="en-US"/>
              <a:t>高知工科大学松崎・竹内研究室合同輪講資料</a:t>
            </a:r>
            <a:endParaRPr lang="en-US" dirty="0"/>
          </a:p>
        </p:txBody>
      </p:sp>
      <p:sp>
        <p:nvSpPr>
          <p:cNvPr id="5" name="スライド番号プレースホルダー 4">
            <a:extLst>
              <a:ext uri="{FF2B5EF4-FFF2-40B4-BE49-F238E27FC236}">
                <a16:creationId xmlns:a16="http://schemas.microsoft.com/office/drawing/2014/main" id="{01C27220-A11E-472F-A731-4D86C2BBCC7D}"/>
              </a:ext>
            </a:extLst>
          </p:cNvPr>
          <p:cNvSpPr>
            <a:spLocks noGrp="1"/>
          </p:cNvSpPr>
          <p:nvPr>
            <p:ph type="sldNum" sz="quarter" idx="12"/>
          </p:nvPr>
        </p:nvSpPr>
        <p:spPr/>
        <p:txBody>
          <a:bodyPr/>
          <a:lstStyle/>
          <a:p>
            <a:fld id="{4FAB73BC-B049-4115-A692-8D63A059BFB8}" type="slidenum">
              <a:rPr lang="en-US" smtClean="0"/>
              <a:t>33</a:t>
            </a:fld>
            <a:endParaRPr lang="en-US" dirty="0"/>
          </a:p>
        </p:txBody>
      </p:sp>
      <p:sp>
        <p:nvSpPr>
          <p:cNvPr id="6" name="矢印: 上向き折線 5">
            <a:extLst>
              <a:ext uri="{FF2B5EF4-FFF2-40B4-BE49-F238E27FC236}">
                <a16:creationId xmlns:a16="http://schemas.microsoft.com/office/drawing/2014/main" id="{58A6EEBC-A840-402F-810E-7FCB29471DC8}"/>
              </a:ext>
            </a:extLst>
          </p:cNvPr>
          <p:cNvSpPr/>
          <p:nvPr/>
        </p:nvSpPr>
        <p:spPr>
          <a:xfrm rot="5400000">
            <a:off x="2152580" y="3936549"/>
            <a:ext cx="1137204" cy="1294667"/>
          </a:xfrm>
          <a:prstGeom prst="bentUpArrow">
            <a:avLst>
              <a:gd name="adj1" fmla="val 32840"/>
              <a:gd name="adj2" fmla="val 25000"/>
              <a:gd name="adj3" fmla="val 35780"/>
            </a:avLst>
          </a:prstGeom>
          <a:blipFill rotWithShape="0">
            <a:blip r:embed="rId2"/>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nvGrpSpPr>
          <p:cNvPr id="7" name="グループ化 6">
            <a:extLst>
              <a:ext uri="{FF2B5EF4-FFF2-40B4-BE49-F238E27FC236}">
                <a16:creationId xmlns:a16="http://schemas.microsoft.com/office/drawing/2014/main" id="{672A5228-4D86-49AB-9871-04552DBC4A75}"/>
              </a:ext>
            </a:extLst>
          </p:cNvPr>
          <p:cNvGrpSpPr/>
          <p:nvPr/>
        </p:nvGrpSpPr>
        <p:grpSpPr>
          <a:xfrm>
            <a:off x="1011521" y="2675935"/>
            <a:ext cx="2846141" cy="1340006"/>
            <a:chOff x="2004087" y="1530483"/>
            <a:chExt cx="2082205" cy="1340006"/>
          </a:xfrm>
        </p:grpSpPr>
        <p:sp>
          <p:nvSpPr>
            <p:cNvPr id="17" name="四角形: 角を丸くする 16">
              <a:extLst>
                <a:ext uri="{FF2B5EF4-FFF2-40B4-BE49-F238E27FC236}">
                  <a16:creationId xmlns:a16="http://schemas.microsoft.com/office/drawing/2014/main" id="{ACB170B3-DA28-407C-8E95-C8C0A27C5A62}"/>
                </a:ext>
              </a:extLst>
            </p:cNvPr>
            <p:cNvSpPr/>
            <p:nvPr/>
          </p:nvSpPr>
          <p:spPr>
            <a:xfrm>
              <a:off x="2087998" y="1530483"/>
              <a:ext cx="1914383" cy="1340006"/>
            </a:xfrm>
            <a:prstGeom prst="roundRect">
              <a:avLst>
                <a:gd name="adj" fmla="val 166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四角形: 角を丸くする 5">
              <a:extLst>
                <a:ext uri="{FF2B5EF4-FFF2-40B4-BE49-F238E27FC236}">
                  <a16:creationId xmlns:a16="http://schemas.microsoft.com/office/drawing/2014/main" id="{D1CCE3FD-0E19-428E-8AFF-3A7417784831}"/>
                </a:ext>
              </a:extLst>
            </p:cNvPr>
            <p:cNvSpPr txBox="1"/>
            <p:nvPr/>
          </p:nvSpPr>
          <p:spPr>
            <a:xfrm>
              <a:off x="2004087" y="1612862"/>
              <a:ext cx="2082205" cy="1209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kumimoji="1" lang="ja-JP" altLang="en-US" sz="3300" kern="1200" dirty="0"/>
                <a:t>単体テスト</a:t>
              </a:r>
            </a:p>
          </p:txBody>
        </p:sp>
      </p:grpSp>
      <p:grpSp>
        <p:nvGrpSpPr>
          <p:cNvPr id="8" name="グループ化 7">
            <a:extLst>
              <a:ext uri="{FF2B5EF4-FFF2-40B4-BE49-F238E27FC236}">
                <a16:creationId xmlns:a16="http://schemas.microsoft.com/office/drawing/2014/main" id="{48E63F2B-DAAA-4F00-8AF2-EEDBFFBCE514}"/>
              </a:ext>
            </a:extLst>
          </p:cNvPr>
          <p:cNvGrpSpPr/>
          <p:nvPr/>
        </p:nvGrpSpPr>
        <p:grpSpPr>
          <a:xfrm>
            <a:off x="3772587" y="2803735"/>
            <a:ext cx="5253910" cy="1083051"/>
            <a:chOff x="4032002" y="1658283"/>
            <a:chExt cx="5253910" cy="1083051"/>
          </a:xfrm>
        </p:grpSpPr>
        <p:sp>
          <p:nvSpPr>
            <p:cNvPr id="15" name="正方形/長方形 14">
              <a:extLst>
                <a:ext uri="{FF2B5EF4-FFF2-40B4-BE49-F238E27FC236}">
                  <a16:creationId xmlns:a16="http://schemas.microsoft.com/office/drawing/2014/main" id="{C5990286-EB84-4376-A943-1ABB760480F3}"/>
                </a:ext>
              </a:extLst>
            </p:cNvPr>
            <p:cNvSpPr/>
            <p:nvPr/>
          </p:nvSpPr>
          <p:spPr>
            <a:xfrm>
              <a:off x="4032002" y="1658283"/>
              <a:ext cx="4993195" cy="108305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6" name="テキスト ボックス 15">
              <a:extLst>
                <a:ext uri="{FF2B5EF4-FFF2-40B4-BE49-F238E27FC236}">
                  <a16:creationId xmlns:a16="http://schemas.microsoft.com/office/drawing/2014/main" id="{5EC6B9C2-FB00-48B1-B0F9-70C2950E77F6}"/>
                </a:ext>
              </a:extLst>
            </p:cNvPr>
            <p:cNvSpPr txBox="1"/>
            <p:nvPr/>
          </p:nvSpPr>
          <p:spPr>
            <a:xfrm>
              <a:off x="4032002" y="1658283"/>
              <a:ext cx="5253910" cy="108305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5730" tIns="125730" rIns="125730" bIns="125730" numCol="1" spcCol="1270" anchor="ctr" anchorCtr="0">
              <a:noAutofit/>
            </a:bodyPr>
            <a:lstStyle/>
            <a:p>
              <a:pPr marL="228600" lvl="1" indent="-228600" algn="l" defTabSz="1155700">
                <a:lnSpc>
                  <a:spcPct val="90000"/>
                </a:lnSpc>
                <a:spcBef>
                  <a:spcPct val="0"/>
                </a:spcBef>
                <a:spcAft>
                  <a:spcPct val="15000"/>
                </a:spcAft>
                <a:buChar char="•"/>
              </a:pPr>
              <a:r>
                <a:rPr kumimoji="1" lang="ja-JP" altLang="en-US" sz="2600" kern="1200" dirty="0"/>
                <a:t>プログラム単体の試験・動作確認</a:t>
              </a:r>
            </a:p>
          </p:txBody>
        </p:sp>
      </p:grpSp>
      <p:grpSp>
        <p:nvGrpSpPr>
          <p:cNvPr id="10" name="グループ化 9">
            <a:extLst>
              <a:ext uri="{FF2B5EF4-FFF2-40B4-BE49-F238E27FC236}">
                <a16:creationId xmlns:a16="http://schemas.microsoft.com/office/drawing/2014/main" id="{9462D566-A06B-4F81-AC52-EE32558CB8E8}"/>
              </a:ext>
            </a:extLst>
          </p:cNvPr>
          <p:cNvGrpSpPr/>
          <p:nvPr/>
        </p:nvGrpSpPr>
        <p:grpSpPr>
          <a:xfrm>
            <a:off x="5428589" y="4309004"/>
            <a:ext cx="5660606" cy="1083051"/>
            <a:chOff x="5688004" y="3163552"/>
            <a:chExt cx="5660606" cy="1083051"/>
          </a:xfrm>
        </p:grpSpPr>
        <p:sp>
          <p:nvSpPr>
            <p:cNvPr id="11" name="正方形/長方形 10">
              <a:extLst>
                <a:ext uri="{FF2B5EF4-FFF2-40B4-BE49-F238E27FC236}">
                  <a16:creationId xmlns:a16="http://schemas.microsoft.com/office/drawing/2014/main" id="{688571D2-1E9C-427D-8B12-BD84EBD8CD3C}"/>
                </a:ext>
              </a:extLst>
            </p:cNvPr>
            <p:cNvSpPr/>
            <p:nvPr/>
          </p:nvSpPr>
          <p:spPr>
            <a:xfrm>
              <a:off x="5688004" y="3163552"/>
              <a:ext cx="4993195" cy="108305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2" name="テキスト ボックス 11">
              <a:extLst>
                <a:ext uri="{FF2B5EF4-FFF2-40B4-BE49-F238E27FC236}">
                  <a16:creationId xmlns:a16="http://schemas.microsoft.com/office/drawing/2014/main" id="{3F2A260C-E3E5-4C28-AA0C-F02571291EE9}"/>
                </a:ext>
              </a:extLst>
            </p:cNvPr>
            <p:cNvSpPr txBox="1"/>
            <p:nvPr/>
          </p:nvSpPr>
          <p:spPr>
            <a:xfrm>
              <a:off x="6355415" y="3163552"/>
              <a:ext cx="4993195" cy="108305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37160" tIns="137160" rIns="137160" bIns="137160" numCol="1" spcCol="1270" anchor="ctr" anchorCtr="0">
              <a:noAutofit/>
            </a:bodyPr>
            <a:lstStyle/>
            <a:p>
              <a:pPr marL="285750" lvl="1" indent="-285750" algn="l" defTabSz="1244600">
                <a:lnSpc>
                  <a:spcPct val="90000"/>
                </a:lnSpc>
                <a:spcBef>
                  <a:spcPct val="0"/>
                </a:spcBef>
                <a:spcAft>
                  <a:spcPct val="15000"/>
                </a:spcAft>
                <a:buChar char="•"/>
              </a:pPr>
              <a:r>
                <a:rPr kumimoji="1" lang="ja-JP" altLang="en-US" sz="2800" kern="1200" dirty="0"/>
                <a:t>統合したプログラムの試験</a:t>
              </a:r>
            </a:p>
          </p:txBody>
        </p:sp>
      </p:grpSp>
      <p:sp>
        <p:nvSpPr>
          <p:cNvPr id="20" name="四角形: 角を丸くする 19">
            <a:extLst>
              <a:ext uri="{FF2B5EF4-FFF2-40B4-BE49-F238E27FC236}">
                <a16:creationId xmlns:a16="http://schemas.microsoft.com/office/drawing/2014/main" id="{8B84B2CE-F6D1-47D6-8794-05A1F6A54C75}"/>
              </a:ext>
            </a:extLst>
          </p:cNvPr>
          <p:cNvSpPr/>
          <p:nvPr/>
        </p:nvSpPr>
        <p:spPr>
          <a:xfrm>
            <a:off x="3364556" y="4173552"/>
            <a:ext cx="2616747" cy="1340006"/>
          </a:xfrm>
          <a:prstGeom prst="roundRect">
            <a:avLst>
              <a:gd name="adj" fmla="val 166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四角形: 角を丸くする 5">
            <a:extLst>
              <a:ext uri="{FF2B5EF4-FFF2-40B4-BE49-F238E27FC236}">
                <a16:creationId xmlns:a16="http://schemas.microsoft.com/office/drawing/2014/main" id="{A48BF825-44F5-42F3-BE6C-B2C1D699BF07}"/>
              </a:ext>
            </a:extLst>
          </p:cNvPr>
          <p:cNvSpPr txBox="1"/>
          <p:nvPr/>
        </p:nvSpPr>
        <p:spPr>
          <a:xfrm>
            <a:off x="3249859" y="4255931"/>
            <a:ext cx="2846141" cy="1209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kumimoji="1" lang="ja-JP" altLang="en-US" sz="3300" kern="1200" dirty="0"/>
              <a:t>結合テスト</a:t>
            </a:r>
          </a:p>
        </p:txBody>
      </p:sp>
      <p:pic>
        <p:nvPicPr>
          <p:cNvPr id="22" name="図 21">
            <a:extLst>
              <a:ext uri="{FF2B5EF4-FFF2-40B4-BE49-F238E27FC236}">
                <a16:creationId xmlns:a16="http://schemas.microsoft.com/office/drawing/2014/main" id="{B9299B7D-58F5-4B47-8F2A-FD9B12C56D94}"/>
              </a:ext>
            </a:extLst>
          </p:cNvPr>
          <p:cNvPicPr>
            <a:picLocks noChangeAspect="1"/>
          </p:cNvPicPr>
          <p:nvPr/>
        </p:nvPicPr>
        <p:blipFill>
          <a:blip r:embed="rId3"/>
          <a:stretch>
            <a:fillRect/>
          </a:stretch>
        </p:blipFill>
        <p:spPr>
          <a:xfrm rot="10800000">
            <a:off x="9026497" y="3000040"/>
            <a:ext cx="1298561" cy="1140051"/>
          </a:xfrm>
          <a:prstGeom prst="rect">
            <a:avLst/>
          </a:prstGeom>
        </p:spPr>
      </p:pic>
    </p:spTree>
    <p:extLst>
      <p:ext uri="{BB962C8B-B14F-4D97-AF65-F5344CB8AC3E}">
        <p14:creationId xmlns:p14="http://schemas.microsoft.com/office/powerpoint/2010/main" val="10880995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7DABB3-F6DF-4B99-8774-0B36C590FBCF}"/>
              </a:ext>
            </a:extLst>
          </p:cNvPr>
          <p:cNvSpPr>
            <a:spLocks noGrp="1"/>
          </p:cNvSpPr>
          <p:nvPr>
            <p:ph type="title"/>
          </p:nvPr>
        </p:nvSpPr>
        <p:spPr/>
        <p:txBody>
          <a:bodyPr/>
          <a:lstStyle/>
          <a:p>
            <a:r>
              <a:rPr kumimoji="1" lang="ja-JP" altLang="en-US" dirty="0"/>
              <a:t>テストの管理</a:t>
            </a:r>
          </a:p>
        </p:txBody>
      </p:sp>
      <p:sp>
        <p:nvSpPr>
          <p:cNvPr id="3" name="日付プレースホルダー 2">
            <a:extLst>
              <a:ext uri="{FF2B5EF4-FFF2-40B4-BE49-F238E27FC236}">
                <a16:creationId xmlns:a16="http://schemas.microsoft.com/office/drawing/2014/main" id="{15C9304C-5BEE-4A55-9567-C5E3C13ECE26}"/>
              </a:ext>
            </a:extLst>
          </p:cNvPr>
          <p:cNvSpPr>
            <a:spLocks noGrp="1"/>
          </p:cNvSpPr>
          <p:nvPr>
            <p:ph type="dt" sz="half" idx="10"/>
          </p:nvPr>
        </p:nvSpPr>
        <p:spPr/>
        <p:txBody>
          <a:bodyPr/>
          <a:lstStyle/>
          <a:p>
            <a:r>
              <a:rPr lang="en-US" altLang="ja-JP"/>
              <a:t>2019</a:t>
            </a:r>
            <a:r>
              <a:rPr lang="ja-JP" altLang="en-US"/>
              <a:t>年</a:t>
            </a:r>
            <a:r>
              <a:rPr lang="en-US" altLang="ja-JP"/>
              <a:t>6</a:t>
            </a:r>
            <a:r>
              <a:rPr lang="ja-JP" altLang="en-US"/>
              <a:t>月</a:t>
            </a:r>
            <a:r>
              <a:rPr lang="en-US" altLang="ja-JP"/>
              <a:t>5</a:t>
            </a:r>
            <a:r>
              <a:rPr lang="ja-JP" altLang="en-US"/>
              <a:t>日</a:t>
            </a:r>
            <a:endParaRPr lang="en-US" dirty="0"/>
          </a:p>
        </p:txBody>
      </p:sp>
      <p:sp>
        <p:nvSpPr>
          <p:cNvPr id="4" name="フッター プレースホルダー 3">
            <a:extLst>
              <a:ext uri="{FF2B5EF4-FFF2-40B4-BE49-F238E27FC236}">
                <a16:creationId xmlns:a16="http://schemas.microsoft.com/office/drawing/2014/main" id="{C40B18D1-0D48-46B8-A559-7CF27E6C50AD}"/>
              </a:ext>
            </a:extLst>
          </p:cNvPr>
          <p:cNvSpPr>
            <a:spLocks noGrp="1"/>
          </p:cNvSpPr>
          <p:nvPr>
            <p:ph type="ftr" sz="quarter" idx="11"/>
          </p:nvPr>
        </p:nvSpPr>
        <p:spPr/>
        <p:txBody>
          <a:bodyPr/>
          <a:lstStyle/>
          <a:p>
            <a:r>
              <a:rPr lang="ja-JP" altLang="en-US"/>
              <a:t>高知工科大学松崎・竹内研究室合同輪講資料</a:t>
            </a:r>
            <a:endParaRPr lang="en-US" dirty="0"/>
          </a:p>
        </p:txBody>
      </p:sp>
      <p:sp>
        <p:nvSpPr>
          <p:cNvPr id="5" name="スライド番号プレースホルダー 4">
            <a:extLst>
              <a:ext uri="{FF2B5EF4-FFF2-40B4-BE49-F238E27FC236}">
                <a16:creationId xmlns:a16="http://schemas.microsoft.com/office/drawing/2014/main" id="{01C27220-A11E-472F-A731-4D86C2BBCC7D}"/>
              </a:ext>
            </a:extLst>
          </p:cNvPr>
          <p:cNvSpPr>
            <a:spLocks noGrp="1"/>
          </p:cNvSpPr>
          <p:nvPr>
            <p:ph type="sldNum" sz="quarter" idx="12"/>
          </p:nvPr>
        </p:nvSpPr>
        <p:spPr/>
        <p:txBody>
          <a:bodyPr/>
          <a:lstStyle/>
          <a:p>
            <a:fld id="{4FAB73BC-B049-4115-A692-8D63A059BFB8}" type="slidenum">
              <a:rPr lang="en-US" smtClean="0"/>
              <a:t>34</a:t>
            </a:fld>
            <a:endParaRPr lang="en-US" dirty="0"/>
          </a:p>
        </p:txBody>
      </p:sp>
      <p:sp>
        <p:nvSpPr>
          <p:cNvPr id="6" name="矢印: 上向き折線 5">
            <a:extLst>
              <a:ext uri="{FF2B5EF4-FFF2-40B4-BE49-F238E27FC236}">
                <a16:creationId xmlns:a16="http://schemas.microsoft.com/office/drawing/2014/main" id="{58A6EEBC-A840-402F-810E-7FCB29471DC8}"/>
              </a:ext>
            </a:extLst>
          </p:cNvPr>
          <p:cNvSpPr/>
          <p:nvPr/>
        </p:nvSpPr>
        <p:spPr>
          <a:xfrm rot="5400000">
            <a:off x="2152580" y="3936549"/>
            <a:ext cx="1137204" cy="1294667"/>
          </a:xfrm>
          <a:prstGeom prst="bentUpArrow">
            <a:avLst>
              <a:gd name="adj1" fmla="val 32840"/>
              <a:gd name="adj2" fmla="val 25000"/>
              <a:gd name="adj3" fmla="val 35780"/>
            </a:avLst>
          </a:prstGeom>
          <a:blipFill rotWithShape="0">
            <a:blip r:embed="rId2"/>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nvGrpSpPr>
          <p:cNvPr id="7" name="グループ化 6">
            <a:extLst>
              <a:ext uri="{FF2B5EF4-FFF2-40B4-BE49-F238E27FC236}">
                <a16:creationId xmlns:a16="http://schemas.microsoft.com/office/drawing/2014/main" id="{672A5228-4D86-49AB-9871-04552DBC4A75}"/>
              </a:ext>
            </a:extLst>
          </p:cNvPr>
          <p:cNvGrpSpPr/>
          <p:nvPr/>
        </p:nvGrpSpPr>
        <p:grpSpPr>
          <a:xfrm>
            <a:off x="1011521" y="2675935"/>
            <a:ext cx="2846141" cy="1340006"/>
            <a:chOff x="2004087" y="1530483"/>
            <a:chExt cx="2082205" cy="1340006"/>
          </a:xfrm>
        </p:grpSpPr>
        <p:sp>
          <p:nvSpPr>
            <p:cNvPr id="17" name="四角形: 角を丸くする 16">
              <a:extLst>
                <a:ext uri="{FF2B5EF4-FFF2-40B4-BE49-F238E27FC236}">
                  <a16:creationId xmlns:a16="http://schemas.microsoft.com/office/drawing/2014/main" id="{ACB170B3-DA28-407C-8E95-C8C0A27C5A62}"/>
                </a:ext>
              </a:extLst>
            </p:cNvPr>
            <p:cNvSpPr/>
            <p:nvPr/>
          </p:nvSpPr>
          <p:spPr>
            <a:xfrm>
              <a:off x="2087998" y="1530483"/>
              <a:ext cx="1914383" cy="1340006"/>
            </a:xfrm>
            <a:prstGeom prst="roundRect">
              <a:avLst>
                <a:gd name="adj" fmla="val 166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四角形: 角を丸くする 5">
              <a:extLst>
                <a:ext uri="{FF2B5EF4-FFF2-40B4-BE49-F238E27FC236}">
                  <a16:creationId xmlns:a16="http://schemas.microsoft.com/office/drawing/2014/main" id="{D1CCE3FD-0E19-428E-8AFF-3A7417784831}"/>
                </a:ext>
              </a:extLst>
            </p:cNvPr>
            <p:cNvSpPr txBox="1"/>
            <p:nvPr/>
          </p:nvSpPr>
          <p:spPr>
            <a:xfrm>
              <a:off x="2004087" y="1612862"/>
              <a:ext cx="2082205" cy="1209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kumimoji="1" lang="ja-JP" altLang="en-US" sz="3300" kern="1200" dirty="0"/>
                <a:t>単体テスト</a:t>
              </a:r>
            </a:p>
          </p:txBody>
        </p:sp>
      </p:grpSp>
      <p:grpSp>
        <p:nvGrpSpPr>
          <p:cNvPr id="8" name="グループ化 7">
            <a:extLst>
              <a:ext uri="{FF2B5EF4-FFF2-40B4-BE49-F238E27FC236}">
                <a16:creationId xmlns:a16="http://schemas.microsoft.com/office/drawing/2014/main" id="{48E63F2B-DAAA-4F00-8AF2-EEDBFFBCE514}"/>
              </a:ext>
            </a:extLst>
          </p:cNvPr>
          <p:cNvGrpSpPr/>
          <p:nvPr/>
        </p:nvGrpSpPr>
        <p:grpSpPr>
          <a:xfrm>
            <a:off x="3772587" y="2803735"/>
            <a:ext cx="5253910" cy="1083051"/>
            <a:chOff x="4032002" y="1658283"/>
            <a:chExt cx="5253910" cy="1083051"/>
          </a:xfrm>
        </p:grpSpPr>
        <p:sp>
          <p:nvSpPr>
            <p:cNvPr id="15" name="正方形/長方形 14">
              <a:extLst>
                <a:ext uri="{FF2B5EF4-FFF2-40B4-BE49-F238E27FC236}">
                  <a16:creationId xmlns:a16="http://schemas.microsoft.com/office/drawing/2014/main" id="{C5990286-EB84-4376-A943-1ABB760480F3}"/>
                </a:ext>
              </a:extLst>
            </p:cNvPr>
            <p:cNvSpPr/>
            <p:nvPr/>
          </p:nvSpPr>
          <p:spPr>
            <a:xfrm>
              <a:off x="4032002" y="1658283"/>
              <a:ext cx="4993195" cy="108305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6" name="テキスト ボックス 15">
              <a:extLst>
                <a:ext uri="{FF2B5EF4-FFF2-40B4-BE49-F238E27FC236}">
                  <a16:creationId xmlns:a16="http://schemas.microsoft.com/office/drawing/2014/main" id="{5EC6B9C2-FB00-48B1-B0F9-70C2950E77F6}"/>
                </a:ext>
              </a:extLst>
            </p:cNvPr>
            <p:cNvSpPr txBox="1"/>
            <p:nvPr/>
          </p:nvSpPr>
          <p:spPr>
            <a:xfrm>
              <a:off x="4032002" y="1658283"/>
              <a:ext cx="5253910" cy="108305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5730" tIns="125730" rIns="125730" bIns="125730" numCol="1" spcCol="1270" anchor="ctr" anchorCtr="0">
              <a:noAutofit/>
            </a:bodyPr>
            <a:lstStyle/>
            <a:p>
              <a:pPr marL="228600" lvl="1" indent="-228600" algn="l" defTabSz="1155700">
                <a:lnSpc>
                  <a:spcPct val="90000"/>
                </a:lnSpc>
                <a:spcBef>
                  <a:spcPct val="0"/>
                </a:spcBef>
                <a:spcAft>
                  <a:spcPct val="15000"/>
                </a:spcAft>
                <a:buChar char="•"/>
              </a:pPr>
              <a:r>
                <a:rPr kumimoji="1" lang="ja-JP" altLang="en-US" sz="2600" kern="1200" dirty="0"/>
                <a:t>文字数を数える関数のテスト</a:t>
              </a:r>
            </a:p>
          </p:txBody>
        </p:sp>
      </p:grpSp>
      <p:grpSp>
        <p:nvGrpSpPr>
          <p:cNvPr id="10" name="グループ化 9">
            <a:extLst>
              <a:ext uri="{FF2B5EF4-FFF2-40B4-BE49-F238E27FC236}">
                <a16:creationId xmlns:a16="http://schemas.microsoft.com/office/drawing/2014/main" id="{9462D566-A06B-4F81-AC52-EE32558CB8E8}"/>
              </a:ext>
            </a:extLst>
          </p:cNvPr>
          <p:cNvGrpSpPr/>
          <p:nvPr/>
        </p:nvGrpSpPr>
        <p:grpSpPr>
          <a:xfrm>
            <a:off x="5428589" y="4309004"/>
            <a:ext cx="5660606" cy="1083051"/>
            <a:chOff x="5688004" y="3163552"/>
            <a:chExt cx="5660606" cy="1083051"/>
          </a:xfrm>
        </p:grpSpPr>
        <p:sp>
          <p:nvSpPr>
            <p:cNvPr id="11" name="正方形/長方形 10">
              <a:extLst>
                <a:ext uri="{FF2B5EF4-FFF2-40B4-BE49-F238E27FC236}">
                  <a16:creationId xmlns:a16="http://schemas.microsoft.com/office/drawing/2014/main" id="{688571D2-1E9C-427D-8B12-BD84EBD8CD3C}"/>
                </a:ext>
              </a:extLst>
            </p:cNvPr>
            <p:cNvSpPr/>
            <p:nvPr/>
          </p:nvSpPr>
          <p:spPr>
            <a:xfrm>
              <a:off x="5688004" y="3163552"/>
              <a:ext cx="4993195" cy="108305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2" name="テキスト ボックス 11">
              <a:extLst>
                <a:ext uri="{FF2B5EF4-FFF2-40B4-BE49-F238E27FC236}">
                  <a16:creationId xmlns:a16="http://schemas.microsoft.com/office/drawing/2014/main" id="{3F2A260C-E3E5-4C28-AA0C-F02571291EE9}"/>
                </a:ext>
              </a:extLst>
            </p:cNvPr>
            <p:cNvSpPr txBox="1"/>
            <p:nvPr/>
          </p:nvSpPr>
          <p:spPr>
            <a:xfrm>
              <a:off x="6355415" y="3163552"/>
              <a:ext cx="4993195" cy="108305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37160" tIns="137160" rIns="137160" bIns="137160" numCol="1" spcCol="1270" anchor="ctr" anchorCtr="0">
              <a:noAutofit/>
            </a:bodyPr>
            <a:lstStyle/>
            <a:p>
              <a:pPr marL="285750" lvl="1" indent="-285750" algn="l" defTabSz="1244600">
                <a:lnSpc>
                  <a:spcPct val="90000"/>
                </a:lnSpc>
                <a:spcBef>
                  <a:spcPct val="0"/>
                </a:spcBef>
                <a:spcAft>
                  <a:spcPct val="15000"/>
                </a:spcAft>
                <a:buChar char="•"/>
              </a:pPr>
              <a:r>
                <a:rPr kumimoji="1" lang="ja-JP" altLang="en-US" sz="2800" kern="1200" dirty="0"/>
                <a:t>メモ帳の全ての機能のテスト</a:t>
              </a:r>
            </a:p>
          </p:txBody>
        </p:sp>
      </p:grpSp>
      <p:sp>
        <p:nvSpPr>
          <p:cNvPr id="20" name="四角形: 角を丸くする 19">
            <a:extLst>
              <a:ext uri="{FF2B5EF4-FFF2-40B4-BE49-F238E27FC236}">
                <a16:creationId xmlns:a16="http://schemas.microsoft.com/office/drawing/2014/main" id="{8B84B2CE-F6D1-47D6-8794-05A1F6A54C75}"/>
              </a:ext>
            </a:extLst>
          </p:cNvPr>
          <p:cNvSpPr/>
          <p:nvPr/>
        </p:nvSpPr>
        <p:spPr>
          <a:xfrm>
            <a:off x="3364556" y="4173552"/>
            <a:ext cx="2616747" cy="1340006"/>
          </a:xfrm>
          <a:prstGeom prst="roundRect">
            <a:avLst>
              <a:gd name="adj" fmla="val 166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四角形: 角を丸くする 5">
            <a:extLst>
              <a:ext uri="{FF2B5EF4-FFF2-40B4-BE49-F238E27FC236}">
                <a16:creationId xmlns:a16="http://schemas.microsoft.com/office/drawing/2014/main" id="{A48BF825-44F5-42F3-BE6C-B2C1D699BF07}"/>
              </a:ext>
            </a:extLst>
          </p:cNvPr>
          <p:cNvSpPr txBox="1"/>
          <p:nvPr/>
        </p:nvSpPr>
        <p:spPr>
          <a:xfrm>
            <a:off x="3249859" y="4255931"/>
            <a:ext cx="2846141" cy="1209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kumimoji="1" lang="ja-JP" altLang="en-US" sz="3300" kern="1200" dirty="0"/>
              <a:t>結合テスト</a:t>
            </a:r>
          </a:p>
        </p:txBody>
      </p:sp>
      <p:pic>
        <p:nvPicPr>
          <p:cNvPr id="22" name="図 21">
            <a:extLst>
              <a:ext uri="{FF2B5EF4-FFF2-40B4-BE49-F238E27FC236}">
                <a16:creationId xmlns:a16="http://schemas.microsoft.com/office/drawing/2014/main" id="{B9299B7D-58F5-4B47-8F2A-FD9B12C56D94}"/>
              </a:ext>
            </a:extLst>
          </p:cNvPr>
          <p:cNvPicPr>
            <a:picLocks noChangeAspect="1"/>
          </p:cNvPicPr>
          <p:nvPr/>
        </p:nvPicPr>
        <p:blipFill>
          <a:blip r:embed="rId3"/>
          <a:stretch>
            <a:fillRect/>
          </a:stretch>
        </p:blipFill>
        <p:spPr>
          <a:xfrm rot="10800000">
            <a:off x="9026497" y="3000040"/>
            <a:ext cx="1298561" cy="1140051"/>
          </a:xfrm>
          <a:prstGeom prst="rect">
            <a:avLst/>
          </a:prstGeom>
        </p:spPr>
      </p:pic>
      <p:sp>
        <p:nvSpPr>
          <p:cNvPr id="9" name="テキスト ボックス 8">
            <a:extLst>
              <a:ext uri="{FF2B5EF4-FFF2-40B4-BE49-F238E27FC236}">
                <a16:creationId xmlns:a16="http://schemas.microsoft.com/office/drawing/2014/main" id="{929A015E-F2F1-495C-8821-29C34B3B3C4A}"/>
              </a:ext>
            </a:extLst>
          </p:cNvPr>
          <p:cNvSpPr txBox="1"/>
          <p:nvPr/>
        </p:nvSpPr>
        <p:spPr>
          <a:xfrm>
            <a:off x="1126218" y="1894496"/>
            <a:ext cx="3440365" cy="461665"/>
          </a:xfrm>
          <a:prstGeom prst="rect">
            <a:avLst/>
          </a:prstGeom>
          <a:noFill/>
        </p:spPr>
        <p:txBody>
          <a:bodyPr wrap="none" rtlCol="0">
            <a:spAutoFit/>
          </a:bodyPr>
          <a:lstStyle/>
          <a:p>
            <a:r>
              <a:rPr kumimoji="1" lang="ja-JP" altLang="en-US" sz="2400" dirty="0"/>
              <a:t>●テキストエディタでの例</a:t>
            </a:r>
          </a:p>
        </p:txBody>
      </p:sp>
    </p:spTree>
    <p:extLst>
      <p:ext uri="{BB962C8B-B14F-4D97-AF65-F5344CB8AC3E}">
        <p14:creationId xmlns:p14="http://schemas.microsoft.com/office/powerpoint/2010/main" val="19694265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E488DB-0A18-4B24-B64A-E4DC3CB2E5A6}"/>
              </a:ext>
            </a:extLst>
          </p:cNvPr>
          <p:cNvSpPr>
            <a:spLocks noGrp="1"/>
          </p:cNvSpPr>
          <p:nvPr>
            <p:ph type="title"/>
          </p:nvPr>
        </p:nvSpPr>
        <p:spPr/>
        <p:txBody>
          <a:bodyPr/>
          <a:lstStyle/>
          <a:p>
            <a:r>
              <a:rPr kumimoji="1" lang="ja-JP" altLang="en-US" dirty="0"/>
              <a:t>ソフトウェア品質保証チーム</a:t>
            </a:r>
          </a:p>
        </p:txBody>
      </p:sp>
      <p:sp>
        <p:nvSpPr>
          <p:cNvPr id="3" name="コンテンツ プレースホルダー 2">
            <a:extLst>
              <a:ext uri="{FF2B5EF4-FFF2-40B4-BE49-F238E27FC236}">
                <a16:creationId xmlns:a16="http://schemas.microsoft.com/office/drawing/2014/main" id="{555E6408-0756-4B60-A5C7-579FC2F2905E}"/>
              </a:ext>
            </a:extLst>
          </p:cNvPr>
          <p:cNvSpPr>
            <a:spLocks noGrp="1"/>
          </p:cNvSpPr>
          <p:nvPr>
            <p:ph idx="1"/>
          </p:nvPr>
        </p:nvSpPr>
        <p:spPr/>
        <p:txBody>
          <a:bodyPr>
            <a:normAutofit/>
          </a:bodyPr>
          <a:lstStyle/>
          <a:p>
            <a:r>
              <a:rPr kumimoji="1" lang="en-US" altLang="ja-JP" sz="2400" dirty="0"/>
              <a:t> Software                          Quality     Assurance</a:t>
            </a:r>
          </a:p>
          <a:p>
            <a:r>
              <a:rPr kumimoji="1" lang="ja-JP" altLang="en-US" sz="2400" dirty="0"/>
              <a:t>●ソフトウェア開発チームとは別に組織される</a:t>
            </a:r>
            <a:endParaRPr lang="en-US" altLang="ja-JP" sz="2400" dirty="0"/>
          </a:p>
          <a:p>
            <a:r>
              <a:rPr lang="ja-JP" altLang="en-US" sz="2400" dirty="0"/>
              <a:t>●ソフトウェアのリリース前に，製品のテストを重ね，品質を保証する</a:t>
            </a:r>
            <a:endParaRPr kumimoji="1" lang="ja-JP" altLang="en-US" sz="2400" dirty="0"/>
          </a:p>
        </p:txBody>
      </p:sp>
      <p:sp>
        <p:nvSpPr>
          <p:cNvPr id="4" name="日付プレースホルダー 3">
            <a:extLst>
              <a:ext uri="{FF2B5EF4-FFF2-40B4-BE49-F238E27FC236}">
                <a16:creationId xmlns:a16="http://schemas.microsoft.com/office/drawing/2014/main" id="{A58CA6DB-662B-4E33-B0F8-BBF87904B9AB}"/>
              </a:ext>
            </a:extLst>
          </p:cNvPr>
          <p:cNvSpPr>
            <a:spLocks noGrp="1"/>
          </p:cNvSpPr>
          <p:nvPr>
            <p:ph type="dt" sz="half" idx="10"/>
          </p:nvPr>
        </p:nvSpPr>
        <p:spPr/>
        <p:txBody>
          <a:bodyPr/>
          <a:lstStyle/>
          <a:p>
            <a:r>
              <a:rPr lang="en-US" altLang="ja-JP"/>
              <a:t>2019</a:t>
            </a:r>
            <a:r>
              <a:rPr lang="ja-JP" altLang="en-US"/>
              <a:t>年</a:t>
            </a:r>
            <a:r>
              <a:rPr lang="en-US" altLang="ja-JP"/>
              <a:t>6</a:t>
            </a:r>
            <a:r>
              <a:rPr lang="ja-JP" altLang="en-US"/>
              <a:t>月</a:t>
            </a:r>
            <a:r>
              <a:rPr lang="en-US" altLang="ja-JP"/>
              <a:t>5</a:t>
            </a:r>
            <a:r>
              <a:rPr lang="ja-JP" altLang="en-US"/>
              <a:t>日</a:t>
            </a:r>
            <a:endParaRPr lang="en-US" dirty="0"/>
          </a:p>
        </p:txBody>
      </p:sp>
      <p:sp>
        <p:nvSpPr>
          <p:cNvPr id="5" name="フッター プレースホルダー 4">
            <a:extLst>
              <a:ext uri="{FF2B5EF4-FFF2-40B4-BE49-F238E27FC236}">
                <a16:creationId xmlns:a16="http://schemas.microsoft.com/office/drawing/2014/main" id="{51708B82-5436-480B-A7DF-C4D5C12EFDFB}"/>
              </a:ext>
            </a:extLst>
          </p:cNvPr>
          <p:cNvSpPr>
            <a:spLocks noGrp="1"/>
          </p:cNvSpPr>
          <p:nvPr>
            <p:ph type="ftr" sz="quarter" idx="11"/>
          </p:nvPr>
        </p:nvSpPr>
        <p:spPr/>
        <p:txBody>
          <a:bodyPr/>
          <a:lstStyle/>
          <a:p>
            <a:r>
              <a:rPr lang="ja-JP" altLang="en-US"/>
              <a:t>高知工科大学松崎・竹内研究室合同輪講資料</a:t>
            </a:r>
            <a:endParaRPr lang="en-US" dirty="0"/>
          </a:p>
        </p:txBody>
      </p:sp>
      <p:sp>
        <p:nvSpPr>
          <p:cNvPr id="6" name="スライド番号プレースホルダー 5">
            <a:extLst>
              <a:ext uri="{FF2B5EF4-FFF2-40B4-BE49-F238E27FC236}">
                <a16:creationId xmlns:a16="http://schemas.microsoft.com/office/drawing/2014/main" id="{6A9062F1-8876-40F4-8943-9D91BBE757BC}"/>
              </a:ext>
            </a:extLst>
          </p:cNvPr>
          <p:cNvSpPr>
            <a:spLocks noGrp="1"/>
          </p:cNvSpPr>
          <p:nvPr>
            <p:ph type="sldNum" sz="quarter" idx="12"/>
          </p:nvPr>
        </p:nvSpPr>
        <p:spPr/>
        <p:txBody>
          <a:bodyPr/>
          <a:lstStyle/>
          <a:p>
            <a:fld id="{4CE482DC-2269-4F26-9D2A-7E44B1A4CD85}" type="slidenum">
              <a:rPr lang="en-US" smtClean="0"/>
              <a:pPr/>
              <a:t>35</a:t>
            </a:fld>
            <a:endParaRPr lang="en-US" dirty="0"/>
          </a:p>
        </p:txBody>
      </p:sp>
      <p:grpSp>
        <p:nvGrpSpPr>
          <p:cNvPr id="7" name="グループ化 6">
            <a:extLst>
              <a:ext uri="{FF2B5EF4-FFF2-40B4-BE49-F238E27FC236}">
                <a16:creationId xmlns:a16="http://schemas.microsoft.com/office/drawing/2014/main" id="{95F57CD7-1115-44F5-BB63-14FDB1B31252}"/>
              </a:ext>
            </a:extLst>
          </p:cNvPr>
          <p:cNvGrpSpPr/>
          <p:nvPr/>
        </p:nvGrpSpPr>
        <p:grpSpPr>
          <a:xfrm>
            <a:off x="1097280" y="3395175"/>
            <a:ext cx="2846141" cy="1340006"/>
            <a:chOff x="2066828" y="2249723"/>
            <a:chExt cx="2082205" cy="1340006"/>
          </a:xfrm>
        </p:grpSpPr>
        <p:sp>
          <p:nvSpPr>
            <p:cNvPr id="8" name="四角形: 角を丸くする 7">
              <a:extLst>
                <a:ext uri="{FF2B5EF4-FFF2-40B4-BE49-F238E27FC236}">
                  <a16:creationId xmlns:a16="http://schemas.microsoft.com/office/drawing/2014/main" id="{77CC3050-2605-4912-BDF6-1AD9ED90A651}"/>
                </a:ext>
              </a:extLst>
            </p:cNvPr>
            <p:cNvSpPr/>
            <p:nvPr/>
          </p:nvSpPr>
          <p:spPr>
            <a:xfrm>
              <a:off x="2150739" y="2249723"/>
              <a:ext cx="1914383" cy="1340006"/>
            </a:xfrm>
            <a:prstGeom prst="roundRect">
              <a:avLst>
                <a:gd name="adj" fmla="val 166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四角形: 角を丸くする 5">
              <a:extLst>
                <a:ext uri="{FF2B5EF4-FFF2-40B4-BE49-F238E27FC236}">
                  <a16:creationId xmlns:a16="http://schemas.microsoft.com/office/drawing/2014/main" id="{0898B7D9-2A21-4859-A44C-B0917C5FAD90}"/>
                </a:ext>
              </a:extLst>
            </p:cNvPr>
            <p:cNvSpPr txBox="1"/>
            <p:nvPr/>
          </p:nvSpPr>
          <p:spPr>
            <a:xfrm>
              <a:off x="2066828" y="2332102"/>
              <a:ext cx="2082205" cy="1209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kumimoji="1" lang="ja-JP" altLang="en-US" sz="3300" kern="1200" dirty="0"/>
                <a:t>単体テスト</a:t>
              </a:r>
            </a:p>
          </p:txBody>
        </p:sp>
      </p:grpSp>
      <p:sp>
        <p:nvSpPr>
          <p:cNvPr id="10" name="四角形: 角を丸くする 9">
            <a:extLst>
              <a:ext uri="{FF2B5EF4-FFF2-40B4-BE49-F238E27FC236}">
                <a16:creationId xmlns:a16="http://schemas.microsoft.com/office/drawing/2014/main" id="{AE5303E4-24A5-486B-8F7E-A712B14EDEE9}"/>
              </a:ext>
            </a:extLst>
          </p:cNvPr>
          <p:cNvSpPr/>
          <p:nvPr/>
        </p:nvSpPr>
        <p:spPr>
          <a:xfrm>
            <a:off x="1211976" y="4824434"/>
            <a:ext cx="2616747" cy="1340006"/>
          </a:xfrm>
          <a:prstGeom prst="roundRect">
            <a:avLst>
              <a:gd name="adj" fmla="val 166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四角形: 角を丸くする 5">
            <a:extLst>
              <a:ext uri="{FF2B5EF4-FFF2-40B4-BE49-F238E27FC236}">
                <a16:creationId xmlns:a16="http://schemas.microsoft.com/office/drawing/2014/main" id="{D81B780F-FBA0-4AB9-B29F-146E51106679}"/>
              </a:ext>
            </a:extLst>
          </p:cNvPr>
          <p:cNvSpPr txBox="1"/>
          <p:nvPr/>
        </p:nvSpPr>
        <p:spPr>
          <a:xfrm>
            <a:off x="1097280" y="4889859"/>
            <a:ext cx="2846141" cy="1209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kumimoji="1" lang="ja-JP" altLang="en-US" sz="3300" kern="1200" dirty="0"/>
              <a:t>結合テスト</a:t>
            </a:r>
          </a:p>
        </p:txBody>
      </p:sp>
      <p:sp>
        <p:nvSpPr>
          <p:cNvPr id="12" name="正方形/長方形 11">
            <a:extLst>
              <a:ext uri="{FF2B5EF4-FFF2-40B4-BE49-F238E27FC236}">
                <a16:creationId xmlns:a16="http://schemas.microsoft.com/office/drawing/2014/main" id="{2D1FA92D-433E-47E7-ADDB-17A5236098A0}"/>
              </a:ext>
            </a:extLst>
          </p:cNvPr>
          <p:cNvSpPr/>
          <p:nvPr/>
        </p:nvSpPr>
        <p:spPr>
          <a:xfrm>
            <a:off x="3907763" y="3857414"/>
            <a:ext cx="3902030" cy="452432"/>
          </a:xfrm>
          <a:prstGeom prst="rect">
            <a:avLst/>
          </a:prstGeom>
        </p:spPr>
        <p:txBody>
          <a:bodyPr wrap="none">
            <a:spAutoFit/>
          </a:bodyPr>
          <a:lstStyle/>
          <a:p>
            <a:pPr marL="228600" lvl="1" indent="-228600" defTabSz="1155700">
              <a:lnSpc>
                <a:spcPct val="90000"/>
              </a:lnSpc>
              <a:spcBef>
                <a:spcPct val="0"/>
              </a:spcBef>
              <a:spcAft>
                <a:spcPct val="15000"/>
              </a:spcAft>
              <a:buChar char="•"/>
            </a:pPr>
            <a:r>
              <a:rPr kumimoji="1" lang="ja-JP" altLang="en-US" sz="2600" dirty="0"/>
              <a:t>開発チームの責任で行う</a:t>
            </a:r>
          </a:p>
        </p:txBody>
      </p:sp>
      <p:sp>
        <p:nvSpPr>
          <p:cNvPr id="13" name="正方形/長方形 12">
            <a:extLst>
              <a:ext uri="{FF2B5EF4-FFF2-40B4-BE49-F238E27FC236}">
                <a16:creationId xmlns:a16="http://schemas.microsoft.com/office/drawing/2014/main" id="{8075E4C9-8FD2-49CA-B25A-B8415710A29E}"/>
              </a:ext>
            </a:extLst>
          </p:cNvPr>
          <p:cNvSpPr/>
          <p:nvPr/>
        </p:nvSpPr>
        <p:spPr>
          <a:xfrm>
            <a:off x="3907763" y="5268221"/>
            <a:ext cx="3805850" cy="452432"/>
          </a:xfrm>
          <a:prstGeom prst="rect">
            <a:avLst/>
          </a:prstGeom>
        </p:spPr>
        <p:txBody>
          <a:bodyPr wrap="none">
            <a:spAutoFit/>
          </a:bodyPr>
          <a:lstStyle/>
          <a:p>
            <a:pPr marL="228600" lvl="1" indent="-228600" defTabSz="1155700">
              <a:lnSpc>
                <a:spcPct val="90000"/>
              </a:lnSpc>
              <a:spcBef>
                <a:spcPct val="0"/>
              </a:spcBef>
              <a:spcAft>
                <a:spcPct val="15000"/>
              </a:spcAft>
              <a:buChar char="•"/>
            </a:pPr>
            <a:r>
              <a:rPr kumimoji="1" lang="en-US" altLang="ja-JP" sz="2600" dirty="0"/>
              <a:t>SQA</a:t>
            </a:r>
            <a:r>
              <a:rPr kumimoji="1" lang="ja-JP" altLang="en-US" sz="2600" dirty="0"/>
              <a:t>チームの責任で行う</a:t>
            </a:r>
          </a:p>
        </p:txBody>
      </p:sp>
      <p:sp>
        <p:nvSpPr>
          <p:cNvPr id="14" name="テキスト ボックス 13">
            <a:extLst>
              <a:ext uri="{FF2B5EF4-FFF2-40B4-BE49-F238E27FC236}">
                <a16:creationId xmlns:a16="http://schemas.microsoft.com/office/drawing/2014/main" id="{C3F7086B-4CF2-4F9A-A5A0-E396492B2CA8}"/>
              </a:ext>
            </a:extLst>
          </p:cNvPr>
          <p:cNvSpPr txBox="1"/>
          <p:nvPr/>
        </p:nvSpPr>
        <p:spPr>
          <a:xfrm>
            <a:off x="8508989" y="5792802"/>
            <a:ext cx="2226892" cy="369332"/>
          </a:xfrm>
          <a:prstGeom prst="rect">
            <a:avLst/>
          </a:prstGeom>
          <a:noFill/>
        </p:spPr>
        <p:txBody>
          <a:bodyPr wrap="none" rtlCol="0">
            <a:spAutoFit/>
          </a:bodyPr>
          <a:lstStyle/>
          <a:p>
            <a:r>
              <a:rPr kumimoji="1" lang="ja-JP" altLang="en-US" dirty="0"/>
              <a:t>としている組織もある</a:t>
            </a:r>
          </a:p>
        </p:txBody>
      </p:sp>
    </p:spTree>
    <p:extLst>
      <p:ext uri="{BB962C8B-B14F-4D97-AF65-F5344CB8AC3E}">
        <p14:creationId xmlns:p14="http://schemas.microsoft.com/office/powerpoint/2010/main" val="40747468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AC3C9C-E929-4E38-9508-95730B09815B}"/>
              </a:ext>
            </a:extLst>
          </p:cNvPr>
          <p:cNvSpPr>
            <a:spLocks noGrp="1"/>
          </p:cNvSpPr>
          <p:nvPr>
            <p:ph type="title"/>
          </p:nvPr>
        </p:nvSpPr>
        <p:spPr/>
        <p:txBody>
          <a:bodyPr/>
          <a:lstStyle/>
          <a:p>
            <a:r>
              <a:rPr kumimoji="1" lang="ja-JP" altLang="en-US" dirty="0"/>
              <a:t>テスト・ドライバ</a:t>
            </a:r>
          </a:p>
        </p:txBody>
      </p:sp>
      <p:sp>
        <p:nvSpPr>
          <p:cNvPr id="3" name="コンテンツ プレースホルダー 2">
            <a:extLst>
              <a:ext uri="{FF2B5EF4-FFF2-40B4-BE49-F238E27FC236}">
                <a16:creationId xmlns:a16="http://schemas.microsoft.com/office/drawing/2014/main" id="{C09B12D8-0935-4D37-BA49-5724CE28B111}"/>
              </a:ext>
            </a:extLst>
          </p:cNvPr>
          <p:cNvSpPr>
            <a:spLocks noGrp="1"/>
          </p:cNvSpPr>
          <p:nvPr>
            <p:ph idx="1"/>
          </p:nvPr>
        </p:nvSpPr>
        <p:spPr/>
        <p:txBody>
          <a:bodyPr>
            <a:normAutofit/>
          </a:bodyPr>
          <a:lstStyle/>
          <a:p>
            <a:r>
              <a:rPr kumimoji="1" lang="ja-JP" altLang="en-US" sz="2400" dirty="0"/>
              <a:t>●テスターのテスト自動化ツールのこと</a:t>
            </a:r>
            <a:endParaRPr kumimoji="1" lang="en-US" altLang="ja-JP" sz="2400" dirty="0"/>
          </a:p>
          <a:p>
            <a:pPr marL="0" indent="0">
              <a:buNone/>
            </a:pPr>
            <a:r>
              <a:rPr lang="ja-JP" altLang="en-US" sz="2400" dirty="0"/>
              <a:t>　・ プログラム実行環境の設定</a:t>
            </a:r>
            <a:endParaRPr lang="en-US" altLang="ja-JP" sz="2400" dirty="0"/>
          </a:p>
          <a:p>
            <a:pPr marL="0" indent="0">
              <a:buNone/>
            </a:pPr>
            <a:r>
              <a:rPr lang="ja-JP" altLang="en-US" sz="2400" dirty="0"/>
              <a:t>　・ 事前設定済みの，あるいは自動生成した入力列をテスト</a:t>
            </a:r>
            <a:endParaRPr lang="en-US" altLang="ja-JP" sz="2400" dirty="0"/>
          </a:p>
          <a:p>
            <a:pPr marL="0" indent="0">
              <a:buNone/>
            </a:pPr>
            <a:r>
              <a:rPr lang="ja-JP" altLang="en-US" sz="2400" dirty="0"/>
              <a:t>　・ 実行結果をログに保存</a:t>
            </a:r>
            <a:endParaRPr lang="en-US" altLang="ja-JP" sz="2400" dirty="0"/>
          </a:p>
          <a:p>
            <a:pPr marL="0" indent="0">
              <a:buNone/>
            </a:pPr>
            <a:r>
              <a:rPr lang="ja-JP" altLang="en-US" sz="2400" dirty="0"/>
              <a:t>　・ テスト結果の判定</a:t>
            </a:r>
            <a:endParaRPr lang="en-US" altLang="ja-JP" sz="2400" dirty="0"/>
          </a:p>
          <a:p>
            <a:pPr marL="0" indent="0">
              <a:buNone/>
            </a:pPr>
            <a:r>
              <a:rPr lang="ja-JP" altLang="en-US" sz="2400" dirty="0"/>
              <a:t>　・ テスト結果の報告書の作成　　　　　　　　　　　　　　　　</a:t>
            </a:r>
            <a:endParaRPr lang="en-US" altLang="ja-JP" sz="2400" dirty="0"/>
          </a:p>
          <a:p>
            <a:r>
              <a:rPr kumimoji="1" lang="ja-JP" altLang="en-US" sz="2400" dirty="0"/>
              <a:t>●例えば，富士通製</a:t>
            </a:r>
            <a:endParaRPr kumimoji="1" lang="en-US" altLang="ja-JP" sz="2400" dirty="0"/>
          </a:p>
          <a:p>
            <a:r>
              <a:rPr lang="en-US" altLang="ja-JP" b="1" dirty="0" err="1"/>
              <a:t>Interdevelop</a:t>
            </a:r>
            <a:r>
              <a:rPr lang="en-US" altLang="ja-JP" b="1" dirty="0"/>
              <a:t> AP Test</a:t>
            </a:r>
            <a:r>
              <a:rPr lang="ja-JP" altLang="en-US" b="1" dirty="0"/>
              <a:t>｛エビデンスツール・負荷テスト・リグレッションテスト・ファンクションテスト｝</a:t>
            </a:r>
            <a:endParaRPr kumimoji="1" lang="ja-JP" altLang="en-US" sz="2400" dirty="0"/>
          </a:p>
        </p:txBody>
      </p:sp>
      <p:sp>
        <p:nvSpPr>
          <p:cNvPr id="4" name="日付プレースホルダー 3">
            <a:extLst>
              <a:ext uri="{FF2B5EF4-FFF2-40B4-BE49-F238E27FC236}">
                <a16:creationId xmlns:a16="http://schemas.microsoft.com/office/drawing/2014/main" id="{3B16E467-DDC5-4A9D-BC86-622B57C35C6E}"/>
              </a:ext>
            </a:extLst>
          </p:cNvPr>
          <p:cNvSpPr>
            <a:spLocks noGrp="1"/>
          </p:cNvSpPr>
          <p:nvPr>
            <p:ph type="dt" sz="half" idx="10"/>
          </p:nvPr>
        </p:nvSpPr>
        <p:spPr/>
        <p:txBody>
          <a:bodyPr/>
          <a:lstStyle/>
          <a:p>
            <a:r>
              <a:rPr lang="en-US" altLang="ja-JP"/>
              <a:t>2019</a:t>
            </a:r>
            <a:r>
              <a:rPr lang="ja-JP" altLang="en-US"/>
              <a:t>年</a:t>
            </a:r>
            <a:r>
              <a:rPr lang="en-US" altLang="ja-JP"/>
              <a:t>6</a:t>
            </a:r>
            <a:r>
              <a:rPr lang="ja-JP" altLang="en-US"/>
              <a:t>月</a:t>
            </a:r>
            <a:r>
              <a:rPr lang="en-US" altLang="ja-JP"/>
              <a:t>5</a:t>
            </a:r>
            <a:r>
              <a:rPr lang="ja-JP" altLang="en-US"/>
              <a:t>日</a:t>
            </a:r>
            <a:endParaRPr lang="en-US" dirty="0"/>
          </a:p>
        </p:txBody>
      </p:sp>
      <p:sp>
        <p:nvSpPr>
          <p:cNvPr id="5" name="フッター プレースホルダー 4">
            <a:extLst>
              <a:ext uri="{FF2B5EF4-FFF2-40B4-BE49-F238E27FC236}">
                <a16:creationId xmlns:a16="http://schemas.microsoft.com/office/drawing/2014/main" id="{A2E58A68-0FD5-49A8-80D3-20D99E4378ED}"/>
              </a:ext>
            </a:extLst>
          </p:cNvPr>
          <p:cNvSpPr>
            <a:spLocks noGrp="1"/>
          </p:cNvSpPr>
          <p:nvPr>
            <p:ph type="ftr" sz="quarter" idx="11"/>
          </p:nvPr>
        </p:nvSpPr>
        <p:spPr/>
        <p:txBody>
          <a:bodyPr/>
          <a:lstStyle/>
          <a:p>
            <a:r>
              <a:rPr lang="ja-JP" altLang="en-US"/>
              <a:t>高知工科大学松崎・竹内研究室合同輪講資料</a:t>
            </a:r>
            <a:endParaRPr lang="en-US" dirty="0"/>
          </a:p>
        </p:txBody>
      </p:sp>
      <p:sp>
        <p:nvSpPr>
          <p:cNvPr id="6" name="スライド番号プレースホルダー 5">
            <a:extLst>
              <a:ext uri="{FF2B5EF4-FFF2-40B4-BE49-F238E27FC236}">
                <a16:creationId xmlns:a16="http://schemas.microsoft.com/office/drawing/2014/main" id="{19D13808-46FD-4D3A-B988-87FE2EDF92D4}"/>
              </a:ext>
            </a:extLst>
          </p:cNvPr>
          <p:cNvSpPr>
            <a:spLocks noGrp="1"/>
          </p:cNvSpPr>
          <p:nvPr>
            <p:ph type="sldNum" sz="quarter" idx="12"/>
          </p:nvPr>
        </p:nvSpPr>
        <p:spPr/>
        <p:txBody>
          <a:bodyPr/>
          <a:lstStyle/>
          <a:p>
            <a:fld id="{4CE482DC-2269-4F26-9D2A-7E44B1A4CD85}" type="slidenum">
              <a:rPr lang="en-US" smtClean="0"/>
              <a:pPr/>
              <a:t>36</a:t>
            </a:fld>
            <a:endParaRPr lang="en-US" dirty="0"/>
          </a:p>
        </p:txBody>
      </p:sp>
    </p:spTree>
    <p:extLst>
      <p:ext uri="{BB962C8B-B14F-4D97-AF65-F5344CB8AC3E}">
        <p14:creationId xmlns:p14="http://schemas.microsoft.com/office/powerpoint/2010/main" val="19054281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C4CF3D-0F98-45C8-958A-0F5C46641837}"/>
              </a:ext>
            </a:extLst>
          </p:cNvPr>
          <p:cNvSpPr>
            <a:spLocks noGrp="1"/>
          </p:cNvSpPr>
          <p:nvPr>
            <p:ph type="title"/>
          </p:nvPr>
        </p:nvSpPr>
        <p:spPr/>
        <p:txBody>
          <a:bodyPr/>
          <a:lstStyle/>
          <a:p>
            <a:r>
              <a:rPr kumimoji="1" lang="ja-JP" altLang="en-US" dirty="0"/>
              <a:t>スタブ</a:t>
            </a:r>
          </a:p>
        </p:txBody>
      </p:sp>
      <p:sp>
        <p:nvSpPr>
          <p:cNvPr id="3" name="日付プレースホルダー 2">
            <a:extLst>
              <a:ext uri="{FF2B5EF4-FFF2-40B4-BE49-F238E27FC236}">
                <a16:creationId xmlns:a16="http://schemas.microsoft.com/office/drawing/2014/main" id="{06E401F0-358F-4CB7-B051-387C62EE5071}"/>
              </a:ext>
            </a:extLst>
          </p:cNvPr>
          <p:cNvSpPr>
            <a:spLocks noGrp="1"/>
          </p:cNvSpPr>
          <p:nvPr>
            <p:ph type="dt" sz="half" idx="10"/>
          </p:nvPr>
        </p:nvSpPr>
        <p:spPr/>
        <p:txBody>
          <a:bodyPr/>
          <a:lstStyle/>
          <a:p>
            <a:r>
              <a:rPr lang="en-US" altLang="ja-JP"/>
              <a:t>2019</a:t>
            </a:r>
            <a:r>
              <a:rPr lang="ja-JP" altLang="en-US"/>
              <a:t>年</a:t>
            </a:r>
            <a:r>
              <a:rPr lang="en-US" altLang="ja-JP"/>
              <a:t>6</a:t>
            </a:r>
            <a:r>
              <a:rPr lang="ja-JP" altLang="en-US"/>
              <a:t>月</a:t>
            </a:r>
            <a:r>
              <a:rPr lang="en-US" altLang="ja-JP"/>
              <a:t>5</a:t>
            </a:r>
            <a:r>
              <a:rPr lang="ja-JP" altLang="en-US"/>
              <a:t>日</a:t>
            </a:r>
            <a:endParaRPr lang="en-US" dirty="0"/>
          </a:p>
        </p:txBody>
      </p:sp>
      <p:sp>
        <p:nvSpPr>
          <p:cNvPr id="4" name="フッター プレースホルダー 3">
            <a:extLst>
              <a:ext uri="{FF2B5EF4-FFF2-40B4-BE49-F238E27FC236}">
                <a16:creationId xmlns:a16="http://schemas.microsoft.com/office/drawing/2014/main" id="{6417953D-E4FD-459B-935D-9E8F32FA86EA}"/>
              </a:ext>
            </a:extLst>
          </p:cNvPr>
          <p:cNvSpPr>
            <a:spLocks noGrp="1"/>
          </p:cNvSpPr>
          <p:nvPr>
            <p:ph type="ftr" sz="quarter" idx="11"/>
          </p:nvPr>
        </p:nvSpPr>
        <p:spPr/>
        <p:txBody>
          <a:bodyPr/>
          <a:lstStyle/>
          <a:p>
            <a:r>
              <a:rPr lang="ja-JP" altLang="en-US"/>
              <a:t>高知工科大学松崎・竹内研究室合同輪講資料</a:t>
            </a:r>
            <a:endParaRPr lang="en-US" dirty="0"/>
          </a:p>
        </p:txBody>
      </p:sp>
      <p:sp>
        <p:nvSpPr>
          <p:cNvPr id="5" name="スライド番号プレースホルダー 4">
            <a:extLst>
              <a:ext uri="{FF2B5EF4-FFF2-40B4-BE49-F238E27FC236}">
                <a16:creationId xmlns:a16="http://schemas.microsoft.com/office/drawing/2014/main" id="{B68A269D-E61E-4263-ACA0-B8C13ED3234B}"/>
              </a:ext>
            </a:extLst>
          </p:cNvPr>
          <p:cNvSpPr>
            <a:spLocks noGrp="1"/>
          </p:cNvSpPr>
          <p:nvPr>
            <p:ph type="sldNum" sz="quarter" idx="12"/>
          </p:nvPr>
        </p:nvSpPr>
        <p:spPr/>
        <p:txBody>
          <a:bodyPr/>
          <a:lstStyle/>
          <a:p>
            <a:fld id="{4FAB73BC-B049-4115-A692-8D63A059BFB8}" type="slidenum">
              <a:rPr lang="en-US" smtClean="0"/>
              <a:t>37</a:t>
            </a:fld>
            <a:endParaRPr lang="en-US" dirty="0"/>
          </a:p>
        </p:txBody>
      </p:sp>
      <p:sp>
        <p:nvSpPr>
          <p:cNvPr id="6" name="テキスト ボックス 5">
            <a:extLst>
              <a:ext uri="{FF2B5EF4-FFF2-40B4-BE49-F238E27FC236}">
                <a16:creationId xmlns:a16="http://schemas.microsoft.com/office/drawing/2014/main" id="{5E180C37-A7FA-4B95-B565-91C99B596E4A}"/>
              </a:ext>
            </a:extLst>
          </p:cNvPr>
          <p:cNvSpPr txBox="1"/>
          <p:nvPr/>
        </p:nvSpPr>
        <p:spPr>
          <a:xfrm>
            <a:off x="1097279" y="1877439"/>
            <a:ext cx="10770466" cy="4154984"/>
          </a:xfrm>
          <a:prstGeom prst="rect">
            <a:avLst/>
          </a:prstGeom>
          <a:noFill/>
        </p:spPr>
        <p:txBody>
          <a:bodyPr wrap="square" rtlCol="0">
            <a:spAutoFit/>
          </a:bodyPr>
          <a:lstStyle/>
          <a:p>
            <a:r>
              <a:rPr kumimoji="1" lang="ja-JP" altLang="en-US" sz="2400" dirty="0"/>
              <a:t>●単体テストの下位モジュールを指す</a:t>
            </a:r>
            <a:endParaRPr kumimoji="1" lang="en-US" altLang="ja-JP" sz="2400" dirty="0"/>
          </a:p>
          <a:p>
            <a:endParaRPr kumimoji="1" lang="en-US" altLang="ja-JP" sz="2400" dirty="0"/>
          </a:p>
          <a:p>
            <a:r>
              <a:rPr kumimoji="1" lang="ja-JP" altLang="en-US" sz="2400" dirty="0"/>
              <a:t>●ドライバ　→　単体テスト部を使うプログラムをテスト</a:t>
            </a:r>
            <a:endParaRPr kumimoji="1" lang="en-US" altLang="ja-JP" sz="2400" dirty="0"/>
          </a:p>
          <a:p>
            <a:r>
              <a:rPr kumimoji="1" lang="ja-JP" altLang="en-US" sz="2400" dirty="0"/>
              <a:t>　 スタブ　　 →　単体テストが用いるプログラムをテスト</a:t>
            </a:r>
            <a:endParaRPr kumimoji="1" lang="en-US" altLang="ja-JP" sz="2400" dirty="0"/>
          </a:p>
          <a:p>
            <a:endParaRPr kumimoji="1" lang="en-US" altLang="ja-JP" sz="2400" dirty="0"/>
          </a:p>
          <a:p>
            <a:r>
              <a:rPr kumimoji="1" lang="ja-JP" altLang="en-US" sz="2400" dirty="0"/>
              <a:t>●適切なスタブの構築は，なかなかの難題</a:t>
            </a:r>
            <a:endParaRPr kumimoji="1" lang="en-US" altLang="ja-JP" sz="2400" dirty="0"/>
          </a:p>
          <a:p>
            <a:endParaRPr kumimoji="1" lang="en-US" altLang="ja-JP" sz="2400" dirty="0"/>
          </a:p>
          <a:p>
            <a:r>
              <a:rPr kumimoji="1" lang="ja-JP" altLang="en-US" sz="2400" dirty="0">
                <a:solidFill>
                  <a:schemeClr val="tx1">
                    <a:lumMod val="50000"/>
                    <a:lumOff val="50000"/>
                  </a:schemeClr>
                </a:solidFill>
              </a:rPr>
              <a:t>　</a:t>
            </a:r>
            <a:r>
              <a:rPr kumimoji="1" lang="ja-JP" altLang="en-US" sz="2400" dirty="0"/>
              <a:t>・</a:t>
            </a:r>
            <a:r>
              <a:rPr kumimoji="1" lang="ja-JP" altLang="en-US" sz="2400" dirty="0">
                <a:solidFill>
                  <a:schemeClr val="tx1">
                    <a:lumMod val="50000"/>
                    <a:lumOff val="50000"/>
                  </a:schemeClr>
                </a:solidFill>
              </a:rPr>
              <a:t>（関数の）</a:t>
            </a:r>
            <a:r>
              <a:rPr kumimoji="1" lang="ja-JP" altLang="en-US" sz="2400" dirty="0"/>
              <a:t>呼び出し側から提供される引数，環境のチェック</a:t>
            </a:r>
            <a:endParaRPr kumimoji="1" lang="en-US" altLang="ja-JP" sz="2400" dirty="0"/>
          </a:p>
          <a:p>
            <a:r>
              <a:rPr kumimoji="1" lang="ja-JP" altLang="en-US" sz="2400" dirty="0"/>
              <a:t>　・仕様に一致する方法で引数とグローバル変数を変更</a:t>
            </a:r>
            <a:endParaRPr kumimoji="1" lang="en-US" altLang="ja-JP" sz="2400" dirty="0"/>
          </a:p>
          <a:p>
            <a:r>
              <a:rPr kumimoji="1" lang="ja-JP" altLang="en-US" sz="2400" dirty="0"/>
              <a:t>　・仕様に一致する値を返す</a:t>
            </a:r>
            <a:endParaRPr kumimoji="1" lang="en-US" altLang="ja-JP" sz="2400" dirty="0"/>
          </a:p>
          <a:p>
            <a:r>
              <a:rPr kumimoji="1" lang="ja-JP" altLang="en-US" sz="2400" dirty="0"/>
              <a:t>　　　　　　　　　　　　　　　　　　　　→テストスイートの引数と対応した表を作るべき</a:t>
            </a:r>
            <a:endParaRPr kumimoji="1" lang="en-US" altLang="ja-JP" sz="2400" dirty="0"/>
          </a:p>
        </p:txBody>
      </p:sp>
    </p:spTree>
    <p:extLst>
      <p:ext uri="{BB962C8B-B14F-4D97-AF65-F5344CB8AC3E}">
        <p14:creationId xmlns:p14="http://schemas.microsoft.com/office/powerpoint/2010/main" val="36150771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B2915D-548B-4C28-A010-1C80B9DD97CB}"/>
              </a:ext>
            </a:extLst>
          </p:cNvPr>
          <p:cNvSpPr>
            <a:spLocks noGrp="1"/>
          </p:cNvSpPr>
          <p:nvPr>
            <p:ph type="title"/>
          </p:nvPr>
        </p:nvSpPr>
        <p:spPr/>
        <p:txBody>
          <a:bodyPr/>
          <a:lstStyle/>
          <a:p>
            <a:r>
              <a:rPr lang="ja-JP" altLang="en-US" dirty="0"/>
              <a:t>回帰テスト</a:t>
            </a:r>
            <a:endParaRPr kumimoji="1" lang="ja-JP" altLang="en-US" dirty="0"/>
          </a:p>
        </p:txBody>
      </p:sp>
      <p:sp>
        <p:nvSpPr>
          <p:cNvPr id="3" name="コンテンツ プレースホルダー 2">
            <a:extLst>
              <a:ext uri="{FF2B5EF4-FFF2-40B4-BE49-F238E27FC236}">
                <a16:creationId xmlns:a16="http://schemas.microsoft.com/office/drawing/2014/main" id="{B1000CFE-B700-4532-B722-694BD9A49D71}"/>
              </a:ext>
            </a:extLst>
          </p:cNvPr>
          <p:cNvSpPr>
            <a:spLocks noGrp="1"/>
          </p:cNvSpPr>
          <p:nvPr>
            <p:ph idx="1"/>
          </p:nvPr>
        </p:nvSpPr>
        <p:spPr/>
        <p:txBody>
          <a:bodyPr>
            <a:normAutofit/>
          </a:bodyPr>
          <a:lstStyle/>
          <a:p>
            <a:r>
              <a:rPr kumimoji="1" lang="ja-JP" altLang="en-US" sz="2400" dirty="0"/>
              <a:t>●プログラムを以前から変更した際に，</a:t>
            </a:r>
            <a:endParaRPr kumimoji="1" lang="en-US" altLang="ja-JP" sz="2400" dirty="0"/>
          </a:p>
          <a:p>
            <a:r>
              <a:rPr lang="ja-JP" altLang="en-US" sz="2400" dirty="0"/>
              <a:t>　 </a:t>
            </a:r>
            <a:r>
              <a:rPr kumimoji="1" lang="ja-JP" altLang="en-US" sz="2400" dirty="0"/>
              <a:t>新た</a:t>
            </a:r>
            <a:r>
              <a:rPr lang="ja-JP" altLang="en-US" sz="2400" dirty="0"/>
              <a:t>な</a:t>
            </a:r>
            <a:r>
              <a:rPr kumimoji="1" lang="ja-JP" altLang="en-US" sz="2400" dirty="0"/>
              <a:t>バグが発生していないかを確認するテスト</a:t>
            </a:r>
            <a:endParaRPr kumimoji="1" lang="en-US" altLang="ja-JP" sz="2400" dirty="0"/>
          </a:p>
          <a:p>
            <a:endParaRPr lang="en-US" altLang="ja-JP" sz="2400" dirty="0"/>
          </a:p>
          <a:p>
            <a:r>
              <a:rPr kumimoji="1" lang="ja-JP" altLang="en-US" sz="2400" dirty="0"/>
              <a:t>〇自動化することによって，容易になる部分がある</a:t>
            </a:r>
            <a:endParaRPr kumimoji="1" lang="en-US" altLang="ja-JP" sz="2400" dirty="0"/>
          </a:p>
          <a:p>
            <a:endParaRPr lang="en-US" altLang="ja-JP" sz="2400" dirty="0"/>
          </a:p>
          <a:p>
            <a:r>
              <a:rPr lang="en-US" altLang="ja-JP" sz="2400" dirty="0"/>
              <a:t>―</a:t>
            </a:r>
            <a:r>
              <a:rPr kumimoji="1" lang="ja-JP" altLang="en-US" sz="2400" i="1" dirty="0"/>
              <a:t>どんな些細で小さな変更であっても，</a:t>
            </a:r>
            <a:endParaRPr kumimoji="1" lang="en-US" altLang="ja-JP" sz="2400" i="1" dirty="0"/>
          </a:p>
          <a:p>
            <a:r>
              <a:rPr lang="ja-JP" altLang="en-US" sz="2400" i="1" dirty="0"/>
              <a:t>　 プログラムはこれまでのテストに依然として合格し続けるとは限らない</a:t>
            </a:r>
            <a:r>
              <a:rPr lang="en-US" altLang="ja-JP" sz="2400" dirty="0"/>
              <a:t>―</a:t>
            </a:r>
            <a:endParaRPr kumimoji="1" lang="ja-JP" altLang="en-US" sz="2400" dirty="0"/>
          </a:p>
        </p:txBody>
      </p:sp>
      <p:sp>
        <p:nvSpPr>
          <p:cNvPr id="4" name="日付プレースホルダー 3">
            <a:extLst>
              <a:ext uri="{FF2B5EF4-FFF2-40B4-BE49-F238E27FC236}">
                <a16:creationId xmlns:a16="http://schemas.microsoft.com/office/drawing/2014/main" id="{32396B15-A791-4629-8574-C880B1947E52}"/>
              </a:ext>
            </a:extLst>
          </p:cNvPr>
          <p:cNvSpPr>
            <a:spLocks noGrp="1"/>
          </p:cNvSpPr>
          <p:nvPr>
            <p:ph type="dt" sz="half" idx="10"/>
          </p:nvPr>
        </p:nvSpPr>
        <p:spPr/>
        <p:txBody>
          <a:bodyPr/>
          <a:lstStyle/>
          <a:p>
            <a:r>
              <a:rPr lang="en-US" altLang="ja-JP"/>
              <a:t>2019</a:t>
            </a:r>
            <a:r>
              <a:rPr lang="ja-JP" altLang="en-US"/>
              <a:t>年</a:t>
            </a:r>
            <a:r>
              <a:rPr lang="en-US" altLang="ja-JP"/>
              <a:t>6</a:t>
            </a:r>
            <a:r>
              <a:rPr lang="ja-JP" altLang="en-US"/>
              <a:t>月</a:t>
            </a:r>
            <a:r>
              <a:rPr lang="en-US" altLang="ja-JP"/>
              <a:t>5</a:t>
            </a:r>
            <a:r>
              <a:rPr lang="ja-JP" altLang="en-US"/>
              <a:t>日</a:t>
            </a:r>
            <a:endParaRPr lang="en-US" dirty="0"/>
          </a:p>
        </p:txBody>
      </p:sp>
      <p:sp>
        <p:nvSpPr>
          <p:cNvPr id="5" name="フッター プレースホルダー 4">
            <a:extLst>
              <a:ext uri="{FF2B5EF4-FFF2-40B4-BE49-F238E27FC236}">
                <a16:creationId xmlns:a16="http://schemas.microsoft.com/office/drawing/2014/main" id="{93D59C94-40EB-4353-AD91-26B1C9D9F990}"/>
              </a:ext>
            </a:extLst>
          </p:cNvPr>
          <p:cNvSpPr>
            <a:spLocks noGrp="1"/>
          </p:cNvSpPr>
          <p:nvPr>
            <p:ph type="ftr" sz="quarter" idx="11"/>
          </p:nvPr>
        </p:nvSpPr>
        <p:spPr/>
        <p:txBody>
          <a:bodyPr/>
          <a:lstStyle/>
          <a:p>
            <a:r>
              <a:rPr lang="ja-JP" altLang="en-US"/>
              <a:t>高知工科大学松崎・竹内研究室合同輪講資料</a:t>
            </a:r>
            <a:endParaRPr lang="en-US" dirty="0"/>
          </a:p>
        </p:txBody>
      </p:sp>
      <p:sp>
        <p:nvSpPr>
          <p:cNvPr id="6" name="スライド番号プレースホルダー 5">
            <a:extLst>
              <a:ext uri="{FF2B5EF4-FFF2-40B4-BE49-F238E27FC236}">
                <a16:creationId xmlns:a16="http://schemas.microsoft.com/office/drawing/2014/main" id="{5132D35B-62E0-4352-8F35-4898AD3262F1}"/>
              </a:ext>
            </a:extLst>
          </p:cNvPr>
          <p:cNvSpPr>
            <a:spLocks noGrp="1"/>
          </p:cNvSpPr>
          <p:nvPr>
            <p:ph type="sldNum" sz="quarter" idx="12"/>
          </p:nvPr>
        </p:nvSpPr>
        <p:spPr/>
        <p:txBody>
          <a:bodyPr/>
          <a:lstStyle/>
          <a:p>
            <a:fld id="{4CE482DC-2269-4F26-9D2A-7E44B1A4CD85}" type="slidenum">
              <a:rPr lang="en-US" smtClean="0"/>
              <a:pPr/>
              <a:t>38</a:t>
            </a:fld>
            <a:endParaRPr lang="en-US" dirty="0"/>
          </a:p>
        </p:txBody>
      </p:sp>
    </p:spTree>
    <p:extLst>
      <p:ext uri="{BB962C8B-B14F-4D97-AF65-F5344CB8AC3E}">
        <p14:creationId xmlns:p14="http://schemas.microsoft.com/office/powerpoint/2010/main" val="430701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振り返りまとめ</a:t>
            </a:r>
            <a:r>
              <a:rPr lang="en-US" altLang="ja-JP" sz="3200" dirty="0"/>
              <a:t>―</a:t>
            </a:r>
            <a:r>
              <a:rPr kumimoji="1" lang="ja-JP" altLang="en-US" sz="3200" dirty="0"/>
              <a:t>ブラックボックステストー</a:t>
            </a:r>
            <a:endParaRPr kumimoji="1" lang="ja-JP" altLang="en-US" dirty="0"/>
          </a:p>
        </p:txBody>
      </p:sp>
      <p:sp>
        <p:nvSpPr>
          <p:cNvPr id="4" name="日付プレースホルダー 3"/>
          <p:cNvSpPr>
            <a:spLocks noGrp="1"/>
          </p:cNvSpPr>
          <p:nvPr>
            <p:ph type="dt" sz="half" idx="10"/>
          </p:nvPr>
        </p:nvSpPr>
        <p:spPr/>
        <p:txBody>
          <a:bodyPr/>
          <a:lstStyle/>
          <a:p>
            <a:r>
              <a:rPr lang="en-US" altLang="ja-JP"/>
              <a:t>2019</a:t>
            </a:r>
            <a:r>
              <a:rPr lang="ja-JP" altLang="en-US"/>
              <a:t>年</a:t>
            </a:r>
            <a:r>
              <a:rPr lang="en-US" altLang="ja-JP"/>
              <a:t>6</a:t>
            </a:r>
            <a:r>
              <a:rPr lang="ja-JP" altLang="en-US"/>
              <a:t>月</a:t>
            </a:r>
            <a:r>
              <a:rPr lang="en-US" altLang="ja-JP"/>
              <a:t>5</a:t>
            </a:r>
            <a:r>
              <a:rPr lang="ja-JP" altLang="en-US"/>
              <a:t>日</a:t>
            </a:r>
            <a:endParaRPr lang="en-US" dirty="0"/>
          </a:p>
        </p:txBody>
      </p:sp>
      <p:sp>
        <p:nvSpPr>
          <p:cNvPr id="5" name="フッター プレースホルダー 4"/>
          <p:cNvSpPr>
            <a:spLocks noGrp="1"/>
          </p:cNvSpPr>
          <p:nvPr>
            <p:ph type="ftr" sz="quarter" idx="11"/>
          </p:nvPr>
        </p:nvSpPr>
        <p:spPr/>
        <p:txBody>
          <a:bodyPr/>
          <a:lstStyle/>
          <a:p>
            <a:r>
              <a:rPr lang="ja-JP" altLang="en-US"/>
              <a:t>高知工科大学松崎・竹内研究室合同輪講資料</a:t>
            </a:r>
            <a:endParaRPr lang="en-US" dirty="0"/>
          </a:p>
        </p:txBody>
      </p:sp>
      <p:sp>
        <p:nvSpPr>
          <p:cNvPr id="6" name="スライド番号プレースホルダー 5"/>
          <p:cNvSpPr>
            <a:spLocks noGrp="1"/>
          </p:cNvSpPr>
          <p:nvPr>
            <p:ph type="sldNum" sz="quarter" idx="12"/>
          </p:nvPr>
        </p:nvSpPr>
        <p:spPr/>
        <p:txBody>
          <a:bodyPr/>
          <a:lstStyle/>
          <a:p>
            <a:fld id="{4CE482DC-2269-4F26-9D2A-7E44B1A4CD85}" type="slidenum">
              <a:rPr lang="en-US" smtClean="0"/>
              <a:pPr/>
              <a:t>39</a:t>
            </a:fld>
            <a:endParaRPr lang="en-US" dirty="0"/>
          </a:p>
        </p:txBody>
      </p:sp>
      <p:sp>
        <p:nvSpPr>
          <p:cNvPr id="15" name="テキスト ボックス 14"/>
          <p:cNvSpPr txBox="1"/>
          <p:nvPr/>
        </p:nvSpPr>
        <p:spPr>
          <a:xfrm>
            <a:off x="1244416" y="1833038"/>
            <a:ext cx="7085594" cy="3416320"/>
          </a:xfrm>
          <a:prstGeom prst="rect">
            <a:avLst/>
          </a:prstGeom>
          <a:noFill/>
        </p:spPr>
        <p:txBody>
          <a:bodyPr wrap="none" rtlCol="0">
            <a:spAutoFit/>
          </a:bodyPr>
          <a:lstStyle/>
          <a:p>
            <a:r>
              <a:rPr kumimoji="1" lang="ja-JP" altLang="en-US" sz="2400" dirty="0"/>
              <a:t>●テストするコードを見ること無く構成されるもの</a:t>
            </a:r>
            <a:endParaRPr kumimoji="1" lang="en-US" altLang="ja-JP" sz="2400" dirty="0"/>
          </a:p>
          <a:p>
            <a:endParaRPr kumimoji="1" lang="en-US" altLang="ja-JP" sz="2400" dirty="0"/>
          </a:p>
          <a:p>
            <a:r>
              <a:rPr kumimoji="1" lang="ja-JP" altLang="en-US" sz="2400" dirty="0"/>
              <a:t>●プログラムを見ず，入力に対する出力だけを見る</a:t>
            </a:r>
            <a:endParaRPr kumimoji="1" lang="en-US" altLang="ja-JP" sz="2400" dirty="0"/>
          </a:p>
          <a:p>
            <a:r>
              <a:rPr kumimoji="1" lang="ja-JP" altLang="en-US" sz="2400" dirty="0"/>
              <a:t>　→テスターはプログラマと別人でも良い</a:t>
            </a:r>
            <a:endParaRPr kumimoji="1" lang="en-US" altLang="ja-JP" sz="2400" dirty="0"/>
          </a:p>
          <a:p>
            <a:r>
              <a:rPr kumimoji="1" lang="ja-JP" altLang="en-US" sz="2400" dirty="0"/>
              <a:t>　　　→プログラマの思い込みによる誤りの防止策にも</a:t>
            </a:r>
            <a:endParaRPr kumimoji="1" lang="en-US" altLang="ja-JP" sz="2400" dirty="0"/>
          </a:p>
          <a:p>
            <a:endParaRPr kumimoji="1" lang="en-US" altLang="ja-JP" sz="2400" dirty="0"/>
          </a:p>
          <a:p>
            <a:r>
              <a:rPr kumimoji="1" lang="ja-JP" altLang="en-US" sz="2400" dirty="0"/>
              <a:t>●実装の変化に対して強い</a:t>
            </a:r>
            <a:endParaRPr kumimoji="1" lang="en-US" altLang="ja-JP" sz="2400" dirty="0"/>
          </a:p>
          <a:p>
            <a:r>
              <a:rPr kumimoji="1" lang="ja-JP" altLang="en-US" sz="2400" dirty="0"/>
              <a:t>　←テストデータはプログラムに依存しないため</a:t>
            </a:r>
            <a:endParaRPr kumimoji="1" lang="en-US" altLang="ja-JP" sz="2400" dirty="0"/>
          </a:p>
          <a:p>
            <a:r>
              <a:rPr kumimoji="1" lang="ja-JP" altLang="en-US" sz="2400" dirty="0"/>
              <a:t>　　</a:t>
            </a:r>
            <a:endParaRPr kumimoji="1" lang="en-US" altLang="ja-JP" sz="2400" dirty="0"/>
          </a:p>
        </p:txBody>
      </p:sp>
    </p:spTree>
    <p:extLst>
      <p:ext uri="{BB962C8B-B14F-4D97-AF65-F5344CB8AC3E}">
        <p14:creationId xmlns:p14="http://schemas.microsoft.com/office/powerpoint/2010/main" val="4254983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テストの目的</a:t>
            </a:r>
          </a:p>
        </p:txBody>
      </p:sp>
      <p:sp>
        <p:nvSpPr>
          <p:cNvPr id="3" name="スライド番号プレースホルダー 2"/>
          <p:cNvSpPr>
            <a:spLocks noGrp="1"/>
          </p:cNvSpPr>
          <p:nvPr>
            <p:ph type="sldNum" sz="quarter" idx="12"/>
          </p:nvPr>
        </p:nvSpPr>
        <p:spPr/>
        <p:txBody>
          <a:bodyPr/>
          <a:lstStyle/>
          <a:p>
            <a:fld id="{4FAB73BC-B049-4115-A692-8D63A059BFB8}" type="slidenum">
              <a:rPr lang="en-US" smtClean="0"/>
              <a:t>4</a:t>
            </a:fld>
            <a:endParaRPr lang="en-US" dirty="0"/>
          </a:p>
        </p:txBody>
      </p:sp>
      <p:grpSp>
        <p:nvGrpSpPr>
          <p:cNvPr id="4" name="グループ化 3"/>
          <p:cNvGrpSpPr/>
          <p:nvPr/>
        </p:nvGrpSpPr>
        <p:grpSpPr>
          <a:xfrm>
            <a:off x="2331817" y="3269359"/>
            <a:ext cx="1914383" cy="1340006"/>
            <a:chOff x="2087998" y="1530483"/>
            <a:chExt cx="1914383" cy="1340006"/>
          </a:xfrm>
        </p:grpSpPr>
        <p:sp>
          <p:nvSpPr>
            <p:cNvPr id="5" name="角丸四角形 4"/>
            <p:cNvSpPr/>
            <p:nvPr/>
          </p:nvSpPr>
          <p:spPr>
            <a:xfrm>
              <a:off x="2087998" y="1530483"/>
              <a:ext cx="1914383" cy="1340006"/>
            </a:xfrm>
            <a:prstGeom prst="roundRect">
              <a:avLst>
                <a:gd name="adj" fmla="val 166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角丸四角形 4"/>
            <p:cNvSpPr txBox="1"/>
            <p:nvPr/>
          </p:nvSpPr>
          <p:spPr>
            <a:xfrm>
              <a:off x="2153423" y="1595908"/>
              <a:ext cx="1783533" cy="1209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kumimoji="1" lang="ja-JP" altLang="en-US" sz="3300" kern="1200" dirty="0"/>
                <a:t>テスト</a:t>
              </a:r>
            </a:p>
          </p:txBody>
        </p:sp>
      </p:grpSp>
      <p:sp>
        <p:nvSpPr>
          <p:cNvPr id="7" name="テキスト ボックス 6"/>
          <p:cNvSpPr txBox="1"/>
          <p:nvPr/>
        </p:nvSpPr>
        <p:spPr>
          <a:xfrm>
            <a:off x="4720855" y="3269359"/>
            <a:ext cx="6953694" cy="156966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sz="3200" dirty="0"/>
              <a:t>バグがあることを明らかにするもの</a:t>
            </a:r>
            <a:endParaRPr kumimoji="1" lang="en-US" altLang="ja-JP" sz="3200" dirty="0"/>
          </a:p>
          <a:p>
            <a:r>
              <a:rPr kumimoji="1" lang="ja-JP" altLang="en-US" sz="3200" dirty="0"/>
              <a:t>バグが無いことを</a:t>
            </a:r>
            <a:endParaRPr kumimoji="1" lang="en-US" altLang="ja-JP" sz="3200" dirty="0"/>
          </a:p>
          <a:p>
            <a:r>
              <a:rPr kumimoji="1" lang="ja-JP" altLang="en-US" sz="3200" dirty="0"/>
              <a:t>明らかにするものではない</a:t>
            </a:r>
          </a:p>
        </p:txBody>
      </p:sp>
      <p:sp>
        <p:nvSpPr>
          <p:cNvPr id="8" name="フッター プレースホルダー 7"/>
          <p:cNvSpPr>
            <a:spLocks noGrp="1"/>
          </p:cNvSpPr>
          <p:nvPr>
            <p:ph type="ftr" sz="quarter" idx="11"/>
          </p:nvPr>
        </p:nvSpPr>
        <p:spPr/>
        <p:txBody>
          <a:bodyPr/>
          <a:lstStyle/>
          <a:p>
            <a:r>
              <a:rPr lang="ja-JP" altLang="en-US"/>
              <a:t>高知工科大学松崎・竹内研究室合同輪講資料</a:t>
            </a:r>
            <a:endParaRPr lang="en-US" dirty="0"/>
          </a:p>
        </p:txBody>
      </p:sp>
      <p:sp>
        <p:nvSpPr>
          <p:cNvPr id="9" name="日付プレースホルダー 8"/>
          <p:cNvSpPr>
            <a:spLocks noGrp="1"/>
          </p:cNvSpPr>
          <p:nvPr>
            <p:ph type="dt" sz="half" idx="10"/>
          </p:nvPr>
        </p:nvSpPr>
        <p:spPr/>
        <p:txBody>
          <a:bodyPr/>
          <a:lstStyle/>
          <a:p>
            <a:r>
              <a:rPr lang="en-US" altLang="ja-JP"/>
              <a:t>2019</a:t>
            </a:r>
            <a:r>
              <a:rPr lang="ja-JP" altLang="en-US"/>
              <a:t>年</a:t>
            </a:r>
            <a:r>
              <a:rPr lang="en-US" altLang="ja-JP"/>
              <a:t>6</a:t>
            </a:r>
            <a:r>
              <a:rPr lang="ja-JP" altLang="en-US"/>
              <a:t>月</a:t>
            </a:r>
            <a:r>
              <a:rPr lang="en-US" altLang="ja-JP"/>
              <a:t>5</a:t>
            </a:r>
            <a:r>
              <a:rPr lang="ja-JP" altLang="en-US"/>
              <a:t>日</a:t>
            </a:r>
            <a:endParaRPr lang="en-US" dirty="0"/>
          </a:p>
        </p:txBody>
      </p:sp>
      <p:sp>
        <p:nvSpPr>
          <p:cNvPr id="10" name="テキスト ボックス 9"/>
          <p:cNvSpPr txBox="1"/>
          <p:nvPr/>
        </p:nvSpPr>
        <p:spPr>
          <a:xfrm>
            <a:off x="2331817" y="5210599"/>
            <a:ext cx="7976864" cy="954107"/>
          </a:xfrm>
          <a:prstGeom prst="rect">
            <a:avLst/>
          </a:prstGeom>
          <a:noFill/>
        </p:spPr>
        <p:txBody>
          <a:bodyPr wrap="none" rtlCol="0">
            <a:spAutoFit/>
          </a:bodyPr>
          <a:lstStyle/>
          <a:p>
            <a:r>
              <a:rPr lang="en-US" altLang="ja-JP" sz="2800" b="1" i="1" dirty="0"/>
              <a:t>If it can happen, it will happen</a:t>
            </a:r>
            <a:r>
              <a:rPr lang="en-US" altLang="ja-JP" sz="2800" b="1" i="1" dirty="0" smtClean="0"/>
              <a:t>.</a:t>
            </a:r>
          </a:p>
          <a:p>
            <a:r>
              <a:rPr kumimoji="1" lang="en-US" altLang="ja-JP" sz="2800" b="1" i="1" dirty="0" smtClean="0"/>
              <a:t>―</a:t>
            </a:r>
            <a:r>
              <a:rPr kumimoji="1" lang="ja-JP" altLang="en-US" sz="2800" b="1" i="1" dirty="0" smtClean="0"/>
              <a:t>起こる</a:t>
            </a:r>
            <a:r>
              <a:rPr kumimoji="1" lang="ja-JP" altLang="en-US" sz="2800" b="1" i="1" dirty="0"/>
              <a:t>かも</a:t>
            </a:r>
            <a:r>
              <a:rPr kumimoji="1" lang="ja-JP" altLang="en-US" sz="2800" b="1" i="1" dirty="0" smtClean="0"/>
              <a:t>しれない</a:t>
            </a:r>
            <a:r>
              <a:rPr kumimoji="1" lang="ja-JP" altLang="en-US" sz="2800" b="1" i="1" dirty="0"/>
              <a:t>こと</a:t>
            </a:r>
            <a:r>
              <a:rPr kumimoji="1" lang="ja-JP" altLang="en-US" sz="2800" b="1" i="1" dirty="0" smtClean="0"/>
              <a:t>は，いつか実際に起こる</a:t>
            </a:r>
            <a:r>
              <a:rPr kumimoji="1" lang="en-US" altLang="ja-JP" sz="2800" b="1" i="1" dirty="0" smtClean="0"/>
              <a:t>―</a:t>
            </a:r>
            <a:endParaRPr kumimoji="1" lang="ja-JP" altLang="en-US" sz="2800" i="1" dirty="0"/>
          </a:p>
        </p:txBody>
      </p:sp>
    </p:spTree>
    <p:extLst>
      <p:ext uri="{BB962C8B-B14F-4D97-AF65-F5344CB8AC3E}">
        <p14:creationId xmlns:p14="http://schemas.microsoft.com/office/powerpoint/2010/main" val="1376982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solidFill>
                  <a:prstClr val="black">
                    <a:lumMod val="75000"/>
                    <a:lumOff val="25000"/>
                  </a:prstClr>
                </a:solidFill>
              </a:rPr>
              <a:t>振り返りまとめ</a:t>
            </a:r>
            <a:r>
              <a:rPr lang="en-US" altLang="ja-JP" sz="3200" dirty="0">
                <a:solidFill>
                  <a:prstClr val="black">
                    <a:lumMod val="75000"/>
                    <a:lumOff val="25000"/>
                  </a:prstClr>
                </a:solidFill>
              </a:rPr>
              <a:t>―</a:t>
            </a:r>
            <a:r>
              <a:rPr lang="ja-JP" altLang="en-US" sz="3200" dirty="0">
                <a:solidFill>
                  <a:prstClr val="black">
                    <a:lumMod val="75000"/>
                    <a:lumOff val="25000"/>
                  </a:prstClr>
                </a:solidFill>
              </a:rPr>
              <a:t>グラスボックステストー</a:t>
            </a:r>
            <a:endParaRPr kumimoji="1" lang="ja-JP" altLang="en-US" dirty="0"/>
          </a:p>
        </p:txBody>
      </p:sp>
      <p:sp>
        <p:nvSpPr>
          <p:cNvPr id="4" name="日付プレースホルダー 3"/>
          <p:cNvSpPr>
            <a:spLocks noGrp="1"/>
          </p:cNvSpPr>
          <p:nvPr>
            <p:ph type="dt" sz="half" idx="10"/>
          </p:nvPr>
        </p:nvSpPr>
        <p:spPr/>
        <p:txBody>
          <a:bodyPr/>
          <a:lstStyle/>
          <a:p>
            <a:r>
              <a:rPr lang="en-US" altLang="ja-JP" dirty="0"/>
              <a:t>2019</a:t>
            </a:r>
            <a:r>
              <a:rPr lang="ja-JP" altLang="en-US" dirty="0"/>
              <a:t>年</a:t>
            </a:r>
            <a:r>
              <a:rPr lang="en-US" altLang="ja-JP" dirty="0"/>
              <a:t>6</a:t>
            </a:r>
            <a:r>
              <a:rPr lang="ja-JP" altLang="en-US" dirty="0"/>
              <a:t>月</a:t>
            </a:r>
            <a:r>
              <a:rPr lang="en-US" altLang="ja-JP" dirty="0"/>
              <a:t>5</a:t>
            </a:r>
            <a:r>
              <a:rPr lang="ja-JP" altLang="en-US" dirty="0"/>
              <a:t>日</a:t>
            </a:r>
            <a:endParaRPr lang="en-US" dirty="0"/>
          </a:p>
        </p:txBody>
      </p:sp>
      <p:sp>
        <p:nvSpPr>
          <p:cNvPr id="5" name="フッター プレースホルダー 4"/>
          <p:cNvSpPr>
            <a:spLocks noGrp="1"/>
          </p:cNvSpPr>
          <p:nvPr>
            <p:ph type="ftr" sz="quarter" idx="11"/>
          </p:nvPr>
        </p:nvSpPr>
        <p:spPr/>
        <p:txBody>
          <a:bodyPr/>
          <a:lstStyle/>
          <a:p>
            <a:r>
              <a:rPr lang="ja-JP" altLang="en-US"/>
              <a:t>高知工科大学松崎・竹内研究室合同輪講資料</a:t>
            </a:r>
            <a:endParaRPr lang="en-US" dirty="0"/>
          </a:p>
        </p:txBody>
      </p:sp>
      <p:sp>
        <p:nvSpPr>
          <p:cNvPr id="6" name="スライド番号プレースホルダー 5"/>
          <p:cNvSpPr>
            <a:spLocks noGrp="1"/>
          </p:cNvSpPr>
          <p:nvPr>
            <p:ph type="sldNum" sz="quarter" idx="12"/>
          </p:nvPr>
        </p:nvSpPr>
        <p:spPr/>
        <p:txBody>
          <a:bodyPr/>
          <a:lstStyle/>
          <a:p>
            <a:fld id="{4CE482DC-2269-4F26-9D2A-7E44B1A4CD85}" type="slidenum">
              <a:rPr lang="en-US" smtClean="0"/>
              <a:pPr/>
              <a:t>40</a:t>
            </a:fld>
            <a:endParaRPr lang="en-US" dirty="0"/>
          </a:p>
        </p:txBody>
      </p:sp>
      <p:sp>
        <p:nvSpPr>
          <p:cNvPr id="15" name="テキスト ボックス 14"/>
          <p:cNvSpPr txBox="1"/>
          <p:nvPr/>
        </p:nvSpPr>
        <p:spPr>
          <a:xfrm>
            <a:off x="1244416" y="1833038"/>
            <a:ext cx="10443885" cy="3785652"/>
          </a:xfrm>
          <a:prstGeom prst="rect">
            <a:avLst/>
          </a:prstGeom>
          <a:noFill/>
        </p:spPr>
        <p:txBody>
          <a:bodyPr wrap="none" rtlCol="0">
            <a:spAutoFit/>
          </a:bodyPr>
          <a:lstStyle/>
          <a:p>
            <a:r>
              <a:rPr kumimoji="1" lang="ja-JP" altLang="en-US" sz="2400" dirty="0">
                <a:solidFill>
                  <a:schemeClr val="tx1">
                    <a:lumMod val="50000"/>
                    <a:lumOff val="50000"/>
                  </a:schemeClr>
                </a:solidFill>
              </a:rPr>
              <a:t>●別名　ホワイトボックステスト</a:t>
            </a:r>
            <a:endParaRPr kumimoji="1" lang="en-US" altLang="ja-JP" sz="2400" dirty="0">
              <a:solidFill>
                <a:schemeClr val="tx1">
                  <a:lumMod val="50000"/>
                  <a:lumOff val="50000"/>
                </a:schemeClr>
              </a:solidFill>
            </a:endParaRPr>
          </a:p>
          <a:p>
            <a:endParaRPr kumimoji="1" lang="en-US" altLang="ja-JP" sz="2400" dirty="0"/>
          </a:p>
          <a:p>
            <a:r>
              <a:rPr kumimoji="1" lang="ja-JP" altLang="en-US" sz="2400" dirty="0"/>
              <a:t>●テストするコードの内部構造を見て構成されるもの</a:t>
            </a:r>
            <a:endParaRPr kumimoji="1" lang="en-US" altLang="ja-JP" sz="2400" dirty="0"/>
          </a:p>
          <a:p>
            <a:endParaRPr kumimoji="1" lang="en-US" altLang="ja-JP" sz="2400" dirty="0"/>
          </a:p>
          <a:p>
            <a:r>
              <a:rPr kumimoji="1" lang="ja-JP" altLang="en-US" sz="2400" dirty="0"/>
              <a:t>●プログラムの経路すべてを網羅するようなテストスイートを構成する</a:t>
            </a:r>
            <a:endParaRPr kumimoji="1" lang="en-US" altLang="ja-JP" sz="2400" dirty="0"/>
          </a:p>
          <a:p>
            <a:endParaRPr kumimoji="1" lang="en-US" altLang="ja-JP" sz="2400" dirty="0"/>
          </a:p>
          <a:p>
            <a:r>
              <a:rPr kumimoji="1" lang="ja-JP" altLang="en-US" sz="2400" dirty="0"/>
              <a:t>●プログラムの経路は明確に数えられ，テストの安全性を数値化できる</a:t>
            </a:r>
            <a:endParaRPr kumimoji="1" lang="en-US" altLang="ja-JP" sz="2400" dirty="0"/>
          </a:p>
          <a:p>
            <a:r>
              <a:rPr kumimoji="1" lang="ja-JP" altLang="en-US" sz="2400" dirty="0">
                <a:solidFill>
                  <a:schemeClr val="tx1">
                    <a:lumMod val="50000"/>
                    <a:lumOff val="50000"/>
                  </a:schemeClr>
                </a:solidFill>
              </a:rPr>
              <a:t>    →カバレッジ率といい，</a:t>
            </a:r>
            <a:r>
              <a:rPr kumimoji="1" lang="en-US" altLang="ja-JP" sz="2400" dirty="0">
                <a:solidFill>
                  <a:schemeClr val="tx1">
                    <a:lumMod val="50000"/>
                    <a:lumOff val="50000"/>
                  </a:schemeClr>
                </a:solidFill>
              </a:rPr>
              <a:t>100</a:t>
            </a:r>
            <a:r>
              <a:rPr kumimoji="1" lang="ja-JP" altLang="en-US" sz="2400" dirty="0">
                <a:solidFill>
                  <a:schemeClr val="tx1">
                    <a:lumMod val="50000"/>
                    <a:lumOff val="50000"/>
                  </a:schemeClr>
                </a:solidFill>
              </a:rPr>
              <a:t>％であることが求められる</a:t>
            </a:r>
            <a:endParaRPr kumimoji="1" lang="en-US" altLang="ja-JP" sz="2400" dirty="0">
              <a:solidFill>
                <a:schemeClr val="tx1">
                  <a:lumMod val="50000"/>
                  <a:lumOff val="50000"/>
                </a:schemeClr>
              </a:solidFill>
            </a:endParaRPr>
          </a:p>
          <a:p>
            <a:endParaRPr kumimoji="1" lang="en-US" altLang="ja-JP" sz="2400" dirty="0">
              <a:solidFill>
                <a:schemeClr val="tx1">
                  <a:lumMod val="50000"/>
                  <a:lumOff val="50000"/>
                </a:schemeClr>
              </a:solidFill>
            </a:endParaRPr>
          </a:p>
          <a:p>
            <a:r>
              <a:rPr kumimoji="1" lang="ja-JP" altLang="en-US" sz="2400" dirty="0"/>
              <a:t>●実際には，再帰的な構造の階乗のプログラムで全ての経路を見出すのは無理</a:t>
            </a:r>
            <a:endParaRPr kumimoji="1" lang="en-US" altLang="ja-JP" sz="2400" dirty="0"/>
          </a:p>
        </p:txBody>
      </p:sp>
    </p:spTree>
    <p:extLst>
      <p:ext uri="{BB962C8B-B14F-4D97-AF65-F5344CB8AC3E}">
        <p14:creationId xmlns:p14="http://schemas.microsoft.com/office/powerpoint/2010/main" val="22213812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ABE7EBA2-CC58-4CBC-9D9E-4CEB041B8457}"/>
              </a:ext>
            </a:extLst>
          </p:cNvPr>
          <p:cNvSpPr>
            <a:spLocks noGrp="1"/>
          </p:cNvSpPr>
          <p:nvPr>
            <p:ph type="body" idx="1"/>
          </p:nvPr>
        </p:nvSpPr>
        <p:spPr/>
        <p:txBody>
          <a:bodyPr/>
          <a:lstStyle/>
          <a:p>
            <a:pPr algn="r"/>
            <a:r>
              <a:rPr kumimoji="1" lang="ja-JP" altLang="en-US" dirty="0"/>
              <a:t>ご清聴ありがとうございました</a:t>
            </a:r>
          </a:p>
        </p:txBody>
      </p:sp>
      <p:sp>
        <p:nvSpPr>
          <p:cNvPr id="4" name="日付プレースホルダー 3">
            <a:extLst>
              <a:ext uri="{FF2B5EF4-FFF2-40B4-BE49-F238E27FC236}">
                <a16:creationId xmlns:a16="http://schemas.microsoft.com/office/drawing/2014/main" id="{67D06F94-A8C2-497C-935D-C398B55C2391}"/>
              </a:ext>
            </a:extLst>
          </p:cNvPr>
          <p:cNvSpPr>
            <a:spLocks noGrp="1"/>
          </p:cNvSpPr>
          <p:nvPr>
            <p:ph type="dt" sz="half" idx="10"/>
          </p:nvPr>
        </p:nvSpPr>
        <p:spPr/>
        <p:txBody>
          <a:bodyPr/>
          <a:lstStyle/>
          <a:p>
            <a:r>
              <a:rPr lang="en-US" altLang="ja-JP"/>
              <a:t>2019</a:t>
            </a:r>
            <a:r>
              <a:rPr lang="ja-JP" altLang="en-US"/>
              <a:t>年</a:t>
            </a:r>
            <a:r>
              <a:rPr lang="en-US" altLang="ja-JP"/>
              <a:t>6</a:t>
            </a:r>
            <a:r>
              <a:rPr lang="ja-JP" altLang="en-US"/>
              <a:t>月</a:t>
            </a:r>
            <a:r>
              <a:rPr lang="en-US" altLang="ja-JP"/>
              <a:t>5</a:t>
            </a:r>
            <a:r>
              <a:rPr lang="ja-JP" altLang="en-US"/>
              <a:t>日</a:t>
            </a:r>
            <a:endParaRPr lang="en-US" dirty="0"/>
          </a:p>
        </p:txBody>
      </p:sp>
      <p:sp>
        <p:nvSpPr>
          <p:cNvPr id="5" name="フッター プレースホルダー 4">
            <a:extLst>
              <a:ext uri="{FF2B5EF4-FFF2-40B4-BE49-F238E27FC236}">
                <a16:creationId xmlns:a16="http://schemas.microsoft.com/office/drawing/2014/main" id="{99B39C15-1D7D-43D8-929D-4DEEDA5962C2}"/>
              </a:ext>
            </a:extLst>
          </p:cNvPr>
          <p:cNvSpPr>
            <a:spLocks noGrp="1"/>
          </p:cNvSpPr>
          <p:nvPr>
            <p:ph type="ftr" sz="quarter" idx="11"/>
          </p:nvPr>
        </p:nvSpPr>
        <p:spPr/>
        <p:txBody>
          <a:bodyPr/>
          <a:lstStyle/>
          <a:p>
            <a:r>
              <a:rPr lang="ja-JP" altLang="en-US"/>
              <a:t>高知工科大学松崎・竹内研究室合同輪講資料</a:t>
            </a:r>
            <a:endParaRPr lang="en-US" dirty="0"/>
          </a:p>
        </p:txBody>
      </p:sp>
      <p:sp>
        <p:nvSpPr>
          <p:cNvPr id="6" name="スライド番号プレースホルダー 5">
            <a:extLst>
              <a:ext uri="{FF2B5EF4-FFF2-40B4-BE49-F238E27FC236}">
                <a16:creationId xmlns:a16="http://schemas.microsoft.com/office/drawing/2014/main" id="{FC6B469D-8B74-4597-91BA-9FAD9EA2747D}"/>
              </a:ext>
            </a:extLst>
          </p:cNvPr>
          <p:cNvSpPr>
            <a:spLocks noGrp="1"/>
          </p:cNvSpPr>
          <p:nvPr>
            <p:ph type="sldNum" sz="quarter" idx="12"/>
          </p:nvPr>
        </p:nvSpPr>
        <p:spPr/>
        <p:txBody>
          <a:bodyPr/>
          <a:lstStyle/>
          <a:p>
            <a:fld id="{4FAB73BC-B049-4115-A692-8D63A059BFB8}" type="slidenum">
              <a:rPr lang="en-US" smtClean="0"/>
              <a:pPr/>
              <a:t>41</a:t>
            </a:fld>
            <a:endParaRPr lang="en-US" dirty="0"/>
          </a:p>
        </p:txBody>
      </p:sp>
    </p:spTree>
    <p:extLst>
      <p:ext uri="{BB962C8B-B14F-4D97-AF65-F5344CB8AC3E}">
        <p14:creationId xmlns:p14="http://schemas.microsoft.com/office/powerpoint/2010/main" val="16298094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素材集</a:t>
            </a:r>
            <a:r>
              <a:rPr kumimoji="1" lang="en-US" altLang="ja-JP" dirty="0"/>
              <a:t>(1)</a:t>
            </a:r>
            <a:endParaRPr kumimoji="1" lang="ja-JP" altLang="en-US" dirty="0"/>
          </a:p>
        </p:txBody>
      </p:sp>
      <p:graphicFrame>
        <p:nvGraphicFramePr>
          <p:cNvPr id="9" name="コンテンツ プレースホルダー 8"/>
          <p:cNvGraphicFramePr>
            <a:graphicFrameLocks noGrp="1"/>
          </p:cNvGraphicFramePr>
          <p:nvPr>
            <p:ph sz="half" idx="2"/>
            <p:extLst>
              <p:ext uri="{D42A27DB-BD31-4B8C-83A1-F6EECF244321}">
                <p14:modId xmlns:p14="http://schemas.microsoft.com/office/powerpoint/2010/main" val="3444570004"/>
              </p:ext>
            </p:extLst>
          </p:nvPr>
        </p:nvGraphicFramePr>
        <p:xfrm>
          <a:off x="6218238" y="1846263"/>
          <a:ext cx="4937125"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スライド番号プレースホルダー 4"/>
          <p:cNvSpPr>
            <a:spLocks noGrp="1"/>
          </p:cNvSpPr>
          <p:nvPr>
            <p:ph type="sldNum" sz="quarter" idx="12"/>
          </p:nvPr>
        </p:nvSpPr>
        <p:spPr/>
        <p:txBody>
          <a:bodyPr/>
          <a:lstStyle/>
          <a:p>
            <a:fld id="{4FAB73BC-B049-4115-A692-8D63A059BFB8}" type="slidenum">
              <a:rPr lang="en-US" smtClean="0"/>
              <a:t>42</a:t>
            </a:fld>
            <a:endParaRPr lang="en-US" dirty="0"/>
          </a:p>
        </p:txBody>
      </p:sp>
      <p:graphicFrame>
        <p:nvGraphicFramePr>
          <p:cNvPr id="8" name="コンテンツ プレースホルダー 7"/>
          <p:cNvGraphicFramePr>
            <a:graphicFrameLocks noGrp="1"/>
          </p:cNvGraphicFramePr>
          <p:nvPr>
            <p:ph sz="half" idx="1"/>
            <p:extLst>
              <p:ext uri="{D42A27DB-BD31-4B8C-83A1-F6EECF244321}">
                <p14:modId xmlns:p14="http://schemas.microsoft.com/office/powerpoint/2010/main" val="2376770369"/>
              </p:ext>
            </p:extLst>
          </p:nvPr>
        </p:nvGraphicFramePr>
        <p:xfrm>
          <a:off x="1187768" y="1760702"/>
          <a:ext cx="4938712" cy="3761730"/>
        </p:xfrm>
        <a:graphic>
          <a:graphicData uri="http://schemas.openxmlformats.org/drawingml/2006/table">
            <a:tbl>
              <a:tblPr firstRow="1" bandRow="1">
                <a:tableStyleId>{073A0DAA-6AF3-43AB-8588-CEC1D06C72B9}</a:tableStyleId>
              </a:tblPr>
              <a:tblGrid>
                <a:gridCol w="242198">
                  <a:extLst>
                    <a:ext uri="{9D8B030D-6E8A-4147-A177-3AD203B41FA5}">
                      <a16:colId xmlns:a16="http://schemas.microsoft.com/office/drawing/2014/main" val="2326000303"/>
                    </a:ext>
                  </a:extLst>
                </a:gridCol>
                <a:gridCol w="4696514">
                  <a:extLst>
                    <a:ext uri="{9D8B030D-6E8A-4147-A177-3AD203B41FA5}">
                      <a16:colId xmlns:a16="http://schemas.microsoft.com/office/drawing/2014/main" val="689783899"/>
                    </a:ext>
                  </a:extLst>
                </a:gridCol>
              </a:tblGrid>
              <a:tr h="376173">
                <a:tc>
                  <a:txBody>
                    <a:bodyPr/>
                    <a:lstStyle/>
                    <a:p>
                      <a:endParaRPr kumimoji="1" lang="ja-JP" altLang="en-US" dirty="0">
                        <a:solidFill>
                          <a:schemeClr val="bg1"/>
                        </a:solidFill>
                      </a:endParaRPr>
                    </a:p>
                  </a:txBody>
                  <a:tcPr>
                    <a:lnL w="12700" cmpd="sng">
                      <a:noFill/>
                    </a:lnL>
                    <a:lnR w="635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r>
                        <a:rPr kumimoji="1" lang="en-US" altLang="ja-JP" dirty="0">
                          <a:solidFill>
                            <a:srgbClr val="FF0000"/>
                          </a:solidFill>
                          <a:latin typeface="Source Code Pro" panose="020B0509030403020204" pitchFamily="49" charset="0"/>
                          <a:ea typeface="Source Code Pro" panose="020B0509030403020204" pitchFamily="49" charset="0"/>
                        </a:rPr>
                        <a:t>sample.py</a:t>
                      </a:r>
                      <a:endParaRPr kumimoji="1" lang="ja-JP" altLang="en-US" dirty="0">
                        <a:solidFill>
                          <a:srgbClr val="FF0000"/>
                        </a:solidFill>
                        <a:latin typeface="Source Code Pro" panose="020B0509030403020204" pitchFamily="49" charset="0"/>
                      </a:endParaRP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636382107"/>
                  </a:ext>
                </a:extLst>
              </a:tr>
              <a:tr h="376173">
                <a:tc>
                  <a:txBody>
                    <a:bodyPr/>
                    <a:lstStyle/>
                    <a:p>
                      <a:r>
                        <a:rPr kumimoji="1" lang="en-US" altLang="ja-JP" dirty="0">
                          <a:solidFill>
                            <a:srgbClr val="00B0F0"/>
                          </a:solidFill>
                        </a:rPr>
                        <a:t>1</a:t>
                      </a:r>
                      <a:endParaRPr kumimoji="1" lang="ja-JP" altLang="en-US" dirty="0">
                        <a:solidFill>
                          <a:srgbClr val="00B0F0"/>
                        </a:solidFill>
                      </a:endParaRPr>
                    </a:p>
                  </a:txBody>
                  <a:tcPr>
                    <a:lnL w="12700" cmpd="sng">
                      <a:noFill/>
                    </a:lnL>
                    <a:lnR w="6350" cap="flat" cmpd="sng" algn="ctr">
                      <a:no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tx1"/>
                    </a:solidFill>
                  </a:tcPr>
                </a:tc>
                <a:tc>
                  <a:txBody>
                    <a:bodyPr/>
                    <a:lstStyle/>
                    <a:p>
                      <a:endParaRPr kumimoji="1" lang="ja-JP" altLang="en-US" dirty="0">
                        <a:solidFill>
                          <a:schemeClr val="bg1"/>
                        </a:solidFill>
                        <a:latin typeface="Source Code Pro" panose="020B0509030403020204" pitchFamily="49" charset="0"/>
                      </a:endParaRP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640137274"/>
                  </a:ext>
                </a:extLst>
              </a:tr>
              <a:tr h="376173">
                <a:tc>
                  <a:txBody>
                    <a:bodyPr/>
                    <a:lstStyle/>
                    <a:p>
                      <a:r>
                        <a:rPr kumimoji="1" lang="en-US" altLang="ja-JP" dirty="0">
                          <a:solidFill>
                            <a:srgbClr val="00B0F0"/>
                          </a:solidFill>
                        </a:rPr>
                        <a:t>2</a:t>
                      </a:r>
                      <a:endParaRPr kumimoji="1" lang="ja-JP" altLang="en-US" dirty="0">
                        <a:solidFill>
                          <a:srgbClr val="00B0F0"/>
                        </a:solidFill>
                      </a:endParaRPr>
                    </a:p>
                  </a:txBody>
                  <a:tcPr>
                    <a:lnL w="12700" cmpd="sng">
                      <a:noFill/>
                    </a:lnL>
                    <a:lnR w="63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endParaRPr kumimoji="1" lang="ja-JP" altLang="en-US" dirty="0">
                        <a:solidFill>
                          <a:schemeClr val="bg1"/>
                        </a:solidFill>
                        <a:latin typeface="Source Code Pro" panose="020B0509030403020204" pitchFamily="49" charset="0"/>
                      </a:endParaRP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426363787"/>
                  </a:ext>
                </a:extLst>
              </a:tr>
              <a:tr h="376173">
                <a:tc>
                  <a:txBody>
                    <a:bodyPr/>
                    <a:lstStyle/>
                    <a:p>
                      <a:r>
                        <a:rPr kumimoji="1" lang="en-US" altLang="ja-JP" dirty="0">
                          <a:solidFill>
                            <a:srgbClr val="00B0F0"/>
                          </a:solidFill>
                        </a:rPr>
                        <a:t>3</a:t>
                      </a:r>
                      <a:endParaRPr kumimoji="1" lang="ja-JP" altLang="en-US" dirty="0">
                        <a:solidFill>
                          <a:srgbClr val="00B0F0"/>
                        </a:solidFill>
                      </a:endParaRPr>
                    </a:p>
                  </a:txBody>
                  <a:tcPr>
                    <a:lnL w="12700" cmpd="sng">
                      <a:noFill/>
                    </a:lnL>
                    <a:lnR w="63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endParaRPr kumimoji="1" lang="ja-JP" altLang="en-US" dirty="0">
                        <a:solidFill>
                          <a:schemeClr val="bg1"/>
                        </a:solidFill>
                        <a:latin typeface="Source Code Pro" panose="020B0509030403020204" pitchFamily="49" charset="0"/>
                      </a:endParaRP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038625363"/>
                  </a:ext>
                </a:extLst>
              </a:tr>
              <a:tr h="376173">
                <a:tc>
                  <a:txBody>
                    <a:bodyPr/>
                    <a:lstStyle/>
                    <a:p>
                      <a:r>
                        <a:rPr kumimoji="1" lang="en-US" altLang="ja-JP" dirty="0">
                          <a:solidFill>
                            <a:srgbClr val="00B0F0"/>
                          </a:solidFill>
                        </a:rPr>
                        <a:t>4</a:t>
                      </a:r>
                      <a:endParaRPr kumimoji="1" lang="ja-JP" altLang="en-US" dirty="0">
                        <a:solidFill>
                          <a:srgbClr val="00B0F0"/>
                        </a:solidFill>
                      </a:endParaRPr>
                    </a:p>
                  </a:txBody>
                  <a:tcPr>
                    <a:lnL w="12700" cmpd="sng">
                      <a:noFill/>
                    </a:lnL>
                    <a:lnR w="63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endParaRPr kumimoji="1" lang="ja-JP" altLang="en-US" dirty="0">
                        <a:solidFill>
                          <a:schemeClr val="bg1"/>
                        </a:solidFill>
                        <a:latin typeface="Source Code Pro" panose="020B0509030403020204" pitchFamily="49" charset="0"/>
                      </a:endParaRP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541523465"/>
                  </a:ext>
                </a:extLst>
              </a:tr>
              <a:tr h="376173">
                <a:tc>
                  <a:txBody>
                    <a:bodyPr/>
                    <a:lstStyle/>
                    <a:p>
                      <a:r>
                        <a:rPr kumimoji="1" lang="en-US" altLang="ja-JP" dirty="0">
                          <a:solidFill>
                            <a:srgbClr val="00B0F0"/>
                          </a:solidFill>
                        </a:rPr>
                        <a:t>5</a:t>
                      </a:r>
                      <a:endParaRPr kumimoji="1" lang="ja-JP" altLang="en-US" dirty="0">
                        <a:solidFill>
                          <a:srgbClr val="00B0F0"/>
                        </a:solidFill>
                      </a:endParaRPr>
                    </a:p>
                  </a:txBody>
                  <a:tcPr>
                    <a:lnL w="12700" cmpd="sng">
                      <a:noFill/>
                    </a:lnL>
                    <a:lnR w="63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endParaRPr kumimoji="1" lang="ja-JP" altLang="en-US" dirty="0">
                        <a:solidFill>
                          <a:schemeClr val="bg1"/>
                        </a:solidFill>
                        <a:latin typeface="Source Code Pro" panose="020B0509030403020204" pitchFamily="49" charset="0"/>
                      </a:endParaRP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038632389"/>
                  </a:ext>
                </a:extLst>
              </a:tr>
              <a:tr h="376173">
                <a:tc>
                  <a:txBody>
                    <a:bodyPr/>
                    <a:lstStyle/>
                    <a:p>
                      <a:r>
                        <a:rPr kumimoji="1" lang="en-US" altLang="ja-JP" dirty="0">
                          <a:solidFill>
                            <a:srgbClr val="00B0F0"/>
                          </a:solidFill>
                        </a:rPr>
                        <a:t>6</a:t>
                      </a:r>
                      <a:endParaRPr kumimoji="1" lang="ja-JP" altLang="en-US" dirty="0">
                        <a:solidFill>
                          <a:srgbClr val="00B0F0"/>
                        </a:solidFill>
                      </a:endParaRPr>
                    </a:p>
                  </a:txBody>
                  <a:tcPr>
                    <a:lnL w="12700" cmpd="sng">
                      <a:noFill/>
                    </a:lnL>
                    <a:lnR w="63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endParaRPr kumimoji="1" lang="ja-JP" altLang="en-US" dirty="0">
                        <a:solidFill>
                          <a:schemeClr val="bg1"/>
                        </a:solidFill>
                        <a:latin typeface="Source Code Pro" panose="020B0509030403020204" pitchFamily="49" charset="0"/>
                      </a:endParaRP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188057100"/>
                  </a:ext>
                </a:extLst>
              </a:tr>
              <a:tr h="376173">
                <a:tc>
                  <a:txBody>
                    <a:bodyPr/>
                    <a:lstStyle/>
                    <a:p>
                      <a:r>
                        <a:rPr kumimoji="1" lang="en-US" altLang="ja-JP" dirty="0">
                          <a:solidFill>
                            <a:srgbClr val="00B0F0"/>
                          </a:solidFill>
                        </a:rPr>
                        <a:t>7</a:t>
                      </a:r>
                      <a:endParaRPr kumimoji="1" lang="ja-JP" altLang="en-US" dirty="0">
                        <a:solidFill>
                          <a:srgbClr val="00B0F0"/>
                        </a:solidFill>
                      </a:endParaRPr>
                    </a:p>
                  </a:txBody>
                  <a:tcPr>
                    <a:lnL w="12700" cmpd="sng">
                      <a:noFill/>
                    </a:lnL>
                    <a:lnR w="63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endParaRPr kumimoji="1" lang="ja-JP" altLang="en-US" dirty="0">
                        <a:solidFill>
                          <a:schemeClr val="bg1"/>
                        </a:solidFill>
                        <a:latin typeface="Source Code Pro" panose="020B0509030403020204" pitchFamily="49" charset="0"/>
                      </a:endParaRP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890949275"/>
                  </a:ext>
                </a:extLst>
              </a:tr>
              <a:tr h="376173">
                <a:tc>
                  <a:txBody>
                    <a:bodyPr/>
                    <a:lstStyle/>
                    <a:p>
                      <a:r>
                        <a:rPr kumimoji="1" lang="en-US" altLang="ja-JP" dirty="0">
                          <a:solidFill>
                            <a:srgbClr val="00B0F0"/>
                          </a:solidFill>
                        </a:rPr>
                        <a:t>8</a:t>
                      </a:r>
                      <a:endParaRPr kumimoji="1" lang="ja-JP" altLang="en-US" dirty="0">
                        <a:solidFill>
                          <a:srgbClr val="00B0F0"/>
                        </a:solidFill>
                      </a:endParaRPr>
                    </a:p>
                  </a:txBody>
                  <a:tcPr>
                    <a:lnL w="12700" cmpd="sng">
                      <a:noFill/>
                    </a:lnL>
                    <a:lnR w="63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endParaRPr kumimoji="1" lang="ja-JP" altLang="en-US" dirty="0">
                        <a:solidFill>
                          <a:schemeClr val="bg1"/>
                        </a:solidFill>
                        <a:latin typeface="Source Code Pro" panose="020B0509030403020204" pitchFamily="49" charset="0"/>
                      </a:endParaRP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590333382"/>
                  </a:ext>
                </a:extLst>
              </a:tr>
              <a:tr h="376173">
                <a:tc>
                  <a:txBody>
                    <a:bodyPr/>
                    <a:lstStyle/>
                    <a:p>
                      <a:r>
                        <a:rPr kumimoji="1" lang="en-US" altLang="ja-JP" dirty="0">
                          <a:solidFill>
                            <a:srgbClr val="00B0F0"/>
                          </a:solidFill>
                        </a:rPr>
                        <a:t>9</a:t>
                      </a:r>
                      <a:endParaRPr kumimoji="1" lang="ja-JP" altLang="en-US" dirty="0">
                        <a:solidFill>
                          <a:srgbClr val="00B0F0"/>
                        </a:solidFill>
                      </a:endParaRPr>
                    </a:p>
                  </a:txBody>
                  <a:tcPr>
                    <a:lnL w="12700" cmpd="sng">
                      <a:noFill/>
                    </a:lnL>
                    <a:lnR w="63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endParaRPr kumimoji="1" lang="ja-JP" altLang="en-US" dirty="0">
                        <a:solidFill>
                          <a:schemeClr val="bg1"/>
                        </a:solidFill>
                        <a:latin typeface="Source Code Pro" panose="020B0509030403020204" pitchFamily="49" charset="0"/>
                      </a:endParaRP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740787005"/>
                  </a:ext>
                </a:extLst>
              </a:tr>
            </a:tbl>
          </a:graphicData>
        </a:graphic>
      </p:graphicFrame>
      <p:sp>
        <p:nvSpPr>
          <p:cNvPr id="10" name="フッター プレースホルダー 9"/>
          <p:cNvSpPr>
            <a:spLocks noGrp="1"/>
          </p:cNvSpPr>
          <p:nvPr>
            <p:ph type="ftr" sz="quarter" idx="11"/>
          </p:nvPr>
        </p:nvSpPr>
        <p:spPr/>
        <p:txBody>
          <a:bodyPr/>
          <a:lstStyle/>
          <a:p>
            <a:r>
              <a:rPr lang="ja-JP" altLang="en-US"/>
              <a:t>高知工科大学松崎・竹内研究室合同輪講資料</a:t>
            </a:r>
            <a:endParaRPr lang="en-US" dirty="0"/>
          </a:p>
        </p:txBody>
      </p:sp>
      <p:sp>
        <p:nvSpPr>
          <p:cNvPr id="11" name="日付プレースホルダー 10"/>
          <p:cNvSpPr>
            <a:spLocks noGrp="1"/>
          </p:cNvSpPr>
          <p:nvPr>
            <p:ph type="dt" sz="half" idx="10"/>
          </p:nvPr>
        </p:nvSpPr>
        <p:spPr/>
        <p:txBody>
          <a:bodyPr/>
          <a:lstStyle/>
          <a:p>
            <a:r>
              <a:rPr lang="en-US" altLang="ja-JP"/>
              <a:t>2019</a:t>
            </a:r>
            <a:r>
              <a:rPr lang="ja-JP" altLang="en-US"/>
              <a:t>年</a:t>
            </a:r>
            <a:r>
              <a:rPr lang="en-US" altLang="ja-JP"/>
              <a:t>6</a:t>
            </a:r>
            <a:r>
              <a:rPr lang="ja-JP" altLang="en-US"/>
              <a:t>月</a:t>
            </a:r>
            <a:r>
              <a:rPr lang="en-US" altLang="ja-JP"/>
              <a:t>5</a:t>
            </a:r>
            <a:r>
              <a:rPr lang="ja-JP" altLang="en-US"/>
              <a:t>日</a:t>
            </a:r>
            <a:endParaRPr lang="en-US" dirty="0"/>
          </a:p>
        </p:txBody>
      </p:sp>
    </p:spTree>
    <p:extLst>
      <p:ext uri="{BB962C8B-B14F-4D97-AF65-F5344CB8AC3E}">
        <p14:creationId xmlns:p14="http://schemas.microsoft.com/office/powerpoint/2010/main" val="27059863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素材集</a:t>
            </a:r>
            <a:r>
              <a:rPr kumimoji="1" lang="en-US" altLang="ja-JP" dirty="0"/>
              <a:t>(2</a:t>
            </a:r>
            <a:r>
              <a:rPr lang="en-US" altLang="ja-JP" dirty="0"/>
              <a:t>)</a:t>
            </a:r>
            <a:endParaRPr kumimoji="1" lang="ja-JP" altLang="en-US" dirty="0"/>
          </a:p>
        </p:txBody>
      </p:sp>
      <p:sp>
        <p:nvSpPr>
          <p:cNvPr id="3" name="スライド番号プレースホルダー 2"/>
          <p:cNvSpPr>
            <a:spLocks noGrp="1"/>
          </p:cNvSpPr>
          <p:nvPr>
            <p:ph type="sldNum" sz="quarter" idx="12"/>
          </p:nvPr>
        </p:nvSpPr>
        <p:spPr/>
        <p:txBody>
          <a:bodyPr/>
          <a:lstStyle/>
          <a:p>
            <a:fld id="{4FAB73BC-B049-4115-A692-8D63A059BFB8}" type="slidenum">
              <a:rPr lang="en-US" smtClean="0"/>
              <a:t>43</a:t>
            </a:fld>
            <a:endParaRPr lang="en-US" dirty="0"/>
          </a:p>
        </p:txBody>
      </p:sp>
      <p:sp>
        <p:nvSpPr>
          <p:cNvPr id="4" name="フッター プレースホルダー 3"/>
          <p:cNvSpPr>
            <a:spLocks noGrp="1"/>
          </p:cNvSpPr>
          <p:nvPr>
            <p:ph type="ftr" sz="quarter" idx="11"/>
          </p:nvPr>
        </p:nvSpPr>
        <p:spPr/>
        <p:txBody>
          <a:bodyPr/>
          <a:lstStyle/>
          <a:p>
            <a:r>
              <a:rPr lang="ja-JP" altLang="en-US"/>
              <a:t>高知工科大学松崎・竹内研究室合同輪講資料</a:t>
            </a:r>
            <a:endParaRPr lang="en-US" dirty="0"/>
          </a:p>
        </p:txBody>
      </p:sp>
      <p:sp>
        <p:nvSpPr>
          <p:cNvPr id="5" name="日付プレースホルダー 4"/>
          <p:cNvSpPr>
            <a:spLocks noGrp="1"/>
          </p:cNvSpPr>
          <p:nvPr>
            <p:ph type="dt" sz="half" idx="10"/>
          </p:nvPr>
        </p:nvSpPr>
        <p:spPr/>
        <p:txBody>
          <a:bodyPr/>
          <a:lstStyle/>
          <a:p>
            <a:r>
              <a:rPr lang="en-US" altLang="ja-JP"/>
              <a:t>2019</a:t>
            </a:r>
            <a:r>
              <a:rPr lang="ja-JP" altLang="en-US"/>
              <a:t>年</a:t>
            </a:r>
            <a:r>
              <a:rPr lang="en-US" altLang="ja-JP"/>
              <a:t>6</a:t>
            </a:r>
            <a:r>
              <a:rPr lang="ja-JP" altLang="en-US"/>
              <a:t>月</a:t>
            </a:r>
            <a:r>
              <a:rPr lang="en-US" altLang="ja-JP"/>
              <a:t>5</a:t>
            </a:r>
            <a:r>
              <a:rPr lang="ja-JP" altLang="en-US"/>
              <a:t>日</a:t>
            </a:r>
            <a:endParaRPr lang="en-US" dirty="0"/>
          </a:p>
        </p:txBody>
      </p:sp>
      <p:graphicFrame>
        <p:nvGraphicFramePr>
          <p:cNvPr id="6" name="表 5">
            <a:extLst>
              <a:ext uri="{FF2B5EF4-FFF2-40B4-BE49-F238E27FC236}">
                <a16:creationId xmlns:a16="http://schemas.microsoft.com/office/drawing/2014/main" id="{A60707FF-5B38-49B0-95E1-4F6F1F92DDB5}"/>
              </a:ext>
            </a:extLst>
          </p:cNvPr>
          <p:cNvGraphicFramePr>
            <a:graphicFrameLocks noGrp="1"/>
          </p:cNvGraphicFramePr>
          <p:nvPr>
            <p:extLst>
              <p:ext uri="{D42A27DB-BD31-4B8C-83A1-F6EECF244321}">
                <p14:modId xmlns:p14="http://schemas.microsoft.com/office/powerpoint/2010/main" val="1506897020"/>
              </p:ext>
            </p:extLst>
          </p:nvPr>
        </p:nvGraphicFramePr>
        <p:xfrm>
          <a:off x="1249773" y="2012961"/>
          <a:ext cx="4846227" cy="3616290"/>
        </p:xfrm>
        <a:graphic>
          <a:graphicData uri="http://schemas.openxmlformats.org/drawingml/2006/table">
            <a:tbl>
              <a:tblPr firstRow="1" bandRow="1">
                <a:tableStyleId>{5C22544A-7EE6-4342-B048-85BDC9FD1C3A}</a:tableStyleId>
              </a:tblPr>
              <a:tblGrid>
                <a:gridCol w="1615409">
                  <a:extLst>
                    <a:ext uri="{9D8B030D-6E8A-4147-A177-3AD203B41FA5}">
                      <a16:colId xmlns:a16="http://schemas.microsoft.com/office/drawing/2014/main" val="3666792090"/>
                    </a:ext>
                  </a:extLst>
                </a:gridCol>
                <a:gridCol w="1615409">
                  <a:extLst>
                    <a:ext uri="{9D8B030D-6E8A-4147-A177-3AD203B41FA5}">
                      <a16:colId xmlns:a16="http://schemas.microsoft.com/office/drawing/2014/main" val="2255553029"/>
                    </a:ext>
                  </a:extLst>
                </a:gridCol>
                <a:gridCol w="1615409">
                  <a:extLst>
                    <a:ext uri="{9D8B030D-6E8A-4147-A177-3AD203B41FA5}">
                      <a16:colId xmlns:a16="http://schemas.microsoft.com/office/drawing/2014/main" val="1123139119"/>
                    </a:ext>
                  </a:extLst>
                </a:gridCol>
              </a:tblGrid>
              <a:tr h="401810">
                <a:tc>
                  <a:txBody>
                    <a:bodyPr/>
                    <a:lstStyle/>
                    <a:p>
                      <a:endParaRPr kumimoji="1" lang="ja-JP" altLang="en-US" dirty="0">
                        <a:latin typeface="Source Sans Pro" panose="020B0503030403020204" pitchFamily="34" charset="0"/>
                      </a:endParaRPr>
                    </a:p>
                  </a:txBody>
                  <a:tcPr/>
                </a:tc>
                <a:tc>
                  <a:txBody>
                    <a:bodyPr/>
                    <a:lstStyle/>
                    <a:p>
                      <a:endParaRPr kumimoji="1" lang="ja-JP" altLang="en-US" dirty="0">
                        <a:latin typeface="Source Sans Pro" panose="020B0503030403020204" pitchFamily="34" charset="0"/>
                      </a:endParaRPr>
                    </a:p>
                  </a:txBody>
                  <a:tcPr/>
                </a:tc>
                <a:tc>
                  <a:txBody>
                    <a:bodyPr/>
                    <a:lstStyle/>
                    <a:p>
                      <a:endParaRPr kumimoji="1" lang="ja-JP" altLang="en-US" dirty="0">
                        <a:latin typeface="Source Sans Pro" panose="020B0503030403020204" pitchFamily="34" charset="0"/>
                      </a:endParaRPr>
                    </a:p>
                  </a:txBody>
                  <a:tcPr/>
                </a:tc>
                <a:extLst>
                  <a:ext uri="{0D108BD9-81ED-4DB2-BD59-A6C34878D82A}">
                    <a16:rowId xmlns:a16="http://schemas.microsoft.com/office/drawing/2014/main" val="3393736607"/>
                  </a:ext>
                </a:extLst>
              </a:tr>
              <a:tr h="401810">
                <a:tc>
                  <a:txBody>
                    <a:bodyPr/>
                    <a:lstStyle/>
                    <a:p>
                      <a:endParaRPr kumimoji="1" lang="ja-JP" altLang="en-US" dirty="0">
                        <a:latin typeface="Source Sans Pro" panose="020B0503030403020204" pitchFamily="34" charset="0"/>
                      </a:endParaRPr>
                    </a:p>
                  </a:txBody>
                  <a:tcPr/>
                </a:tc>
                <a:tc>
                  <a:txBody>
                    <a:bodyPr/>
                    <a:lstStyle/>
                    <a:p>
                      <a:endParaRPr kumimoji="1" lang="ja-JP" altLang="en-US" dirty="0">
                        <a:latin typeface="Source Sans Pro" panose="020B0503030403020204" pitchFamily="34" charset="0"/>
                      </a:endParaRPr>
                    </a:p>
                  </a:txBody>
                  <a:tcPr/>
                </a:tc>
                <a:tc>
                  <a:txBody>
                    <a:bodyPr/>
                    <a:lstStyle/>
                    <a:p>
                      <a:endParaRPr kumimoji="1" lang="ja-JP" altLang="en-US" dirty="0">
                        <a:latin typeface="Source Sans Pro" panose="020B0503030403020204" pitchFamily="34" charset="0"/>
                      </a:endParaRPr>
                    </a:p>
                  </a:txBody>
                  <a:tcPr/>
                </a:tc>
                <a:extLst>
                  <a:ext uri="{0D108BD9-81ED-4DB2-BD59-A6C34878D82A}">
                    <a16:rowId xmlns:a16="http://schemas.microsoft.com/office/drawing/2014/main" val="426068880"/>
                  </a:ext>
                </a:extLst>
              </a:tr>
              <a:tr h="401810">
                <a:tc>
                  <a:txBody>
                    <a:bodyPr/>
                    <a:lstStyle/>
                    <a:p>
                      <a:endParaRPr kumimoji="1" lang="ja-JP" altLang="en-US" dirty="0">
                        <a:latin typeface="Source Sans Pro" panose="020B0503030403020204" pitchFamily="34" charset="0"/>
                      </a:endParaRPr>
                    </a:p>
                  </a:txBody>
                  <a:tcPr/>
                </a:tc>
                <a:tc>
                  <a:txBody>
                    <a:bodyPr/>
                    <a:lstStyle/>
                    <a:p>
                      <a:endParaRPr kumimoji="1" lang="ja-JP" altLang="en-US" dirty="0">
                        <a:latin typeface="Source Sans Pro" panose="020B0503030403020204" pitchFamily="34" charset="0"/>
                      </a:endParaRPr>
                    </a:p>
                  </a:txBody>
                  <a:tcPr/>
                </a:tc>
                <a:tc>
                  <a:txBody>
                    <a:bodyPr/>
                    <a:lstStyle/>
                    <a:p>
                      <a:endParaRPr kumimoji="1" lang="ja-JP" altLang="en-US" dirty="0">
                        <a:latin typeface="Source Sans Pro" panose="020B0503030403020204" pitchFamily="34" charset="0"/>
                      </a:endParaRPr>
                    </a:p>
                  </a:txBody>
                  <a:tcPr/>
                </a:tc>
                <a:extLst>
                  <a:ext uri="{0D108BD9-81ED-4DB2-BD59-A6C34878D82A}">
                    <a16:rowId xmlns:a16="http://schemas.microsoft.com/office/drawing/2014/main" val="1244555951"/>
                  </a:ext>
                </a:extLst>
              </a:tr>
              <a:tr h="401810">
                <a:tc>
                  <a:txBody>
                    <a:bodyPr/>
                    <a:lstStyle/>
                    <a:p>
                      <a:endParaRPr kumimoji="1" lang="ja-JP" altLang="en-US" dirty="0">
                        <a:latin typeface="Source Sans Pro" panose="020B0503030403020204" pitchFamily="34" charset="0"/>
                      </a:endParaRPr>
                    </a:p>
                  </a:txBody>
                  <a:tcPr/>
                </a:tc>
                <a:tc>
                  <a:txBody>
                    <a:bodyPr/>
                    <a:lstStyle/>
                    <a:p>
                      <a:endParaRPr kumimoji="1" lang="ja-JP" altLang="en-US" dirty="0">
                        <a:latin typeface="Source Sans Pro" panose="020B0503030403020204" pitchFamily="34" charset="0"/>
                      </a:endParaRPr>
                    </a:p>
                  </a:txBody>
                  <a:tcPr/>
                </a:tc>
                <a:tc>
                  <a:txBody>
                    <a:bodyPr/>
                    <a:lstStyle/>
                    <a:p>
                      <a:endParaRPr kumimoji="1" lang="ja-JP" altLang="en-US" dirty="0">
                        <a:latin typeface="Source Sans Pro" panose="020B0503030403020204" pitchFamily="34" charset="0"/>
                      </a:endParaRPr>
                    </a:p>
                  </a:txBody>
                  <a:tcPr/>
                </a:tc>
                <a:extLst>
                  <a:ext uri="{0D108BD9-81ED-4DB2-BD59-A6C34878D82A}">
                    <a16:rowId xmlns:a16="http://schemas.microsoft.com/office/drawing/2014/main" val="887654895"/>
                  </a:ext>
                </a:extLst>
              </a:tr>
              <a:tr h="401810">
                <a:tc>
                  <a:txBody>
                    <a:bodyPr/>
                    <a:lstStyle/>
                    <a:p>
                      <a:endParaRPr kumimoji="1" lang="ja-JP" altLang="en-US" dirty="0">
                        <a:latin typeface="Source Sans Pro" panose="020B0503030403020204" pitchFamily="34" charset="0"/>
                      </a:endParaRPr>
                    </a:p>
                  </a:txBody>
                  <a:tcPr/>
                </a:tc>
                <a:tc>
                  <a:txBody>
                    <a:bodyPr/>
                    <a:lstStyle/>
                    <a:p>
                      <a:endParaRPr kumimoji="1" lang="ja-JP" altLang="en-US" dirty="0">
                        <a:latin typeface="Source Sans Pro" panose="020B0503030403020204" pitchFamily="34" charset="0"/>
                      </a:endParaRPr>
                    </a:p>
                  </a:txBody>
                  <a:tcPr/>
                </a:tc>
                <a:tc>
                  <a:txBody>
                    <a:bodyPr/>
                    <a:lstStyle/>
                    <a:p>
                      <a:endParaRPr kumimoji="1" lang="ja-JP" altLang="en-US" dirty="0">
                        <a:latin typeface="Source Sans Pro" panose="020B0503030403020204" pitchFamily="34" charset="0"/>
                      </a:endParaRPr>
                    </a:p>
                  </a:txBody>
                  <a:tcPr/>
                </a:tc>
                <a:extLst>
                  <a:ext uri="{0D108BD9-81ED-4DB2-BD59-A6C34878D82A}">
                    <a16:rowId xmlns:a16="http://schemas.microsoft.com/office/drawing/2014/main" val="2132834024"/>
                  </a:ext>
                </a:extLst>
              </a:tr>
              <a:tr h="401810">
                <a:tc>
                  <a:txBody>
                    <a:bodyPr/>
                    <a:lstStyle/>
                    <a:p>
                      <a:endParaRPr kumimoji="1" lang="ja-JP" altLang="en-US" dirty="0">
                        <a:latin typeface="Source Sans Pro" panose="020B0503030403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Source Sans Pro" panose="020B0503030403020204" pitchFamily="34" charset="0"/>
                      </a:endParaRPr>
                    </a:p>
                  </a:txBody>
                  <a:tcPr/>
                </a:tc>
                <a:tc>
                  <a:txBody>
                    <a:bodyPr/>
                    <a:lstStyle/>
                    <a:p>
                      <a:endParaRPr kumimoji="1" lang="ja-JP" altLang="en-US" dirty="0">
                        <a:latin typeface="Source Sans Pro" panose="020B0503030403020204" pitchFamily="34" charset="0"/>
                      </a:endParaRPr>
                    </a:p>
                  </a:txBody>
                  <a:tcPr/>
                </a:tc>
                <a:extLst>
                  <a:ext uri="{0D108BD9-81ED-4DB2-BD59-A6C34878D82A}">
                    <a16:rowId xmlns:a16="http://schemas.microsoft.com/office/drawing/2014/main" val="1899734427"/>
                  </a:ext>
                </a:extLst>
              </a:tr>
              <a:tr h="401810">
                <a:tc>
                  <a:txBody>
                    <a:bodyPr/>
                    <a:lstStyle/>
                    <a:p>
                      <a:endParaRPr kumimoji="1" lang="ja-JP" altLang="en-US" dirty="0">
                        <a:latin typeface="Source Sans Pro" panose="020B0503030403020204" pitchFamily="34" charset="0"/>
                      </a:endParaRPr>
                    </a:p>
                  </a:txBody>
                  <a:tcPr/>
                </a:tc>
                <a:tc>
                  <a:txBody>
                    <a:bodyPr/>
                    <a:lstStyle/>
                    <a:p>
                      <a:endParaRPr kumimoji="1" lang="ja-JP" altLang="en-US" dirty="0">
                        <a:latin typeface="Source Sans Pro" panose="020B0503030403020204" pitchFamily="34" charset="0"/>
                      </a:endParaRPr>
                    </a:p>
                  </a:txBody>
                  <a:tcPr/>
                </a:tc>
                <a:tc>
                  <a:txBody>
                    <a:bodyPr/>
                    <a:lstStyle/>
                    <a:p>
                      <a:endParaRPr kumimoji="1" lang="ja-JP" altLang="en-US" dirty="0">
                        <a:latin typeface="Source Sans Pro" panose="020B0503030403020204" pitchFamily="34" charset="0"/>
                      </a:endParaRPr>
                    </a:p>
                  </a:txBody>
                  <a:tcPr/>
                </a:tc>
                <a:extLst>
                  <a:ext uri="{0D108BD9-81ED-4DB2-BD59-A6C34878D82A}">
                    <a16:rowId xmlns:a16="http://schemas.microsoft.com/office/drawing/2014/main" val="2782784635"/>
                  </a:ext>
                </a:extLst>
              </a:tr>
              <a:tr h="401810">
                <a:tc>
                  <a:txBody>
                    <a:bodyPr/>
                    <a:lstStyle/>
                    <a:p>
                      <a:endParaRPr kumimoji="1" lang="ja-JP" altLang="en-US" dirty="0">
                        <a:latin typeface="Source Sans Pro" panose="020B0503030403020204" pitchFamily="34" charset="0"/>
                      </a:endParaRPr>
                    </a:p>
                  </a:txBody>
                  <a:tcPr/>
                </a:tc>
                <a:tc>
                  <a:txBody>
                    <a:bodyPr/>
                    <a:lstStyle/>
                    <a:p>
                      <a:endParaRPr kumimoji="1" lang="ja-JP" altLang="en-US" dirty="0">
                        <a:latin typeface="Source Sans Pro" panose="020B0503030403020204" pitchFamily="34" charset="0"/>
                      </a:endParaRPr>
                    </a:p>
                  </a:txBody>
                  <a:tcPr/>
                </a:tc>
                <a:tc>
                  <a:txBody>
                    <a:bodyPr/>
                    <a:lstStyle/>
                    <a:p>
                      <a:endParaRPr kumimoji="1" lang="ja-JP" altLang="en-US" dirty="0">
                        <a:latin typeface="Source Sans Pro" panose="020B0503030403020204" pitchFamily="34" charset="0"/>
                      </a:endParaRPr>
                    </a:p>
                  </a:txBody>
                  <a:tcPr/>
                </a:tc>
                <a:extLst>
                  <a:ext uri="{0D108BD9-81ED-4DB2-BD59-A6C34878D82A}">
                    <a16:rowId xmlns:a16="http://schemas.microsoft.com/office/drawing/2014/main" val="2199655737"/>
                  </a:ext>
                </a:extLst>
              </a:tr>
              <a:tr h="401810">
                <a:tc>
                  <a:txBody>
                    <a:bodyPr/>
                    <a:lstStyle/>
                    <a:p>
                      <a:endParaRPr kumimoji="1" lang="ja-JP" altLang="en-US" dirty="0">
                        <a:latin typeface="Source Sans Pro" panose="020B0503030403020204" pitchFamily="34" charset="0"/>
                      </a:endParaRPr>
                    </a:p>
                  </a:txBody>
                  <a:tcPr/>
                </a:tc>
                <a:tc>
                  <a:txBody>
                    <a:bodyPr/>
                    <a:lstStyle/>
                    <a:p>
                      <a:endParaRPr kumimoji="1" lang="ja-JP" altLang="en-US" dirty="0">
                        <a:latin typeface="Source Sans Pro" panose="020B0503030403020204" pitchFamily="34" charset="0"/>
                      </a:endParaRPr>
                    </a:p>
                  </a:txBody>
                  <a:tcPr/>
                </a:tc>
                <a:tc>
                  <a:txBody>
                    <a:bodyPr/>
                    <a:lstStyle/>
                    <a:p>
                      <a:endParaRPr kumimoji="1" lang="ja-JP" altLang="en-US" dirty="0">
                        <a:latin typeface="Source Sans Pro" panose="020B0503030403020204" pitchFamily="34" charset="0"/>
                      </a:endParaRPr>
                    </a:p>
                  </a:txBody>
                  <a:tcPr/>
                </a:tc>
                <a:extLst>
                  <a:ext uri="{0D108BD9-81ED-4DB2-BD59-A6C34878D82A}">
                    <a16:rowId xmlns:a16="http://schemas.microsoft.com/office/drawing/2014/main" val="1488398745"/>
                  </a:ext>
                </a:extLst>
              </a:tr>
            </a:tbl>
          </a:graphicData>
        </a:graphic>
      </p:graphicFrame>
    </p:spTree>
    <p:extLst>
      <p:ext uri="{BB962C8B-B14F-4D97-AF65-F5344CB8AC3E}">
        <p14:creationId xmlns:p14="http://schemas.microsoft.com/office/powerpoint/2010/main" val="21114293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a:t>作成中</a:t>
            </a:r>
          </a:p>
        </p:txBody>
      </p:sp>
      <p:sp>
        <p:nvSpPr>
          <p:cNvPr id="3" name="サブタイトル 2"/>
          <p:cNvSpPr>
            <a:spLocks noGrp="1"/>
          </p:cNvSpPr>
          <p:nvPr>
            <p:ph type="subTitle" idx="1"/>
          </p:nvPr>
        </p:nvSpPr>
        <p:spPr/>
        <p:txBody>
          <a:bodyPr/>
          <a:lstStyle/>
          <a:p>
            <a:r>
              <a:rPr lang="en-US" altLang="ja-JP" dirty="0"/>
              <a:t>YYYY/MM/DD</a:t>
            </a:r>
            <a:r>
              <a:rPr lang="ja-JP" altLang="en-US" dirty="0"/>
              <a:t>　</a:t>
            </a:r>
            <a:r>
              <a:rPr lang="en-US" altLang="ja-JP" dirty="0"/>
              <a:t>HH:MM</a:t>
            </a:r>
            <a:r>
              <a:rPr lang="ja-JP" altLang="en-US" dirty="0"/>
              <a:t>現在</a:t>
            </a:r>
            <a:endParaRPr kumimoji="1" lang="ja-JP" altLang="en-US" dirty="0"/>
          </a:p>
        </p:txBody>
      </p:sp>
      <p:sp>
        <p:nvSpPr>
          <p:cNvPr id="4" name="日付プレースホルダー 3"/>
          <p:cNvSpPr>
            <a:spLocks noGrp="1"/>
          </p:cNvSpPr>
          <p:nvPr>
            <p:ph type="dt" sz="half" idx="10"/>
          </p:nvPr>
        </p:nvSpPr>
        <p:spPr/>
        <p:txBody>
          <a:bodyPr/>
          <a:lstStyle/>
          <a:p>
            <a:r>
              <a:rPr lang="en-US" altLang="ja-JP"/>
              <a:t>2019</a:t>
            </a:r>
            <a:r>
              <a:rPr lang="ja-JP" altLang="en-US"/>
              <a:t>年</a:t>
            </a:r>
            <a:r>
              <a:rPr lang="en-US" altLang="ja-JP"/>
              <a:t>6</a:t>
            </a:r>
            <a:r>
              <a:rPr lang="ja-JP" altLang="en-US"/>
              <a:t>月</a:t>
            </a:r>
            <a:r>
              <a:rPr lang="en-US" altLang="ja-JP"/>
              <a:t>5</a:t>
            </a:r>
            <a:r>
              <a:rPr lang="ja-JP" altLang="en-US"/>
              <a:t>日</a:t>
            </a:r>
            <a:endParaRPr lang="en-US" dirty="0"/>
          </a:p>
        </p:txBody>
      </p:sp>
      <p:sp>
        <p:nvSpPr>
          <p:cNvPr id="5" name="フッター プレースホルダー 4"/>
          <p:cNvSpPr>
            <a:spLocks noGrp="1"/>
          </p:cNvSpPr>
          <p:nvPr>
            <p:ph type="ftr" sz="quarter" idx="11"/>
          </p:nvPr>
        </p:nvSpPr>
        <p:spPr/>
        <p:txBody>
          <a:bodyPr/>
          <a:lstStyle/>
          <a:p>
            <a:r>
              <a:rPr lang="ja-JP" altLang="en-US"/>
              <a:t>高知工科大学松崎・竹内研究室合同輪講資料</a:t>
            </a:r>
            <a:endParaRPr lang="en-US" dirty="0"/>
          </a:p>
        </p:txBody>
      </p:sp>
      <p:sp>
        <p:nvSpPr>
          <p:cNvPr id="6" name="スライド番号プレースホルダー 5"/>
          <p:cNvSpPr>
            <a:spLocks noGrp="1"/>
          </p:cNvSpPr>
          <p:nvPr>
            <p:ph type="sldNum" sz="quarter" idx="12"/>
          </p:nvPr>
        </p:nvSpPr>
        <p:spPr/>
        <p:txBody>
          <a:bodyPr/>
          <a:lstStyle/>
          <a:p>
            <a:fld id="{4FAB73BC-B049-4115-A692-8D63A059BFB8}" type="slidenum">
              <a:rPr lang="en-US" smtClean="0"/>
              <a:pPr/>
              <a:t>44</a:t>
            </a:fld>
            <a:endParaRPr lang="en-US" dirty="0"/>
          </a:p>
        </p:txBody>
      </p:sp>
    </p:spTree>
    <p:extLst>
      <p:ext uri="{BB962C8B-B14F-4D97-AF65-F5344CB8AC3E}">
        <p14:creationId xmlns:p14="http://schemas.microsoft.com/office/powerpoint/2010/main" val="3823438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大小比較関数</a:t>
            </a:r>
            <a:r>
              <a:rPr lang="en-US" altLang="ja-JP" dirty="0" err="1"/>
              <a:t>isBigger</a:t>
            </a:r>
            <a:endParaRPr kumimoji="1" lang="ja-JP" altLang="en-US" dirty="0"/>
          </a:p>
        </p:txBody>
      </p:sp>
      <p:sp>
        <p:nvSpPr>
          <p:cNvPr id="5" name="スライド番号プレースホルダー 4"/>
          <p:cNvSpPr>
            <a:spLocks noGrp="1"/>
          </p:cNvSpPr>
          <p:nvPr>
            <p:ph type="sldNum" sz="quarter" idx="12"/>
          </p:nvPr>
        </p:nvSpPr>
        <p:spPr/>
        <p:txBody>
          <a:bodyPr/>
          <a:lstStyle/>
          <a:p>
            <a:fld id="{4FAB73BC-B049-4115-A692-8D63A059BFB8}" type="slidenum">
              <a:rPr lang="en-US" smtClean="0"/>
              <a:t>5</a:t>
            </a:fld>
            <a:endParaRPr lang="en-US" dirty="0"/>
          </a:p>
        </p:txBody>
      </p:sp>
      <p:graphicFrame>
        <p:nvGraphicFramePr>
          <p:cNvPr id="8" name="コンテンツ プレースホルダー 7"/>
          <p:cNvGraphicFramePr>
            <a:graphicFrameLocks noGrp="1"/>
          </p:cNvGraphicFramePr>
          <p:nvPr>
            <p:ph sz="half" idx="1"/>
            <p:extLst>
              <p:ext uri="{D42A27DB-BD31-4B8C-83A1-F6EECF244321}">
                <p14:modId xmlns:p14="http://schemas.microsoft.com/office/powerpoint/2010/main" val="3924182759"/>
              </p:ext>
            </p:extLst>
          </p:nvPr>
        </p:nvGraphicFramePr>
        <p:xfrm>
          <a:off x="1187768" y="1760702"/>
          <a:ext cx="4938712" cy="3761730"/>
        </p:xfrm>
        <a:graphic>
          <a:graphicData uri="http://schemas.openxmlformats.org/drawingml/2006/table">
            <a:tbl>
              <a:tblPr firstRow="1" bandRow="1">
                <a:tableStyleId>{073A0DAA-6AF3-43AB-8588-CEC1D06C72B9}</a:tableStyleId>
              </a:tblPr>
              <a:tblGrid>
                <a:gridCol w="242198">
                  <a:extLst>
                    <a:ext uri="{9D8B030D-6E8A-4147-A177-3AD203B41FA5}">
                      <a16:colId xmlns:a16="http://schemas.microsoft.com/office/drawing/2014/main" val="2326000303"/>
                    </a:ext>
                  </a:extLst>
                </a:gridCol>
                <a:gridCol w="4696514">
                  <a:extLst>
                    <a:ext uri="{9D8B030D-6E8A-4147-A177-3AD203B41FA5}">
                      <a16:colId xmlns:a16="http://schemas.microsoft.com/office/drawing/2014/main" val="689783899"/>
                    </a:ext>
                  </a:extLst>
                </a:gridCol>
              </a:tblGrid>
              <a:tr h="376173">
                <a:tc>
                  <a:txBody>
                    <a:bodyPr/>
                    <a:lstStyle/>
                    <a:p>
                      <a:endParaRPr kumimoji="1" lang="ja-JP" altLang="en-US" dirty="0">
                        <a:solidFill>
                          <a:schemeClr val="bg1"/>
                        </a:solidFill>
                        <a:latin typeface="Source Code Pro" panose="020B0509030403020204" pitchFamily="49" charset="0"/>
                      </a:endParaRPr>
                    </a:p>
                  </a:txBody>
                  <a:tcPr>
                    <a:lnL w="12700" cmpd="sng">
                      <a:noFill/>
                    </a:lnL>
                    <a:lnR w="635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r>
                        <a:rPr kumimoji="1" lang="en-US" altLang="ja-JP" dirty="0">
                          <a:solidFill>
                            <a:srgbClr val="FF0000"/>
                          </a:solidFill>
                          <a:latin typeface="Source Code Pro" panose="020B0509030403020204" pitchFamily="49" charset="0"/>
                          <a:ea typeface="Source Code Pro" panose="020B0509030403020204" pitchFamily="49" charset="0"/>
                        </a:rPr>
                        <a:t>isBigger.py</a:t>
                      </a:r>
                      <a:endParaRPr kumimoji="1" lang="ja-JP" altLang="en-US" dirty="0">
                        <a:solidFill>
                          <a:srgbClr val="FF0000"/>
                        </a:solidFill>
                        <a:latin typeface="Source Code Pro" panose="020B0509030403020204" pitchFamily="49" charset="0"/>
                      </a:endParaRP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636382107"/>
                  </a:ext>
                </a:extLst>
              </a:tr>
              <a:tr h="376173">
                <a:tc>
                  <a:txBody>
                    <a:bodyPr/>
                    <a:lstStyle/>
                    <a:p>
                      <a:r>
                        <a:rPr kumimoji="1" lang="en-US" altLang="ja-JP" dirty="0">
                          <a:solidFill>
                            <a:srgbClr val="00B0F0"/>
                          </a:solidFill>
                          <a:latin typeface="Source Code Pro" panose="020B0509030403020204" pitchFamily="49" charset="0"/>
                          <a:ea typeface="Source Code Pro" panose="020B0509030403020204" pitchFamily="49" charset="0"/>
                        </a:rPr>
                        <a:t>1</a:t>
                      </a:r>
                      <a:endParaRPr kumimoji="1" lang="ja-JP" altLang="en-US" dirty="0">
                        <a:solidFill>
                          <a:srgbClr val="00B0F0"/>
                        </a:solidFill>
                        <a:latin typeface="Source Code Pro" panose="020B0509030403020204" pitchFamily="49" charset="0"/>
                      </a:endParaRPr>
                    </a:p>
                  </a:txBody>
                  <a:tcPr>
                    <a:lnL w="12700" cmpd="sng">
                      <a:noFill/>
                    </a:lnL>
                    <a:lnR w="6350" cap="flat" cmpd="sng" algn="ctr">
                      <a:no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tx1"/>
                    </a:solidFill>
                  </a:tcPr>
                </a:tc>
                <a:tc>
                  <a:txBody>
                    <a:bodyPr/>
                    <a:lstStyle/>
                    <a:p>
                      <a:r>
                        <a:rPr kumimoji="1" lang="en-US" altLang="ja-JP" dirty="0" err="1">
                          <a:solidFill>
                            <a:schemeClr val="bg1"/>
                          </a:solidFill>
                          <a:latin typeface="Source Code Pro" panose="020B0509030403020204" pitchFamily="49" charset="0"/>
                          <a:ea typeface="Source Code Pro" panose="020B0509030403020204" pitchFamily="49" charset="0"/>
                        </a:rPr>
                        <a:t>def</a:t>
                      </a:r>
                      <a:r>
                        <a:rPr kumimoji="1" lang="en-US" altLang="ja-JP" baseline="0" dirty="0">
                          <a:solidFill>
                            <a:schemeClr val="bg1"/>
                          </a:solidFill>
                          <a:latin typeface="Source Code Pro" panose="020B0509030403020204" pitchFamily="49" charset="0"/>
                          <a:ea typeface="Source Code Pro" panose="020B0509030403020204" pitchFamily="49" charset="0"/>
                        </a:rPr>
                        <a:t> </a:t>
                      </a:r>
                      <a:r>
                        <a:rPr kumimoji="1" lang="en-US" altLang="ja-JP" baseline="0" dirty="0" err="1">
                          <a:solidFill>
                            <a:schemeClr val="bg1"/>
                          </a:solidFill>
                          <a:latin typeface="Source Code Pro" panose="020B0509030403020204" pitchFamily="49" charset="0"/>
                          <a:ea typeface="Source Code Pro" panose="020B0509030403020204" pitchFamily="49" charset="0"/>
                        </a:rPr>
                        <a:t>isBigger</a:t>
                      </a:r>
                      <a:r>
                        <a:rPr kumimoji="1" lang="en-US" altLang="ja-JP" baseline="0" dirty="0">
                          <a:solidFill>
                            <a:schemeClr val="bg1"/>
                          </a:solidFill>
                          <a:latin typeface="Source Code Pro" panose="020B0509030403020204" pitchFamily="49" charset="0"/>
                          <a:ea typeface="Source Code Pro" panose="020B0509030403020204" pitchFamily="49" charset="0"/>
                        </a:rPr>
                        <a:t>(x, y):</a:t>
                      </a:r>
                      <a:endParaRPr kumimoji="1" lang="ja-JP" altLang="en-US" dirty="0">
                        <a:solidFill>
                          <a:schemeClr val="bg1"/>
                        </a:solidFill>
                        <a:latin typeface="Source Code Pro" panose="020B0509030403020204" pitchFamily="49" charset="0"/>
                      </a:endParaRP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640137274"/>
                  </a:ext>
                </a:extLst>
              </a:tr>
              <a:tr h="376173">
                <a:tc>
                  <a:txBody>
                    <a:bodyPr/>
                    <a:lstStyle/>
                    <a:p>
                      <a:r>
                        <a:rPr kumimoji="1" lang="en-US" altLang="ja-JP" dirty="0">
                          <a:solidFill>
                            <a:srgbClr val="00B0F0"/>
                          </a:solidFill>
                          <a:latin typeface="Source Code Pro" panose="020B0509030403020204" pitchFamily="49" charset="0"/>
                          <a:ea typeface="Source Code Pro" panose="020B0509030403020204" pitchFamily="49" charset="0"/>
                        </a:rPr>
                        <a:t>2</a:t>
                      </a:r>
                      <a:endParaRPr kumimoji="1" lang="ja-JP" altLang="en-US" dirty="0">
                        <a:solidFill>
                          <a:srgbClr val="00B0F0"/>
                        </a:solidFill>
                        <a:latin typeface="Source Code Pro" panose="020B0509030403020204" pitchFamily="49" charset="0"/>
                      </a:endParaRPr>
                    </a:p>
                  </a:txBody>
                  <a:tcPr>
                    <a:lnL w="12700" cmpd="sng">
                      <a:noFill/>
                    </a:lnL>
                    <a:lnR w="63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kumimoji="1" lang="en-US" altLang="ja-JP" dirty="0">
                          <a:solidFill>
                            <a:schemeClr val="bg1"/>
                          </a:solidFill>
                          <a:latin typeface="Source Code Pro" panose="020B0509030403020204" pitchFamily="49" charset="0"/>
                          <a:ea typeface="Source Code Pro" panose="020B0509030403020204" pitchFamily="49" charset="0"/>
                        </a:rPr>
                        <a:t>    if</a:t>
                      </a:r>
                      <a:r>
                        <a:rPr kumimoji="1" lang="ja-JP" altLang="en-US" baseline="0" dirty="0">
                          <a:solidFill>
                            <a:schemeClr val="bg1"/>
                          </a:solidFill>
                          <a:latin typeface="Source Code Pro" panose="020B0509030403020204" pitchFamily="49" charset="0"/>
                        </a:rPr>
                        <a:t> </a:t>
                      </a:r>
                      <a:r>
                        <a:rPr kumimoji="1" lang="en-US" altLang="ja-JP" baseline="0" dirty="0">
                          <a:solidFill>
                            <a:schemeClr val="bg1"/>
                          </a:solidFill>
                          <a:latin typeface="Source Code Pro" panose="020B0509030403020204" pitchFamily="49" charset="0"/>
                          <a:ea typeface="Source Code Pro" panose="020B0509030403020204" pitchFamily="49" charset="0"/>
                        </a:rPr>
                        <a:t>x &lt; y:</a:t>
                      </a:r>
                      <a:endParaRPr kumimoji="1" lang="ja-JP" altLang="en-US" dirty="0">
                        <a:solidFill>
                          <a:schemeClr val="bg1"/>
                        </a:solidFill>
                        <a:latin typeface="Source Code Pro" panose="020B0509030403020204" pitchFamily="49" charset="0"/>
                      </a:endParaRP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426363787"/>
                  </a:ext>
                </a:extLst>
              </a:tr>
              <a:tr h="376173">
                <a:tc>
                  <a:txBody>
                    <a:bodyPr/>
                    <a:lstStyle/>
                    <a:p>
                      <a:r>
                        <a:rPr kumimoji="1" lang="en-US" altLang="ja-JP" dirty="0">
                          <a:solidFill>
                            <a:srgbClr val="00B0F0"/>
                          </a:solidFill>
                          <a:latin typeface="Source Code Pro" panose="020B0509030403020204" pitchFamily="49" charset="0"/>
                          <a:ea typeface="Source Code Pro" panose="020B0509030403020204" pitchFamily="49" charset="0"/>
                        </a:rPr>
                        <a:t>3</a:t>
                      </a:r>
                      <a:endParaRPr kumimoji="1" lang="ja-JP" altLang="en-US" dirty="0">
                        <a:solidFill>
                          <a:srgbClr val="00B0F0"/>
                        </a:solidFill>
                        <a:latin typeface="Source Code Pro" panose="020B0509030403020204" pitchFamily="49" charset="0"/>
                      </a:endParaRPr>
                    </a:p>
                  </a:txBody>
                  <a:tcPr>
                    <a:lnL w="12700" cmpd="sng">
                      <a:noFill/>
                    </a:lnL>
                    <a:lnR w="63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kumimoji="1" lang="en-US" altLang="ja-JP" dirty="0">
                          <a:solidFill>
                            <a:schemeClr val="bg1"/>
                          </a:solidFill>
                          <a:latin typeface="Source Code Pro" panose="020B0509030403020204" pitchFamily="49" charset="0"/>
                          <a:ea typeface="Source Code Pro" panose="020B0509030403020204" pitchFamily="49" charset="0"/>
                        </a:rPr>
                        <a:t>        return True</a:t>
                      </a:r>
                      <a:endParaRPr kumimoji="1" lang="ja-JP" altLang="en-US" dirty="0">
                        <a:solidFill>
                          <a:schemeClr val="bg1"/>
                        </a:solidFill>
                        <a:latin typeface="Source Code Pro" panose="020B0509030403020204" pitchFamily="49" charset="0"/>
                      </a:endParaRP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038625363"/>
                  </a:ext>
                </a:extLst>
              </a:tr>
              <a:tr h="376173">
                <a:tc>
                  <a:txBody>
                    <a:bodyPr/>
                    <a:lstStyle/>
                    <a:p>
                      <a:r>
                        <a:rPr kumimoji="1" lang="en-US" altLang="ja-JP" dirty="0">
                          <a:solidFill>
                            <a:srgbClr val="00B0F0"/>
                          </a:solidFill>
                          <a:latin typeface="Source Code Pro" panose="020B0509030403020204" pitchFamily="49" charset="0"/>
                          <a:ea typeface="Source Code Pro" panose="020B0509030403020204" pitchFamily="49" charset="0"/>
                        </a:rPr>
                        <a:t>4</a:t>
                      </a:r>
                      <a:endParaRPr kumimoji="1" lang="ja-JP" altLang="en-US" dirty="0">
                        <a:solidFill>
                          <a:srgbClr val="00B0F0"/>
                        </a:solidFill>
                        <a:latin typeface="Source Code Pro" panose="020B0509030403020204" pitchFamily="49" charset="0"/>
                      </a:endParaRPr>
                    </a:p>
                  </a:txBody>
                  <a:tcPr>
                    <a:lnL w="12700" cmpd="sng">
                      <a:noFill/>
                    </a:lnL>
                    <a:lnR w="63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kumimoji="1" lang="en-US" altLang="ja-JP" dirty="0">
                          <a:solidFill>
                            <a:schemeClr val="bg1"/>
                          </a:solidFill>
                          <a:latin typeface="Source Code Pro" panose="020B0509030403020204" pitchFamily="49" charset="0"/>
                          <a:ea typeface="Source Code Pro" panose="020B0509030403020204" pitchFamily="49" charset="0"/>
                        </a:rPr>
                        <a:t>    else:</a:t>
                      </a:r>
                      <a:endParaRPr kumimoji="1" lang="ja-JP" altLang="en-US" dirty="0">
                        <a:solidFill>
                          <a:schemeClr val="bg1"/>
                        </a:solidFill>
                        <a:latin typeface="Source Code Pro" panose="020B0509030403020204" pitchFamily="49" charset="0"/>
                      </a:endParaRP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541523465"/>
                  </a:ext>
                </a:extLst>
              </a:tr>
              <a:tr h="376173">
                <a:tc>
                  <a:txBody>
                    <a:bodyPr/>
                    <a:lstStyle/>
                    <a:p>
                      <a:r>
                        <a:rPr kumimoji="1" lang="en-US" altLang="ja-JP" dirty="0">
                          <a:solidFill>
                            <a:srgbClr val="00B0F0"/>
                          </a:solidFill>
                          <a:latin typeface="Source Code Pro" panose="020B0509030403020204" pitchFamily="49" charset="0"/>
                          <a:ea typeface="Source Code Pro" panose="020B0509030403020204" pitchFamily="49" charset="0"/>
                        </a:rPr>
                        <a:t>5</a:t>
                      </a:r>
                      <a:endParaRPr kumimoji="1" lang="ja-JP" altLang="en-US" dirty="0">
                        <a:solidFill>
                          <a:srgbClr val="00B0F0"/>
                        </a:solidFill>
                        <a:latin typeface="Source Code Pro" panose="020B0509030403020204" pitchFamily="49" charset="0"/>
                      </a:endParaRPr>
                    </a:p>
                  </a:txBody>
                  <a:tcPr>
                    <a:lnL w="12700" cmpd="sng">
                      <a:noFill/>
                    </a:lnL>
                    <a:lnR w="63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kumimoji="1" lang="en-US" altLang="ja-JP" dirty="0">
                          <a:solidFill>
                            <a:schemeClr val="bg1"/>
                          </a:solidFill>
                          <a:latin typeface="Source Code Pro" panose="020B0509030403020204" pitchFamily="49" charset="0"/>
                          <a:ea typeface="Source Code Pro" panose="020B0509030403020204" pitchFamily="49" charset="0"/>
                        </a:rPr>
                        <a:t>        return False</a:t>
                      </a:r>
                      <a:endParaRPr kumimoji="1" lang="ja-JP" altLang="en-US" dirty="0">
                        <a:solidFill>
                          <a:schemeClr val="bg1"/>
                        </a:solidFill>
                        <a:latin typeface="Source Code Pro" panose="020B0509030403020204" pitchFamily="49" charset="0"/>
                      </a:endParaRP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038632389"/>
                  </a:ext>
                </a:extLst>
              </a:tr>
              <a:tr h="376173">
                <a:tc>
                  <a:txBody>
                    <a:bodyPr/>
                    <a:lstStyle/>
                    <a:p>
                      <a:r>
                        <a:rPr kumimoji="1" lang="en-US" altLang="ja-JP" dirty="0">
                          <a:solidFill>
                            <a:srgbClr val="00B0F0"/>
                          </a:solidFill>
                          <a:latin typeface="Source Code Pro" panose="020B0509030403020204" pitchFamily="49" charset="0"/>
                          <a:ea typeface="Source Code Pro" panose="020B0509030403020204" pitchFamily="49" charset="0"/>
                        </a:rPr>
                        <a:t>6</a:t>
                      </a:r>
                      <a:endParaRPr kumimoji="1" lang="ja-JP" altLang="en-US" dirty="0">
                        <a:solidFill>
                          <a:srgbClr val="00B0F0"/>
                        </a:solidFill>
                        <a:latin typeface="Source Code Pro" panose="020B0509030403020204" pitchFamily="49" charset="0"/>
                      </a:endParaRPr>
                    </a:p>
                  </a:txBody>
                  <a:tcPr>
                    <a:lnL w="12700" cmpd="sng">
                      <a:noFill/>
                    </a:lnL>
                    <a:lnR w="63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endParaRPr kumimoji="1" lang="ja-JP" altLang="en-US" dirty="0">
                        <a:solidFill>
                          <a:schemeClr val="bg1"/>
                        </a:solidFill>
                        <a:latin typeface="Source Code Pro" panose="020B0509030403020204" pitchFamily="49" charset="0"/>
                      </a:endParaRP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188057100"/>
                  </a:ext>
                </a:extLst>
              </a:tr>
              <a:tr h="376173">
                <a:tc>
                  <a:txBody>
                    <a:bodyPr/>
                    <a:lstStyle/>
                    <a:p>
                      <a:r>
                        <a:rPr kumimoji="1" lang="en-US" altLang="ja-JP" dirty="0">
                          <a:solidFill>
                            <a:srgbClr val="00B0F0"/>
                          </a:solidFill>
                          <a:latin typeface="Source Code Pro" panose="020B0509030403020204" pitchFamily="49" charset="0"/>
                          <a:ea typeface="Source Code Pro" panose="020B0509030403020204" pitchFamily="49" charset="0"/>
                        </a:rPr>
                        <a:t>7</a:t>
                      </a:r>
                      <a:endParaRPr kumimoji="1" lang="ja-JP" altLang="en-US" dirty="0">
                        <a:solidFill>
                          <a:srgbClr val="00B0F0"/>
                        </a:solidFill>
                        <a:latin typeface="Source Code Pro" panose="020B0509030403020204" pitchFamily="49" charset="0"/>
                      </a:endParaRPr>
                    </a:p>
                  </a:txBody>
                  <a:tcPr>
                    <a:lnL w="12700" cmpd="sng">
                      <a:noFill/>
                    </a:lnL>
                    <a:lnR w="63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endParaRPr kumimoji="1" lang="ja-JP" altLang="en-US" dirty="0">
                        <a:solidFill>
                          <a:srgbClr val="00B0F0"/>
                        </a:solidFill>
                        <a:latin typeface="Source Code Pro" panose="020B0509030403020204" pitchFamily="49" charset="0"/>
                      </a:endParaRP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890949275"/>
                  </a:ext>
                </a:extLst>
              </a:tr>
              <a:tr h="376173">
                <a:tc>
                  <a:txBody>
                    <a:bodyPr/>
                    <a:lstStyle/>
                    <a:p>
                      <a:r>
                        <a:rPr kumimoji="1" lang="en-US" altLang="ja-JP" dirty="0">
                          <a:solidFill>
                            <a:srgbClr val="00B0F0"/>
                          </a:solidFill>
                          <a:latin typeface="Source Code Pro" panose="020B0509030403020204" pitchFamily="49" charset="0"/>
                          <a:ea typeface="Source Code Pro" panose="020B0509030403020204" pitchFamily="49" charset="0"/>
                        </a:rPr>
                        <a:t>8</a:t>
                      </a:r>
                      <a:endParaRPr kumimoji="1" lang="ja-JP" altLang="en-US" dirty="0">
                        <a:solidFill>
                          <a:srgbClr val="00B0F0"/>
                        </a:solidFill>
                        <a:latin typeface="Source Code Pro" panose="020B0509030403020204" pitchFamily="49" charset="0"/>
                      </a:endParaRPr>
                    </a:p>
                  </a:txBody>
                  <a:tcPr>
                    <a:lnL w="12700" cmpd="sng">
                      <a:noFill/>
                    </a:lnL>
                    <a:lnR w="63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endParaRPr kumimoji="1" lang="ja-JP" altLang="en-US" dirty="0">
                        <a:solidFill>
                          <a:schemeClr val="bg1"/>
                        </a:solidFill>
                        <a:latin typeface="Source Code Pro" panose="020B0509030403020204" pitchFamily="49" charset="0"/>
                      </a:endParaRP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590333382"/>
                  </a:ext>
                </a:extLst>
              </a:tr>
              <a:tr h="376173">
                <a:tc>
                  <a:txBody>
                    <a:bodyPr/>
                    <a:lstStyle/>
                    <a:p>
                      <a:r>
                        <a:rPr kumimoji="1" lang="en-US" altLang="ja-JP" dirty="0">
                          <a:solidFill>
                            <a:srgbClr val="00B0F0"/>
                          </a:solidFill>
                          <a:latin typeface="Source Code Pro" panose="020B0509030403020204" pitchFamily="49" charset="0"/>
                          <a:ea typeface="Source Code Pro" panose="020B0509030403020204" pitchFamily="49" charset="0"/>
                        </a:rPr>
                        <a:t>9</a:t>
                      </a:r>
                      <a:endParaRPr kumimoji="1" lang="ja-JP" altLang="en-US" dirty="0">
                        <a:solidFill>
                          <a:srgbClr val="00B0F0"/>
                        </a:solidFill>
                        <a:latin typeface="Source Code Pro" panose="020B0509030403020204" pitchFamily="49" charset="0"/>
                      </a:endParaRPr>
                    </a:p>
                  </a:txBody>
                  <a:tcPr>
                    <a:lnL w="12700" cmpd="sng">
                      <a:noFill/>
                    </a:lnL>
                    <a:lnR w="63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endParaRPr kumimoji="1" lang="ja-JP" altLang="en-US" dirty="0">
                        <a:solidFill>
                          <a:schemeClr val="bg1"/>
                        </a:solidFill>
                        <a:latin typeface="Source Code Pro" panose="020B0509030403020204" pitchFamily="49" charset="0"/>
                      </a:endParaRP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740787005"/>
                  </a:ext>
                </a:extLst>
              </a:tr>
            </a:tbl>
          </a:graphicData>
        </a:graphic>
      </p:graphicFrame>
      <p:graphicFrame>
        <p:nvGraphicFramePr>
          <p:cNvPr id="9" name="コンテンツ プレースホルダー 8"/>
          <p:cNvGraphicFramePr>
            <a:graphicFrameLocks noGrp="1"/>
          </p:cNvGraphicFramePr>
          <p:nvPr>
            <p:ph sz="half" idx="2"/>
            <p:extLst>
              <p:ext uri="{D42A27DB-BD31-4B8C-83A1-F6EECF244321}">
                <p14:modId xmlns:p14="http://schemas.microsoft.com/office/powerpoint/2010/main" val="1915105204"/>
              </p:ext>
            </p:extLst>
          </p:nvPr>
        </p:nvGraphicFramePr>
        <p:xfrm>
          <a:off x="6218238" y="1846263"/>
          <a:ext cx="4937125"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フッター プレースホルダー 9"/>
          <p:cNvSpPr>
            <a:spLocks noGrp="1"/>
          </p:cNvSpPr>
          <p:nvPr>
            <p:ph type="ftr" sz="quarter" idx="11"/>
          </p:nvPr>
        </p:nvSpPr>
        <p:spPr/>
        <p:txBody>
          <a:bodyPr/>
          <a:lstStyle/>
          <a:p>
            <a:r>
              <a:rPr lang="ja-JP" altLang="en-US"/>
              <a:t>高知工科大学松崎・竹内研究室合同輪講資料</a:t>
            </a:r>
            <a:endParaRPr lang="en-US" dirty="0"/>
          </a:p>
        </p:txBody>
      </p:sp>
      <p:sp>
        <p:nvSpPr>
          <p:cNvPr id="11" name="日付プレースホルダー 10"/>
          <p:cNvSpPr>
            <a:spLocks noGrp="1"/>
          </p:cNvSpPr>
          <p:nvPr>
            <p:ph type="dt" sz="half" idx="10"/>
          </p:nvPr>
        </p:nvSpPr>
        <p:spPr/>
        <p:txBody>
          <a:bodyPr/>
          <a:lstStyle/>
          <a:p>
            <a:r>
              <a:rPr lang="en-US" altLang="ja-JP"/>
              <a:t>2019</a:t>
            </a:r>
            <a:r>
              <a:rPr lang="ja-JP" altLang="en-US"/>
              <a:t>年</a:t>
            </a:r>
            <a:r>
              <a:rPr lang="en-US" altLang="ja-JP"/>
              <a:t>6</a:t>
            </a:r>
            <a:r>
              <a:rPr lang="ja-JP" altLang="en-US"/>
              <a:t>月</a:t>
            </a:r>
            <a:r>
              <a:rPr lang="en-US" altLang="ja-JP"/>
              <a:t>5</a:t>
            </a:r>
            <a:r>
              <a:rPr lang="ja-JP" altLang="en-US"/>
              <a:t>日</a:t>
            </a:r>
            <a:endParaRPr lang="en-US" dirty="0"/>
          </a:p>
        </p:txBody>
      </p:sp>
    </p:spTree>
    <p:extLst>
      <p:ext uri="{BB962C8B-B14F-4D97-AF65-F5344CB8AC3E}">
        <p14:creationId xmlns:p14="http://schemas.microsoft.com/office/powerpoint/2010/main" val="689593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関数</a:t>
            </a:r>
            <a:r>
              <a:rPr lang="en-US" altLang="ja-JP" dirty="0" err="1"/>
              <a:t>isBigger</a:t>
            </a:r>
            <a:r>
              <a:rPr lang="ja-JP" altLang="en-US" dirty="0"/>
              <a:t>の</a:t>
            </a:r>
            <a:r>
              <a:rPr kumimoji="1" lang="ja-JP" altLang="en-US" dirty="0"/>
              <a:t>テスト</a:t>
            </a:r>
          </a:p>
        </p:txBody>
      </p:sp>
      <p:sp>
        <p:nvSpPr>
          <p:cNvPr id="5" name="スライド番号プレースホルダー 4"/>
          <p:cNvSpPr>
            <a:spLocks noGrp="1"/>
          </p:cNvSpPr>
          <p:nvPr>
            <p:ph type="sldNum" sz="quarter" idx="12"/>
          </p:nvPr>
        </p:nvSpPr>
        <p:spPr/>
        <p:txBody>
          <a:bodyPr/>
          <a:lstStyle/>
          <a:p>
            <a:fld id="{4FAB73BC-B049-4115-A692-8D63A059BFB8}" type="slidenum">
              <a:rPr lang="en-US" smtClean="0"/>
              <a:t>6</a:t>
            </a:fld>
            <a:endParaRPr lang="en-US" dirty="0"/>
          </a:p>
        </p:txBody>
      </p:sp>
      <p:graphicFrame>
        <p:nvGraphicFramePr>
          <p:cNvPr id="8" name="コンテンツ プレースホルダー 7"/>
          <p:cNvGraphicFramePr>
            <a:graphicFrameLocks noGrp="1"/>
          </p:cNvGraphicFramePr>
          <p:nvPr>
            <p:ph sz="half" idx="1"/>
            <p:extLst>
              <p:ext uri="{D42A27DB-BD31-4B8C-83A1-F6EECF244321}">
                <p14:modId xmlns:p14="http://schemas.microsoft.com/office/powerpoint/2010/main" val="4222617145"/>
              </p:ext>
            </p:extLst>
          </p:nvPr>
        </p:nvGraphicFramePr>
        <p:xfrm>
          <a:off x="1187768" y="1760702"/>
          <a:ext cx="4938712" cy="3761730"/>
        </p:xfrm>
        <a:graphic>
          <a:graphicData uri="http://schemas.openxmlformats.org/drawingml/2006/table">
            <a:tbl>
              <a:tblPr firstRow="1" bandRow="1">
                <a:tableStyleId>{073A0DAA-6AF3-43AB-8588-CEC1D06C72B9}</a:tableStyleId>
              </a:tblPr>
              <a:tblGrid>
                <a:gridCol w="242198">
                  <a:extLst>
                    <a:ext uri="{9D8B030D-6E8A-4147-A177-3AD203B41FA5}">
                      <a16:colId xmlns:a16="http://schemas.microsoft.com/office/drawing/2014/main" val="2326000303"/>
                    </a:ext>
                  </a:extLst>
                </a:gridCol>
                <a:gridCol w="4696514">
                  <a:extLst>
                    <a:ext uri="{9D8B030D-6E8A-4147-A177-3AD203B41FA5}">
                      <a16:colId xmlns:a16="http://schemas.microsoft.com/office/drawing/2014/main" val="689783899"/>
                    </a:ext>
                  </a:extLst>
                </a:gridCol>
              </a:tblGrid>
              <a:tr h="376173">
                <a:tc>
                  <a:txBody>
                    <a:bodyPr/>
                    <a:lstStyle/>
                    <a:p>
                      <a:endParaRPr kumimoji="1" lang="ja-JP" altLang="en-US" dirty="0">
                        <a:solidFill>
                          <a:schemeClr val="bg1"/>
                        </a:solidFill>
                        <a:latin typeface="Source Code Pro" panose="020B0509030403020204" pitchFamily="49" charset="0"/>
                      </a:endParaRPr>
                    </a:p>
                  </a:txBody>
                  <a:tcPr>
                    <a:lnL w="12700" cmpd="sng">
                      <a:noFill/>
                    </a:lnL>
                    <a:lnR w="635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r>
                        <a:rPr kumimoji="1" lang="en-US" altLang="ja-JP" dirty="0">
                          <a:solidFill>
                            <a:srgbClr val="FF0000"/>
                          </a:solidFill>
                          <a:latin typeface="Source Code Pro" panose="020B0509030403020204" pitchFamily="49" charset="0"/>
                          <a:ea typeface="Source Code Pro" panose="020B0509030403020204" pitchFamily="49" charset="0"/>
                        </a:rPr>
                        <a:t>isBigger.py</a:t>
                      </a:r>
                      <a:endParaRPr kumimoji="1" lang="ja-JP" altLang="en-US" dirty="0">
                        <a:solidFill>
                          <a:srgbClr val="FF0000"/>
                        </a:solidFill>
                        <a:latin typeface="Source Code Pro" panose="020B0509030403020204" pitchFamily="49" charset="0"/>
                      </a:endParaRP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636382107"/>
                  </a:ext>
                </a:extLst>
              </a:tr>
              <a:tr h="376173">
                <a:tc>
                  <a:txBody>
                    <a:bodyPr/>
                    <a:lstStyle/>
                    <a:p>
                      <a:r>
                        <a:rPr kumimoji="1" lang="en-US" altLang="ja-JP" dirty="0">
                          <a:solidFill>
                            <a:srgbClr val="00B0F0"/>
                          </a:solidFill>
                          <a:latin typeface="Source Code Pro" panose="020B0509030403020204" pitchFamily="49" charset="0"/>
                          <a:ea typeface="Source Code Pro" panose="020B0509030403020204" pitchFamily="49" charset="0"/>
                        </a:rPr>
                        <a:t>1</a:t>
                      </a:r>
                      <a:endParaRPr kumimoji="1" lang="ja-JP" altLang="en-US" dirty="0">
                        <a:solidFill>
                          <a:srgbClr val="00B0F0"/>
                        </a:solidFill>
                        <a:latin typeface="Source Code Pro" panose="020B0509030403020204" pitchFamily="49" charset="0"/>
                      </a:endParaRPr>
                    </a:p>
                  </a:txBody>
                  <a:tcPr>
                    <a:lnL w="12700" cmpd="sng">
                      <a:noFill/>
                    </a:lnL>
                    <a:lnR w="6350" cap="flat" cmpd="sng" algn="ctr">
                      <a:no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tx1"/>
                    </a:solidFill>
                  </a:tcPr>
                </a:tc>
                <a:tc>
                  <a:txBody>
                    <a:bodyPr/>
                    <a:lstStyle/>
                    <a:p>
                      <a:r>
                        <a:rPr kumimoji="1" lang="en-US" altLang="ja-JP" dirty="0" err="1">
                          <a:solidFill>
                            <a:schemeClr val="bg1"/>
                          </a:solidFill>
                          <a:latin typeface="Source Code Pro" panose="020B0509030403020204" pitchFamily="49" charset="0"/>
                          <a:ea typeface="Source Code Pro" panose="020B0509030403020204" pitchFamily="49" charset="0"/>
                        </a:rPr>
                        <a:t>def</a:t>
                      </a:r>
                      <a:r>
                        <a:rPr kumimoji="1" lang="en-US" altLang="ja-JP" baseline="0" dirty="0">
                          <a:solidFill>
                            <a:schemeClr val="bg1"/>
                          </a:solidFill>
                          <a:latin typeface="Source Code Pro" panose="020B0509030403020204" pitchFamily="49" charset="0"/>
                          <a:ea typeface="Source Code Pro" panose="020B0509030403020204" pitchFamily="49" charset="0"/>
                        </a:rPr>
                        <a:t> </a:t>
                      </a:r>
                      <a:r>
                        <a:rPr kumimoji="1" lang="en-US" altLang="ja-JP" baseline="0" dirty="0" err="1">
                          <a:solidFill>
                            <a:schemeClr val="bg1"/>
                          </a:solidFill>
                          <a:latin typeface="Source Code Pro" panose="020B0509030403020204" pitchFamily="49" charset="0"/>
                          <a:ea typeface="Source Code Pro" panose="020B0509030403020204" pitchFamily="49" charset="0"/>
                        </a:rPr>
                        <a:t>isBigger</a:t>
                      </a:r>
                      <a:r>
                        <a:rPr kumimoji="1" lang="en-US" altLang="ja-JP" baseline="0" dirty="0">
                          <a:solidFill>
                            <a:schemeClr val="bg1"/>
                          </a:solidFill>
                          <a:latin typeface="Source Code Pro" panose="020B0509030403020204" pitchFamily="49" charset="0"/>
                          <a:ea typeface="Source Code Pro" panose="020B0509030403020204" pitchFamily="49" charset="0"/>
                        </a:rPr>
                        <a:t>(x, y):</a:t>
                      </a:r>
                      <a:endParaRPr kumimoji="1" lang="ja-JP" altLang="en-US" dirty="0">
                        <a:solidFill>
                          <a:schemeClr val="bg1"/>
                        </a:solidFill>
                        <a:latin typeface="Source Code Pro" panose="020B0509030403020204" pitchFamily="49" charset="0"/>
                      </a:endParaRP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640137274"/>
                  </a:ext>
                </a:extLst>
              </a:tr>
              <a:tr h="376173">
                <a:tc>
                  <a:txBody>
                    <a:bodyPr/>
                    <a:lstStyle/>
                    <a:p>
                      <a:r>
                        <a:rPr kumimoji="1" lang="en-US" altLang="ja-JP" dirty="0">
                          <a:solidFill>
                            <a:srgbClr val="00B0F0"/>
                          </a:solidFill>
                          <a:latin typeface="Source Code Pro" panose="020B0509030403020204" pitchFamily="49" charset="0"/>
                          <a:ea typeface="Source Code Pro" panose="020B0509030403020204" pitchFamily="49" charset="0"/>
                        </a:rPr>
                        <a:t>2</a:t>
                      </a:r>
                      <a:endParaRPr kumimoji="1" lang="ja-JP" altLang="en-US" dirty="0">
                        <a:solidFill>
                          <a:srgbClr val="00B0F0"/>
                        </a:solidFill>
                        <a:latin typeface="Source Code Pro" panose="020B0509030403020204" pitchFamily="49" charset="0"/>
                      </a:endParaRPr>
                    </a:p>
                  </a:txBody>
                  <a:tcPr>
                    <a:lnL w="12700" cmpd="sng">
                      <a:noFill/>
                    </a:lnL>
                    <a:lnR w="63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kumimoji="1" lang="en-US" altLang="ja-JP" dirty="0">
                          <a:solidFill>
                            <a:schemeClr val="bg1"/>
                          </a:solidFill>
                          <a:latin typeface="Source Code Pro" panose="020B0509030403020204" pitchFamily="49" charset="0"/>
                          <a:ea typeface="Source Code Pro" panose="020B0509030403020204" pitchFamily="49" charset="0"/>
                        </a:rPr>
                        <a:t>    if</a:t>
                      </a:r>
                      <a:r>
                        <a:rPr kumimoji="1" lang="ja-JP" altLang="en-US" baseline="0" dirty="0">
                          <a:solidFill>
                            <a:schemeClr val="bg1"/>
                          </a:solidFill>
                          <a:latin typeface="Source Code Pro" panose="020B0509030403020204" pitchFamily="49" charset="0"/>
                        </a:rPr>
                        <a:t> </a:t>
                      </a:r>
                      <a:r>
                        <a:rPr kumimoji="1" lang="en-US" altLang="ja-JP" baseline="0" dirty="0">
                          <a:solidFill>
                            <a:schemeClr val="bg1"/>
                          </a:solidFill>
                          <a:latin typeface="Source Code Pro" panose="020B0509030403020204" pitchFamily="49" charset="0"/>
                          <a:ea typeface="Source Code Pro" panose="020B0509030403020204" pitchFamily="49" charset="0"/>
                        </a:rPr>
                        <a:t>x &lt; y:</a:t>
                      </a:r>
                      <a:endParaRPr kumimoji="1" lang="ja-JP" altLang="en-US" dirty="0">
                        <a:solidFill>
                          <a:schemeClr val="bg1"/>
                        </a:solidFill>
                        <a:latin typeface="Source Code Pro" panose="020B0509030403020204" pitchFamily="49" charset="0"/>
                      </a:endParaRP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426363787"/>
                  </a:ext>
                </a:extLst>
              </a:tr>
              <a:tr h="376173">
                <a:tc>
                  <a:txBody>
                    <a:bodyPr/>
                    <a:lstStyle/>
                    <a:p>
                      <a:r>
                        <a:rPr kumimoji="1" lang="en-US" altLang="ja-JP" dirty="0">
                          <a:solidFill>
                            <a:srgbClr val="00B0F0"/>
                          </a:solidFill>
                          <a:latin typeface="Source Code Pro" panose="020B0509030403020204" pitchFamily="49" charset="0"/>
                          <a:ea typeface="Source Code Pro" panose="020B0509030403020204" pitchFamily="49" charset="0"/>
                        </a:rPr>
                        <a:t>3</a:t>
                      </a:r>
                      <a:endParaRPr kumimoji="1" lang="ja-JP" altLang="en-US" dirty="0">
                        <a:solidFill>
                          <a:srgbClr val="00B0F0"/>
                        </a:solidFill>
                        <a:latin typeface="Source Code Pro" panose="020B0509030403020204" pitchFamily="49" charset="0"/>
                      </a:endParaRPr>
                    </a:p>
                  </a:txBody>
                  <a:tcPr>
                    <a:lnL w="12700" cmpd="sng">
                      <a:noFill/>
                    </a:lnL>
                    <a:lnR w="63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kumimoji="1" lang="en-US" altLang="ja-JP" dirty="0">
                          <a:solidFill>
                            <a:schemeClr val="bg1"/>
                          </a:solidFill>
                          <a:latin typeface="Source Code Pro" panose="020B0509030403020204" pitchFamily="49" charset="0"/>
                          <a:ea typeface="Source Code Pro" panose="020B0509030403020204" pitchFamily="49" charset="0"/>
                        </a:rPr>
                        <a:t>        return True</a:t>
                      </a:r>
                      <a:endParaRPr kumimoji="1" lang="ja-JP" altLang="en-US" dirty="0">
                        <a:solidFill>
                          <a:schemeClr val="bg1"/>
                        </a:solidFill>
                        <a:latin typeface="Source Code Pro" panose="020B0509030403020204" pitchFamily="49" charset="0"/>
                      </a:endParaRP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038625363"/>
                  </a:ext>
                </a:extLst>
              </a:tr>
              <a:tr h="376173">
                <a:tc>
                  <a:txBody>
                    <a:bodyPr/>
                    <a:lstStyle/>
                    <a:p>
                      <a:r>
                        <a:rPr kumimoji="1" lang="en-US" altLang="ja-JP" dirty="0">
                          <a:solidFill>
                            <a:srgbClr val="00B0F0"/>
                          </a:solidFill>
                          <a:latin typeface="Source Code Pro" panose="020B0509030403020204" pitchFamily="49" charset="0"/>
                          <a:ea typeface="Source Code Pro" panose="020B0509030403020204" pitchFamily="49" charset="0"/>
                        </a:rPr>
                        <a:t>4</a:t>
                      </a:r>
                      <a:endParaRPr kumimoji="1" lang="ja-JP" altLang="en-US" dirty="0">
                        <a:solidFill>
                          <a:srgbClr val="00B0F0"/>
                        </a:solidFill>
                        <a:latin typeface="Source Code Pro" panose="020B0509030403020204" pitchFamily="49" charset="0"/>
                      </a:endParaRPr>
                    </a:p>
                  </a:txBody>
                  <a:tcPr>
                    <a:lnL w="12700" cmpd="sng">
                      <a:noFill/>
                    </a:lnL>
                    <a:lnR w="63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kumimoji="1" lang="en-US" altLang="ja-JP" dirty="0">
                          <a:solidFill>
                            <a:schemeClr val="bg1"/>
                          </a:solidFill>
                          <a:latin typeface="Source Code Pro" panose="020B0509030403020204" pitchFamily="49" charset="0"/>
                          <a:ea typeface="Source Code Pro" panose="020B0509030403020204" pitchFamily="49" charset="0"/>
                        </a:rPr>
                        <a:t>    else:</a:t>
                      </a:r>
                      <a:endParaRPr kumimoji="1" lang="ja-JP" altLang="en-US" dirty="0">
                        <a:solidFill>
                          <a:schemeClr val="bg1"/>
                        </a:solidFill>
                        <a:latin typeface="Source Code Pro" panose="020B0509030403020204" pitchFamily="49" charset="0"/>
                      </a:endParaRP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541523465"/>
                  </a:ext>
                </a:extLst>
              </a:tr>
              <a:tr h="376173">
                <a:tc>
                  <a:txBody>
                    <a:bodyPr/>
                    <a:lstStyle/>
                    <a:p>
                      <a:r>
                        <a:rPr kumimoji="1" lang="en-US" altLang="ja-JP" dirty="0">
                          <a:solidFill>
                            <a:srgbClr val="00B0F0"/>
                          </a:solidFill>
                          <a:latin typeface="Source Code Pro" panose="020B0509030403020204" pitchFamily="49" charset="0"/>
                          <a:ea typeface="Source Code Pro" panose="020B0509030403020204" pitchFamily="49" charset="0"/>
                        </a:rPr>
                        <a:t>5</a:t>
                      </a:r>
                      <a:endParaRPr kumimoji="1" lang="ja-JP" altLang="en-US" dirty="0">
                        <a:solidFill>
                          <a:srgbClr val="00B0F0"/>
                        </a:solidFill>
                        <a:latin typeface="Source Code Pro" panose="020B0509030403020204" pitchFamily="49" charset="0"/>
                      </a:endParaRPr>
                    </a:p>
                  </a:txBody>
                  <a:tcPr>
                    <a:lnL w="12700" cmpd="sng">
                      <a:noFill/>
                    </a:lnL>
                    <a:lnR w="63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kumimoji="1" lang="en-US" altLang="ja-JP" dirty="0">
                          <a:solidFill>
                            <a:schemeClr val="bg1"/>
                          </a:solidFill>
                          <a:latin typeface="Source Code Pro" panose="020B0509030403020204" pitchFamily="49" charset="0"/>
                          <a:ea typeface="Source Code Pro" panose="020B0509030403020204" pitchFamily="49" charset="0"/>
                        </a:rPr>
                        <a:t>        return False</a:t>
                      </a:r>
                      <a:endParaRPr kumimoji="1" lang="ja-JP" altLang="en-US" dirty="0">
                        <a:solidFill>
                          <a:schemeClr val="bg1"/>
                        </a:solidFill>
                        <a:latin typeface="Source Code Pro" panose="020B0509030403020204" pitchFamily="49" charset="0"/>
                      </a:endParaRP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038632389"/>
                  </a:ext>
                </a:extLst>
              </a:tr>
              <a:tr h="376173">
                <a:tc>
                  <a:txBody>
                    <a:bodyPr/>
                    <a:lstStyle/>
                    <a:p>
                      <a:r>
                        <a:rPr kumimoji="1" lang="en-US" altLang="ja-JP" dirty="0">
                          <a:solidFill>
                            <a:srgbClr val="00B0F0"/>
                          </a:solidFill>
                          <a:latin typeface="Source Code Pro" panose="020B0509030403020204" pitchFamily="49" charset="0"/>
                          <a:ea typeface="Source Code Pro" panose="020B0509030403020204" pitchFamily="49" charset="0"/>
                        </a:rPr>
                        <a:t>6</a:t>
                      </a:r>
                      <a:endParaRPr kumimoji="1" lang="ja-JP" altLang="en-US" dirty="0">
                        <a:solidFill>
                          <a:srgbClr val="00B0F0"/>
                        </a:solidFill>
                        <a:latin typeface="Source Code Pro" panose="020B0509030403020204" pitchFamily="49" charset="0"/>
                      </a:endParaRPr>
                    </a:p>
                  </a:txBody>
                  <a:tcPr>
                    <a:lnL w="12700" cmpd="sng">
                      <a:noFill/>
                    </a:lnL>
                    <a:lnR w="63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endParaRPr kumimoji="1" lang="ja-JP" altLang="en-US" dirty="0">
                        <a:solidFill>
                          <a:schemeClr val="bg1"/>
                        </a:solidFill>
                        <a:latin typeface="Source Code Pro" panose="020B0509030403020204" pitchFamily="49" charset="0"/>
                      </a:endParaRP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188057100"/>
                  </a:ext>
                </a:extLst>
              </a:tr>
              <a:tr h="376173">
                <a:tc>
                  <a:txBody>
                    <a:bodyPr/>
                    <a:lstStyle/>
                    <a:p>
                      <a:r>
                        <a:rPr kumimoji="1" lang="en-US" altLang="ja-JP" dirty="0">
                          <a:solidFill>
                            <a:srgbClr val="00B0F0"/>
                          </a:solidFill>
                          <a:latin typeface="Source Code Pro" panose="020B0509030403020204" pitchFamily="49" charset="0"/>
                          <a:ea typeface="Source Code Pro" panose="020B0509030403020204" pitchFamily="49" charset="0"/>
                        </a:rPr>
                        <a:t>7</a:t>
                      </a:r>
                      <a:endParaRPr kumimoji="1" lang="ja-JP" altLang="en-US" dirty="0">
                        <a:solidFill>
                          <a:srgbClr val="00B0F0"/>
                        </a:solidFill>
                        <a:latin typeface="Source Code Pro" panose="020B0509030403020204" pitchFamily="49" charset="0"/>
                      </a:endParaRPr>
                    </a:p>
                  </a:txBody>
                  <a:tcPr>
                    <a:lnL w="12700" cmpd="sng">
                      <a:noFill/>
                    </a:lnL>
                    <a:lnR w="63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endParaRPr kumimoji="1" lang="ja-JP" altLang="en-US" dirty="0">
                        <a:solidFill>
                          <a:srgbClr val="00B0F0"/>
                        </a:solidFill>
                        <a:latin typeface="Source Code Pro" panose="020B0509030403020204" pitchFamily="49" charset="0"/>
                      </a:endParaRP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890949275"/>
                  </a:ext>
                </a:extLst>
              </a:tr>
              <a:tr h="376173">
                <a:tc>
                  <a:txBody>
                    <a:bodyPr/>
                    <a:lstStyle/>
                    <a:p>
                      <a:r>
                        <a:rPr kumimoji="1" lang="en-US" altLang="ja-JP" dirty="0">
                          <a:solidFill>
                            <a:srgbClr val="00B0F0"/>
                          </a:solidFill>
                          <a:latin typeface="Source Code Pro" panose="020B0509030403020204" pitchFamily="49" charset="0"/>
                          <a:ea typeface="Source Code Pro" panose="020B0509030403020204" pitchFamily="49" charset="0"/>
                        </a:rPr>
                        <a:t>8</a:t>
                      </a:r>
                      <a:endParaRPr kumimoji="1" lang="ja-JP" altLang="en-US" dirty="0">
                        <a:solidFill>
                          <a:srgbClr val="00B0F0"/>
                        </a:solidFill>
                        <a:latin typeface="Source Code Pro" panose="020B0509030403020204" pitchFamily="49" charset="0"/>
                      </a:endParaRPr>
                    </a:p>
                  </a:txBody>
                  <a:tcPr>
                    <a:lnL w="12700" cmpd="sng">
                      <a:noFill/>
                    </a:lnL>
                    <a:lnR w="63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endParaRPr kumimoji="1" lang="ja-JP" altLang="en-US" dirty="0">
                        <a:solidFill>
                          <a:schemeClr val="bg1"/>
                        </a:solidFill>
                        <a:latin typeface="Source Code Pro" panose="020B0509030403020204" pitchFamily="49" charset="0"/>
                      </a:endParaRP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590333382"/>
                  </a:ext>
                </a:extLst>
              </a:tr>
              <a:tr h="376173">
                <a:tc>
                  <a:txBody>
                    <a:bodyPr/>
                    <a:lstStyle/>
                    <a:p>
                      <a:r>
                        <a:rPr kumimoji="1" lang="en-US" altLang="ja-JP" dirty="0">
                          <a:solidFill>
                            <a:srgbClr val="00B0F0"/>
                          </a:solidFill>
                          <a:latin typeface="Source Code Pro" panose="020B0509030403020204" pitchFamily="49" charset="0"/>
                          <a:ea typeface="Source Code Pro" panose="020B0509030403020204" pitchFamily="49" charset="0"/>
                        </a:rPr>
                        <a:t>9</a:t>
                      </a:r>
                      <a:endParaRPr kumimoji="1" lang="ja-JP" altLang="en-US" dirty="0">
                        <a:solidFill>
                          <a:srgbClr val="00B0F0"/>
                        </a:solidFill>
                        <a:latin typeface="Source Code Pro" panose="020B0509030403020204" pitchFamily="49" charset="0"/>
                      </a:endParaRPr>
                    </a:p>
                  </a:txBody>
                  <a:tcPr>
                    <a:lnL w="12700" cmpd="sng">
                      <a:noFill/>
                    </a:lnL>
                    <a:lnR w="63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endParaRPr kumimoji="1" lang="ja-JP" altLang="en-US" dirty="0">
                        <a:solidFill>
                          <a:schemeClr val="bg1"/>
                        </a:solidFill>
                        <a:latin typeface="Source Code Pro" panose="020B0509030403020204" pitchFamily="49" charset="0"/>
                      </a:endParaRP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740787005"/>
                  </a:ext>
                </a:extLst>
              </a:tr>
            </a:tbl>
          </a:graphicData>
        </a:graphic>
      </p:graphicFrame>
      <p:sp>
        <p:nvSpPr>
          <p:cNvPr id="3" name="コンテンツ プレースホルダー 2"/>
          <p:cNvSpPr>
            <a:spLocks noGrp="1"/>
          </p:cNvSpPr>
          <p:nvPr>
            <p:ph sz="half" idx="2"/>
          </p:nvPr>
        </p:nvSpPr>
        <p:spPr>
          <a:xfrm>
            <a:off x="6217920" y="1845735"/>
            <a:ext cx="4937760" cy="344572"/>
          </a:xfrm>
        </p:spPr>
        <p:txBody>
          <a:bodyPr>
            <a:normAutofit lnSpcReduction="10000"/>
          </a:bodyPr>
          <a:lstStyle/>
          <a:p>
            <a:r>
              <a:rPr kumimoji="1" lang="ja-JP" altLang="en-US" dirty="0"/>
              <a:t>テストケース</a:t>
            </a:r>
          </a:p>
        </p:txBody>
      </p:sp>
      <p:graphicFrame>
        <p:nvGraphicFramePr>
          <p:cNvPr id="4" name="表 3"/>
          <p:cNvGraphicFramePr>
            <a:graphicFrameLocks noGrp="1"/>
          </p:cNvGraphicFramePr>
          <p:nvPr>
            <p:extLst>
              <p:ext uri="{D42A27DB-BD31-4B8C-83A1-F6EECF244321}">
                <p14:modId xmlns:p14="http://schemas.microsoft.com/office/powerpoint/2010/main" val="3337682128"/>
              </p:ext>
            </p:extLst>
          </p:nvPr>
        </p:nvGraphicFramePr>
        <p:xfrm>
          <a:off x="6313612" y="2256152"/>
          <a:ext cx="4994562" cy="2966720"/>
        </p:xfrm>
        <a:graphic>
          <a:graphicData uri="http://schemas.openxmlformats.org/drawingml/2006/table">
            <a:tbl>
              <a:tblPr firstRow="1" bandRow="1">
                <a:tableStyleId>{5C22544A-7EE6-4342-B048-85BDC9FD1C3A}</a:tableStyleId>
              </a:tblPr>
              <a:tblGrid>
                <a:gridCol w="1664854">
                  <a:extLst>
                    <a:ext uri="{9D8B030D-6E8A-4147-A177-3AD203B41FA5}">
                      <a16:colId xmlns:a16="http://schemas.microsoft.com/office/drawing/2014/main" val="3666792090"/>
                    </a:ext>
                  </a:extLst>
                </a:gridCol>
                <a:gridCol w="1664854">
                  <a:extLst>
                    <a:ext uri="{9D8B030D-6E8A-4147-A177-3AD203B41FA5}">
                      <a16:colId xmlns:a16="http://schemas.microsoft.com/office/drawing/2014/main" val="2255553029"/>
                    </a:ext>
                  </a:extLst>
                </a:gridCol>
                <a:gridCol w="1664854">
                  <a:extLst>
                    <a:ext uri="{9D8B030D-6E8A-4147-A177-3AD203B41FA5}">
                      <a16:colId xmlns:a16="http://schemas.microsoft.com/office/drawing/2014/main" val="1123139119"/>
                    </a:ext>
                  </a:extLst>
                </a:gridCol>
              </a:tblGrid>
              <a:tr h="370840">
                <a:tc>
                  <a:txBody>
                    <a:bodyPr/>
                    <a:lstStyle/>
                    <a:p>
                      <a:r>
                        <a:rPr kumimoji="1" lang="en-US" altLang="ja-JP" dirty="0"/>
                        <a:t>x</a:t>
                      </a:r>
                      <a:endParaRPr kumimoji="1" lang="ja-JP" altLang="en-US" dirty="0"/>
                    </a:p>
                  </a:txBody>
                  <a:tcPr/>
                </a:tc>
                <a:tc>
                  <a:txBody>
                    <a:bodyPr/>
                    <a:lstStyle/>
                    <a:p>
                      <a:r>
                        <a:rPr kumimoji="1" lang="en-US" altLang="ja-JP" dirty="0"/>
                        <a:t>y</a:t>
                      </a:r>
                      <a:endParaRPr kumimoji="1" lang="ja-JP" altLang="en-US" dirty="0"/>
                    </a:p>
                  </a:txBody>
                  <a:tcPr/>
                </a:tc>
                <a:tc>
                  <a:txBody>
                    <a:bodyPr/>
                    <a:lstStyle/>
                    <a:p>
                      <a:r>
                        <a:rPr kumimoji="1" lang="en-US" altLang="ja-JP" dirty="0"/>
                        <a:t>Return</a:t>
                      </a:r>
                      <a:r>
                        <a:rPr kumimoji="1" lang="en-US" altLang="ja-JP" baseline="0" dirty="0"/>
                        <a:t> Value</a:t>
                      </a:r>
                      <a:endParaRPr kumimoji="1" lang="ja-JP" altLang="en-US" dirty="0"/>
                    </a:p>
                  </a:txBody>
                  <a:tcPr/>
                </a:tc>
                <a:extLst>
                  <a:ext uri="{0D108BD9-81ED-4DB2-BD59-A6C34878D82A}">
                    <a16:rowId xmlns:a16="http://schemas.microsoft.com/office/drawing/2014/main" val="1536272671"/>
                  </a:ext>
                </a:extLst>
              </a:tr>
              <a:tr h="370840">
                <a:tc>
                  <a:txBody>
                    <a:bodyPr/>
                    <a:lstStyle/>
                    <a:p>
                      <a:r>
                        <a:rPr kumimoji="1" lang="en-US" altLang="ja-JP" dirty="0"/>
                        <a:t>…</a:t>
                      </a:r>
                      <a:endParaRPr kumimoji="1" lang="ja-JP" altLang="en-US" dirty="0"/>
                    </a:p>
                  </a:txBody>
                  <a:tcPr/>
                </a:tc>
                <a:tc>
                  <a:txBody>
                    <a:bodyPr/>
                    <a:lstStyle/>
                    <a:p>
                      <a:r>
                        <a:rPr kumimoji="1" lang="en-US" altLang="ja-JP" dirty="0"/>
                        <a:t>…</a:t>
                      </a:r>
                      <a:endParaRPr kumimoji="1" lang="ja-JP" altLang="en-US" dirty="0"/>
                    </a:p>
                  </a:txBody>
                  <a:tcPr/>
                </a:tc>
                <a:tc>
                  <a:txBody>
                    <a:bodyPr/>
                    <a:lstStyle/>
                    <a:p>
                      <a:r>
                        <a:rPr kumimoji="1" lang="en-US" altLang="ja-JP" dirty="0"/>
                        <a:t>…</a:t>
                      </a:r>
                      <a:endParaRPr kumimoji="1" lang="ja-JP" altLang="en-US" dirty="0"/>
                    </a:p>
                  </a:txBody>
                  <a:tcPr/>
                </a:tc>
                <a:extLst>
                  <a:ext uri="{0D108BD9-81ED-4DB2-BD59-A6C34878D82A}">
                    <a16:rowId xmlns:a16="http://schemas.microsoft.com/office/drawing/2014/main" val="3393736607"/>
                  </a:ext>
                </a:extLst>
              </a:tr>
              <a:tr h="370840">
                <a:tc>
                  <a:txBody>
                    <a:bodyPr/>
                    <a:lstStyle/>
                    <a:p>
                      <a:r>
                        <a:rPr kumimoji="1" lang="en-US" altLang="ja-JP" dirty="0"/>
                        <a:t>-2</a:t>
                      </a:r>
                      <a:endParaRPr kumimoji="1" lang="ja-JP" altLang="en-US" dirty="0"/>
                    </a:p>
                  </a:txBody>
                  <a:tcPr/>
                </a:tc>
                <a:tc>
                  <a:txBody>
                    <a:bodyPr/>
                    <a:lstStyle/>
                    <a:p>
                      <a:r>
                        <a:rPr kumimoji="1" lang="en-US" altLang="ja-JP" dirty="0"/>
                        <a:t>-3</a:t>
                      </a:r>
                      <a:endParaRPr kumimoji="1" lang="ja-JP" altLang="en-US" dirty="0"/>
                    </a:p>
                  </a:txBody>
                  <a:tcPr/>
                </a:tc>
                <a:tc>
                  <a:txBody>
                    <a:bodyPr/>
                    <a:lstStyle/>
                    <a:p>
                      <a:r>
                        <a:rPr kumimoji="1" lang="en-US" altLang="ja-JP" dirty="0"/>
                        <a:t>False</a:t>
                      </a:r>
                      <a:endParaRPr kumimoji="1" lang="ja-JP" altLang="en-US" dirty="0"/>
                    </a:p>
                  </a:txBody>
                  <a:tcPr/>
                </a:tc>
                <a:extLst>
                  <a:ext uri="{0D108BD9-81ED-4DB2-BD59-A6C34878D82A}">
                    <a16:rowId xmlns:a16="http://schemas.microsoft.com/office/drawing/2014/main" val="426068880"/>
                  </a:ext>
                </a:extLst>
              </a:tr>
              <a:tr h="370840">
                <a:tc>
                  <a:txBody>
                    <a:bodyPr/>
                    <a:lstStyle/>
                    <a:p>
                      <a:r>
                        <a:rPr kumimoji="1" lang="en-US" altLang="ja-JP" dirty="0"/>
                        <a:t>-2</a:t>
                      </a:r>
                      <a:endParaRPr kumimoji="1" lang="ja-JP" altLang="en-US" dirty="0"/>
                    </a:p>
                  </a:txBody>
                  <a:tcPr/>
                </a:tc>
                <a:tc>
                  <a:txBody>
                    <a:bodyPr/>
                    <a:lstStyle/>
                    <a:p>
                      <a:r>
                        <a:rPr kumimoji="1" lang="en-US" altLang="ja-JP" dirty="0"/>
                        <a:t>-2</a:t>
                      </a:r>
                      <a:endParaRPr kumimoji="1" lang="ja-JP" altLang="en-US" dirty="0"/>
                    </a:p>
                  </a:txBody>
                  <a:tcPr/>
                </a:tc>
                <a:tc>
                  <a:txBody>
                    <a:bodyPr/>
                    <a:lstStyle/>
                    <a:p>
                      <a:r>
                        <a:rPr kumimoji="1" lang="en-US" altLang="ja-JP" dirty="0"/>
                        <a:t>False</a:t>
                      </a:r>
                      <a:endParaRPr kumimoji="1" lang="ja-JP" altLang="en-US" dirty="0"/>
                    </a:p>
                  </a:txBody>
                  <a:tcPr/>
                </a:tc>
                <a:extLst>
                  <a:ext uri="{0D108BD9-81ED-4DB2-BD59-A6C34878D82A}">
                    <a16:rowId xmlns:a16="http://schemas.microsoft.com/office/drawing/2014/main" val="1244555951"/>
                  </a:ext>
                </a:extLst>
              </a:tr>
              <a:tr h="370840">
                <a:tc>
                  <a:txBody>
                    <a:bodyPr/>
                    <a:lstStyle/>
                    <a:p>
                      <a:r>
                        <a:rPr kumimoji="1" lang="en-US" altLang="ja-JP" dirty="0"/>
                        <a:t>-2</a:t>
                      </a:r>
                      <a:endParaRPr kumimoji="1" lang="ja-JP" altLang="en-US" dirty="0"/>
                    </a:p>
                  </a:txBody>
                  <a:tcPr/>
                </a:tc>
                <a:tc>
                  <a:txBody>
                    <a:bodyPr/>
                    <a:lstStyle/>
                    <a:p>
                      <a:r>
                        <a:rPr kumimoji="1" lang="en-US" altLang="ja-JP" dirty="0"/>
                        <a:t>-1</a:t>
                      </a:r>
                      <a:endParaRPr kumimoji="1" lang="ja-JP" altLang="en-US" dirty="0"/>
                    </a:p>
                  </a:txBody>
                  <a:tcPr/>
                </a:tc>
                <a:tc>
                  <a:txBody>
                    <a:bodyPr/>
                    <a:lstStyle/>
                    <a:p>
                      <a:r>
                        <a:rPr kumimoji="1" lang="en-US" altLang="ja-JP" dirty="0"/>
                        <a:t>True</a:t>
                      </a:r>
                      <a:endParaRPr kumimoji="1" lang="ja-JP" altLang="en-US" dirty="0"/>
                    </a:p>
                  </a:txBody>
                  <a:tcPr/>
                </a:tc>
                <a:extLst>
                  <a:ext uri="{0D108BD9-81ED-4DB2-BD59-A6C34878D82A}">
                    <a16:rowId xmlns:a16="http://schemas.microsoft.com/office/drawing/2014/main" val="887654895"/>
                  </a:ext>
                </a:extLst>
              </a:tr>
              <a:tr h="370840">
                <a:tc>
                  <a:txBody>
                    <a:bodyPr/>
                    <a:lstStyle/>
                    <a:p>
                      <a:r>
                        <a:rPr kumimoji="1" lang="en-US" altLang="ja-JP" dirty="0"/>
                        <a:t>-2</a:t>
                      </a:r>
                      <a:endParaRPr kumimoji="1" lang="ja-JP" altLang="en-US" dirty="0"/>
                    </a:p>
                  </a:txBody>
                  <a:tcPr/>
                </a:tc>
                <a:tc>
                  <a:txBody>
                    <a:bodyPr/>
                    <a:lstStyle/>
                    <a:p>
                      <a:r>
                        <a:rPr kumimoji="1" lang="en-US" altLang="ja-JP" dirty="0"/>
                        <a:t>0</a:t>
                      </a:r>
                      <a:endParaRPr kumimoji="1" lang="ja-JP" altLang="en-US" dirty="0"/>
                    </a:p>
                  </a:txBody>
                  <a:tcPr/>
                </a:tc>
                <a:tc>
                  <a:txBody>
                    <a:bodyPr/>
                    <a:lstStyle/>
                    <a:p>
                      <a:r>
                        <a:rPr kumimoji="1" lang="en-US" altLang="ja-JP" dirty="0"/>
                        <a:t>True</a:t>
                      </a:r>
                      <a:endParaRPr kumimoji="1" lang="ja-JP" altLang="en-US" dirty="0"/>
                    </a:p>
                  </a:txBody>
                  <a:tcPr/>
                </a:tc>
                <a:extLst>
                  <a:ext uri="{0D108BD9-81ED-4DB2-BD59-A6C34878D82A}">
                    <a16:rowId xmlns:a16="http://schemas.microsoft.com/office/drawing/2014/main" val="2132834024"/>
                  </a:ext>
                </a:extLst>
              </a:tr>
              <a:tr h="370840">
                <a:tc>
                  <a:txBody>
                    <a:bodyPr/>
                    <a:lstStyle/>
                    <a:p>
                      <a:r>
                        <a:rPr kumimoji="1" lang="en-US" altLang="ja-JP" dirty="0"/>
                        <a:t>-2</a:t>
                      </a:r>
                      <a:endParaRPr kumimoji="1" lang="ja-JP" altLang="en-US" dirty="0"/>
                    </a:p>
                  </a:txBody>
                  <a:tcPr/>
                </a:tc>
                <a:tc>
                  <a:txBody>
                    <a:bodyPr/>
                    <a:lstStyle/>
                    <a:p>
                      <a:r>
                        <a:rPr kumimoji="1" lang="en-US" altLang="ja-JP" dirty="0"/>
                        <a:t>1</a:t>
                      </a:r>
                      <a:endParaRPr kumimoji="1" lang="ja-JP" altLang="en-US" dirty="0"/>
                    </a:p>
                  </a:txBody>
                  <a:tcPr/>
                </a:tc>
                <a:tc>
                  <a:txBody>
                    <a:bodyPr/>
                    <a:lstStyle/>
                    <a:p>
                      <a:r>
                        <a:rPr kumimoji="1" lang="en-US" altLang="ja-JP" dirty="0"/>
                        <a:t>True</a:t>
                      </a:r>
                      <a:endParaRPr kumimoji="1" lang="ja-JP" altLang="en-US" dirty="0"/>
                    </a:p>
                  </a:txBody>
                  <a:tcPr/>
                </a:tc>
                <a:extLst>
                  <a:ext uri="{0D108BD9-81ED-4DB2-BD59-A6C34878D82A}">
                    <a16:rowId xmlns:a16="http://schemas.microsoft.com/office/drawing/2014/main" val="1899734427"/>
                  </a:ext>
                </a:extLst>
              </a:tr>
              <a:tr h="370840">
                <a:tc>
                  <a:txBody>
                    <a:bodyPr/>
                    <a:lstStyle/>
                    <a:p>
                      <a:r>
                        <a:rPr kumimoji="1" lang="en-US" altLang="ja-JP" dirty="0"/>
                        <a:t>…</a:t>
                      </a:r>
                      <a:endParaRPr kumimoji="1" lang="ja-JP" altLang="en-US" dirty="0"/>
                    </a:p>
                  </a:txBody>
                  <a:tcPr/>
                </a:tc>
                <a:tc>
                  <a:txBody>
                    <a:bodyPr/>
                    <a:lstStyle/>
                    <a:p>
                      <a:r>
                        <a:rPr kumimoji="1" lang="en-US" altLang="ja-JP" dirty="0"/>
                        <a:t>…</a:t>
                      </a:r>
                      <a:endParaRPr kumimoji="1" lang="ja-JP" altLang="en-US" dirty="0"/>
                    </a:p>
                  </a:txBody>
                  <a:tcPr/>
                </a:tc>
                <a:tc>
                  <a:txBody>
                    <a:bodyPr/>
                    <a:lstStyle/>
                    <a:p>
                      <a:r>
                        <a:rPr kumimoji="1" lang="en-US" altLang="ja-JP" dirty="0"/>
                        <a:t>…</a:t>
                      </a:r>
                      <a:endParaRPr kumimoji="1" lang="ja-JP" altLang="en-US" dirty="0"/>
                    </a:p>
                  </a:txBody>
                  <a:tcPr/>
                </a:tc>
                <a:extLst>
                  <a:ext uri="{0D108BD9-81ED-4DB2-BD59-A6C34878D82A}">
                    <a16:rowId xmlns:a16="http://schemas.microsoft.com/office/drawing/2014/main" val="2782784635"/>
                  </a:ext>
                </a:extLst>
              </a:tr>
            </a:tbl>
          </a:graphicData>
        </a:graphic>
      </p:graphicFrame>
      <p:sp>
        <p:nvSpPr>
          <p:cNvPr id="6" name="テキスト ボックス 5"/>
          <p:cNvSpPr txBox="1"/>
          <p:nvPr/>
        </p:nvSpPr>
        <p:spPr>
          <a:xfrm>
            <a:off x="6313612" y="5314116"/>
            <a:ext cx="5039832" cy="369332"/>
          </a:xfrm>
          <a:prstGeom prst="rect">
            <a:avLst/>
          </a:prstGeom>
          <a:noFill/>
        </p:spPr>
        <p:txBody>
          <a:bodyPr wrap="square" rtlCol="0">
            <a:spAutoFit/>
          </a:bodyPr>
          <a:lstStyle/>
          <a:p>
            <a:r>
              <a:rPr kumimoji="1" lang="ja-JP" altLang="en-US" dirty="0"/>
              <a:t>全ての整数組で実行した結果が正しければ，</a:t>
            </a:r>
            <a:r>
              <a:rPr kumimoji="1" lang="ja-JP" altLang="en-US" dirty="0">
                <a:solidFill>
                  <a:srgbClr val="0070C0"/>
                </a:solidFill>
              </a:rPr>
              <a:t>合格</a:t>
            </a:r>
          </a:p>
        </p:txBody>
      </p:sp>
      <p:sp>
        <p:nvSpPr>
          <p:cNvPr id="7" name="テキスト ボックス 6"/>
          <p:cNvSpPr txBox="1"/>
          <p:nvPr/>
        </p:nvSpPr>
        <p:spPr>
          <a:xfrm>
            <a:off x="6313612" y="5791340"/>
            <a:ext cx="3058851" cy="369332"/>
          </a:xfrm>
          <a:prstGeom prst="rect">
            <a:avLst/>
          </a:prstGeom>
          <a:noFill/>
        </p:spPr>
        <p:txBody>
          <a:bodyPr wrap="none" rtlCol="0">
            <a:spAutoFit/>
          </a:bodyPr>
          <a:lstStyle/>
          <a:p>
            <a:r>
              <a:rPr kumimoji="1" lang="ja-JP" altLang="en-US" dirty="0"/>
              <a:t>→理想的だが，あほらしい・・・</a:t>
            </a:r>
          </a:p>
        </p:txBody>
      </p:sp>
      <p:sp>
        <p:nvSpPr>
          <p:cNvPr id="10" name="フッター プレースホルダー 9"/>
          <p:cNvSpPr>
            <a:spLocks noGrp="1"/>
          </p:cNvSpPr>
          <p:nvPr>
            <p:ph type="ftr" sz="quarter" idx="11"/>
          </p:nvPr>
        </p:nvSpPr>
        <p:spPr/>
        <p:txBody>
          <a:bodyPr/>
          <a:lstStyle/>
          <a:p>
            <a:r>
              <a:rPr lang="ja-JP" altLang="en-US"/>
              <a:t>高知工科大学松崎・竹内研究室合同輪講資料</a:t>
            </a:r>
            <a:endParaRPr lang="en-US" dirty="0"/>
          </a:p>
        </p:txBody>
      </p:sp>
      <p:sp>
        <p:nvSpPr>
          <p:cNvPr id="11" name="日付プレースホルダー 10"/>
          <p:cNvSpPr>
            <a:spLocks noGrp="1"/>
          </p:cNvSpPr>
          <p:nvPr>
            <p:ph type="dt" sz="half" idx="10"/>
          </p:nvPr>
        </p:nvSpPr>
        <p:spPr/>
        <p:txBody>
          <a:bodyPr/>
          <a:lstStyle/>
          <a:p>
            <a:r>
              <a:rPr lang="en-US" altLang="ja-JP"/>
              <a:t>2019</a:t>
            </a:r>
            <a:r>
              <a:rPr lang="ja-JP" altLang="en-US"/>
              <a:t>年</a:t>
            </a:r>
            <a:r>
              <a:rPr lang="en-US" altLang="ja-JP"/>
              <a:t>6</a:t>
            </a:r>
            <a:r>
              <a:rPr lang="ja-JP" altLang="en-US"/>
              <a:t>月</a:t>
            </a:r>
            <a:r>
              <a:rPr lang="en-US" altLang="ja-JP"/>
              <a:t>5</a:t>
            </a:r>
            <a:r>
              <a:rPr lang="ja-JP" altLang="en-US"/>
              <a:t>日</a:t>
            </a:r>
            <a:endParaRPr lang="en-US" dirty="0"/>
          </a:p>
        </p:txBody>
      </p:sp>
    </p:spTree>
    <p:extLst>
      <p:ext uri="{BB962C8B-B14F-4D97-AF65-F5344CB8AC3E}">
        <p14:creationId xmlns:p14="http://schemas.microsoft.com/office/powerpoint/2010/main" val="2884467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テストスイート</a:t>
            </a:r>
          </a:p>
        </p:txBody>
      </p:sp>
      <p:sp>
        <p:nvSpPr>
          <p:cNvPr id="5" name="スライド番号プレースホルダー 4"/>
          <p:cNvSpPr>
            <a:spLocks noGrp="1"/>
          </p:cNvSpPr>
          <p:nvPr>
            <p:ph type="sldNum" sz="quarter" idx="12"/>
          </p:nvPr>
        </p:nvSpPr>
        <p:spPr/>
        <p:txBody>
          <a:bodyPr/>
          <a:lstStyle/>
          <a:p>
            <a:fld id="{4FAB73BC-B049-4115-A692-8D63A059BFB8}" type="slidenum">
              <a:rPr lang="en-US" smtClean="0"/>
              <a:t>7</a:t>
            </a:fld>
            <a:endParaRPr lang="en-US" dirty="0"/>
          </a:p>
        </p:txBody>
      </p:sp>
      <p:sp>
        <p:nvSpPr>
          <p:cNvPr id="6" name="テキスト ボックス 5"/>
          <p:cNvSpPr txBox="1"/>
          <p:nvPr/>
        </p:nvSpPr>
        <p:spPr>
          <a:xfrm>
            <a:off x="1097279" y="1990459"/>
            <a:ext cx="10115203" cy="1107996"/>
          </a:xfrm>
          <a:prstGeom prst="rect">
            <a:avLst/>
          </a:prstGeom>
          <a:noFill/>
        </p:spPr>
        <p:txBody>
          <a:bodyPr wrap="square" rtlCol="0">
            <a:spAutoFit/>
          </a:bodyPr>
          <a:lstStyle/>
          <a:p>
            <a:r>
              <a:rPr kumimoji="1" lang="ja-JP" altLang="en-US" sz="2400" dirty="0"/>
              <a:t>全ての整数組で実行した結果が正しければ，</a:t>
            </a:r>
            <a:r>
              <a:rPr kumimoji="1" lang="ja-JP" altLang="en-US" sz="2400" dirty="0" smtClean="0">
                <a:solidFill>
                  <a:srgbClr val="0070C0"/>
                </a:solidFill>
              </a:rPr>
              <a:t>合格</a:t>
            </a:r>
            <a:r>
              <a:rPr kumimoji="1" lang="ja-JP" altLang="en-US" sz="2400" dirty="0" smtClean="0"/>
              <a:t>というのを</a:t>
            </a:r>
            <a:endParaRPr kumimoji="1" lang="en-US" altLang="ja-JP" sz="2400" dirty="0"/>
          </a:p>
          <a:p>
            <a:endParaRPr kumimoji="1" lang="en-US" altLang="ja-JP" dirty="0">
              <a:solidFill>
                <a:srgbClr val="0070C0"/>
              </a:solidFill>
            </a:endParaRPr>
          </a:p>
          <a:p>
            <a:r>
              <a:rPr kumimoji="1" lang="ja-JP" altLang="en-US" dirty="0"/>
              <a:t>　</a:t>
            </a:r>
            <a:r>
              <a:rPr kumimoji="1" lang="ja-JP" altLang="en-US" sz="2400" dirty="0"/>
              <a:t>→バグがあれば，間違った答えを出すような整数組が正しければ，</a:t>
            </a:r>
            <a:r>
              <a:rPr kumimoji="1" lang="ja-JP" altLang="en-US" sz="2400" dirty="0" smtClean="0">
                <a:solidFill>
                  <a:schemeClr val="accent2"/>
                </a:solidFill>
              </a:rPr>
              <a:t>合格</a:t>
            </a:r>
            <a:r>
              <a:rPr kumimoji="1" lang="ja-JP" altLang="en-US" sz="2400" dirty="0" smtClean="0"/>
              <a:t>に</a:t>
            </a:r>
            <a:endParaRPr kumimoji="1" lang="ja-JP" altLang="en-US" sz="2400" dirty="0"/>
          </a:p>
        </p:txBody>
      </p:sp>
      <p:sp>
        <p:nvSpPr>
          <p:cNvPr id="11" name="テキスト ボックス 10"/>
          <p:cNvSpPr txBox="1"/>
          <p:nvPr/>
        </p:nvSpPr>
        <p:spPr>
          <a:xfrm>
            <a:off x="1097279" y="3774557"/>
            <a:ext cx="10789921" cy="2185214"/>
          </a:xfrm>
          <a:prstGeom prst="rect">
            <a:avLst/>
          </a:prstGeom>
          <a:noFill/>
        </p:spPr>
        <p:txBody>
          <a:bodyPr wrap="square" rtlCol="0">
            <a:spAutoFit/>
          </a:bodyPr>
          <a:lstStyle/>
          <a:p>
            <a:r>
              <a:rPr kumimoji="1" lang="ja-JP" altLang="en-US" sz="2800" dirty="0" smtClean="0">
                <a:solidFill>
                  <a:schemeClr val="accent2"/>
                </a:solidFill>
              </a:rPr>
              <a:t>テストスイート</a:t>
            </a:r>
            <a:r>
              <a:rPr kumimoji="1" lang="ja-JP" altLang="en-US" sz="2800" dirty="0">
                <a:solidFill>
                  <a:schemeClr val="accent2"/>
                </a:solidFill>
              </a:rPr>
              <a:t>とは</a:t>
            </a:r>
            <a:r>
              <a:rPr kumimoji="1" lang="ja-JP" altLang="en-US" sz="2800" dirty="0" smtClean="0">
                <a:solidFill>
                  <a:schemeClr val="accent2"/>
                </a:solidFill>
              </a:rPr>
              <a:t>：</a:t>
            </a:r>
            <a:endParaRPr kumimoji="1" lang="en-US" altLang="ja-JP" sz="2800" dirty="0"/>
          </a:p>
          <a:p>
            <a:r>
              <a:rPr kumimoji="1" lang="ja-JP" altLang="en-US" sz="2800" dirty="0"/>
              <a:t>「バグを見つけられる可能性が高く，長すぎない入力の集合」</a:t>
            </a:r>
            <a:endParaRPr kumimoji="1" lang="en-US" altLang="ja-JP" sz="2800" dirty="0"/>
          </a:p>
          <a:p>
            <a:endParaRPr kumimoji="1" lang="en-US" altLang="ja-JP" sz="2800" dirty="0"/>
          </a:p>
          <a:p>
            <a:r>
              <a:rPr kumimoji="1" lang="ja-JP" altLang="en-US" sz="2800" dirty="0"/>
              <a:t>　</a:t>
            </a:r>
            <a:r>
              <a:rPr kumimoji="1" lang="ja-JP" altLang="en-US" sz="2400" dirty="0"/>
              <a:t>←全ての入力の集合</a:t>
            </a:r>
            <a:r>
              <a:rPr kumimoji="1" lang="ja-JP" altLang="en-US" sz="2400" dirty="0" smtClean="0"/>
              <a:t>を，プログラム</a:t>
            </a:r>
            <a:r>
              <a:rPr kumimoji="1" lang="ja-JP" altLang="en-US" sz="2400" dirty="0"/>
              <a:t>の正しさに</a:t>
            </a:r>
            <a:r>
              <a:rPr kumimoji="1" lang="ja-JP" altLang="en-US" sz="2400" dirty="0" smtClean="0"/>
              <a:t>関して</a:t>
            </a:r>
            <a:endParaRPr kumimoji="1" lang="en-US" altLang="ja-JP" sz="1600" dirty="0" smtClean="0"/>
          </a:p>
          <a:p>
            <a:r>
              <a:rPr kumimoji="1" lang="ja-JP" altLang="en-US" sz="1600" dirty="0"/>
              <a:t>　</a:t>
            </a:r>
            <a:r>
              <a:rPr kumimoji="1" lang="ja-JP" altLang="en-US" sz="1600" dirty="0" smtClean="0"/>
              <a:t>　　　</a:t>
            </a:r>
            <a:r>
              <a:rPr kumimoji="1" lang="ja-JP" altLang="en-US" sz="2400" dirty="0" smtClean="0"/>
              <a:t>同程度</a:t>
            </a:r>
            <a:r>
              <a:rPr kumimoji="1" lang="ja-JP" altLang="en-US" sz="2400" dirty="0"/>
              <a:t>の情報を与える各部分に</a:t>
            </a:r>
            <a:r>
              <a:rPr kumimoji="1" lang="ja-JP" altLang="en-US" sz="2400" dirty="0" smtClean="0"/>
              <a:t>分割</a:t>
            </a:r>
            <a:r>
              <a:rPr kumimoji="1" lang="ja-JP" altLang="en-US" sz="2400" dirty="0"/>
              <a:t>したもの</a:t>
            </a:r>
          </a:p>
        </p:txBody>
      </p:sp>
      <p:sp>
        <p:nvSpPr>
          <p:cNvPr id="12" name="フッター プレースホルダー 11"/>
          <p:cNvSpPr>
            <a:spLocks noGrp="1"/>
          </p:cNvSpPr>
          <p:nvPr>
            <p:ph type="ftr" sz="quarter" idx="11"/>
          </p:nvPr>
        </p:nvSpPr>
        <p:spPr/>
        <p:txBody>
          <a:bodyPr/>
          <a:lstStyle/>
          <a:p>
            <a:r>
              <a:rPr lang="ja-JP" altLang="en-US"/>
              <a:t>高知工科大学松崎・竹内研究室合同輪講資料</a:t>
            </a:r>
            <a:endParaRPr lang="en-US" dirty="0"/>
          </a:p>
        </p:txBody>
      </p:sp>
      <p:sp>
        <p:nvSpPr>
          <p:cNvPr id="13" name="日付プレースホルダー 12"/>
          <p:cNvSpPr>
            <a:spLocks noGrp="1"/>
          </p:cNvSpPr>
          <p:nvPr>
            <p:ph type="dt" sz="half" idx="10"/>
          </p:nvPr>
        </p:nvSpPr>
        <p:spPr/>
        <p:txBody>
          <a:bodyPr/>
          <a:lstStyle/>
          <a:p>
            <a:r>
              <a:rPr lang="en-US" altLang="ja-JP"/>
              <a:t>2019</a:t>
            </a:r>
            <a:r>
              <a:rPr lang="ja-JP" altLang="en-US"/>
              <a:t>年</a:t>
            </a:r>
            <a:r>
              <a:rPr lang="en-US" altLang="ja-JP"/>
              <a:t>6</a:t>
            </a:r>
            <a:r>
              <a:rPr lang="ja-JP" altLang="en-US"/>
              <a:t>月</a:t>
            </a:r>
            <a:r>
              <a:rPr lang="en-US" altLang="ja-JP"/>
              <a:t>5</a:t>
            </a:r>
            <a:r>
              <a:rPr lang="ja-JP" altLang="en-US"/>
              <a:t>日</a:t>
            </a:r>
            <a:endParaRPr lang="en-US" dirty="0"/>
          </a:p>
        </p:txBody>
      </p:sp>
    </p:spTree>
    <p:extLst>
      <p:ext uri="{BB962C8B-B14F-4D97-AF65-F5344CB8AC3E}">
        <p14:creationId xmlns:p14="http://schemas.microsoft.com/office/powerpoint/2010/main" val="2508672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全ての入力の集合</a:t>
            </a:r>
          </a:p>
        </p:txBody>
      </p:sp>
      <p:sp>
        <p:nvSpPr>
          <p:cNvPr id="3" name="スライド番号プレースホルダー 2"/>
          <p:cNvSpPr>
            <a:spLocks noGrp="1"/>
          </p:cNvSpPr>
          <p:nvPr>
            <p:ph type="sldNum" sz="quarter" idx="12"/>
          </p:nvPr>
        </p:nvSpPr>
        <p:spPr/>
        <p:txBody>
          <a:bodyPr/>
          <a:lstStyle/>
          <a:p>
            <a:fld id="{4FAB73BC-B049-4115-A692-8D63A059BFB8}" type="slidenum">
              <a:rPr lang="en-US" smtClean="0"/>
              <a:t>8</a:t>
            </a:fld>
            <a:endParaRPr lang="en-US" dirty="0"/>
          </a:p>
        </p:txBody>
      </p:sp>
      <p:cxnSp>
        <p:nvCxnSpPr>
          <p:cNvPr id="7" name="直線コネクタ 6"/>
          <p:cNvCxnSpPr/>
          <p:nvPr/>
        </p:nvCxnSpPr>
        <p:spPr>
          <a:xfrm>
            <a:off x="1222744" y="3848986"/>
            <a:ext cx="9932936" cy="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a:off x="6134986" y="2147777"/>
            <a:ext cx="0" cy="363633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5938458" y="1501446"/>
            <a:ext cx="461986" cy="646331"/>
          </a:xfrm>
          <a:prstGeom prst="rect">
            <a:avLst/>
          </a:prstGeom>
          <a:noFill/>
        </p:spPr>
        <p:txBody>
          <a:bodyPr wrap="none" rtlCol="0">
            <a:spAutoFit/>
          </a:bodyPr>
          <a:lstStyle/>
          <a:p>
            <a:r>
              <a:rPr kumimoji="1" lang="en-US" altLang="ja-JP" sz="3600" dirty="0">
                <a:solidFill>
                  <a:srgbClr val="FF0000"/>
                </a:solidFill>
                <a:latin typeface="Source Code Pro" panose="020B0509030403020204" pitchFamily="49" charset="0"/>
                <a:ea typeface="Source Code Pro" panose="020B0509030403020204" pitchFamily="49" charset="0"/>
              </a:rPr>
              <a:t>y</a:t>
            </a:r>
            <a:endParaRPr kumimoji="1" lang="ja-JP" altLang="en-US" dirty="0">
              <a:solidFill>
                <a:srgbClr val="FF0000"/>
              </a:solidFill>
              <a:latin typeface="Source Code Pro" panose="020B0509030403020204" pitchFamily="49" charset="0"/>
            </a:endParaRPr>
          </a:p>
        </p:txBody>
      </p:sp>
      <p:sp>
        <p:nvSpPr>
          <p:cNvPr id="14" name="テキスト ボックス 13"/>
          <p:cNvSpPr txBox="1"/>
          <p:nvPr/>
        </p:nvSpPr>
        <p:spPr>
          <a:xfrm>
            <a:off x="760758" y="3525820"/>
            <a:ext cx="461986" cy="646331"/>
          </a:xfrm>
          <a:prstGeom prst="rect">
            <a:avLst/>
          </a:prstGeom>
          <a:noFill/>
        </p:spPr>
        <p:txBody>
          <a:bodyPr wrap="none" rtlCol="0">
            <a:spAutoFit/>
          </a:bodyPr>
          <a:lstStyle/>
          <a:p>
            <a:r>
              <a:rPr kumimoji="1" lang="en-US" altLang="ja-JP" sz="3600" dirty="0">
                <a:solidFill>
                  <a:srgbClr val="00B050"/>
                </a:solidFill>
                <a:latin typeface="Source Code Pro" panose="020B0509030403020204" pitchFamily="49" charset="0"/>
                <a:ea typeface="Source Code Pro" panose="020B0509030403020204" pitchFamily="49" charset="0"/>
              </a:rPr>
              <a:t>x</a:t>
            </a:r>
            <a:endParaRPr kumimoji="1" lang="ja-JP" altLang="en-US" dirty="0">
              <a:solidFill>
                <a:srgbClr val="00B050"/>
              </a:solidFill>
              <a:latin typeface="Source Code Pro" panose="020B0509030403020204" pitchFamily="49" charset="0"/>
            </a:endParaRPr>
          </a:p>
        </p:txBody>
      </p:sp>
      <p:sp>
        <p:nvSpPr>
          <p:cNvPr id="15" name="テキスト ボックス 14"/>
          <p:cNvSpPr txBox="1"/>
          <p:nvPr/>
        </p:nvSpPr>
        <p:spPr>
          <a:xfrm>
            <a:off x="1275907" y="3949993"/>
            <a:ext cx="9826610" cy="369332"/>
          </a:xfrm>
          <a:prstGeom prst="rect">
            <a:avLst/>
          </a:prstGeom>
          <a:noFill/>
        </p:spPr>
        <p:txBody>
          <a:bodyPr wrap="square" rtlCol="0">
            <a:spAutoFit/>
          </a:bodyPr>
          <a:lstStyle/>
          <a:p>
            <a:r>
              <a:rPr kumimoji="1" lang="en-US" altLang="ja-JP" dirty="0">
                <a:solidFill>
                  <a:srgbClr val="00B050"/>
                </a:solidFill>
              </a:rPr>
              <a:t>- </a:t>
            </a:r>
            <a:r>
              <a:rPr kumimoji="1" lang="ja-JP" altLang="en-US" dirty="0">
                <a:solidFill>
                  <a:srgbClr val="00B050"/>
                </a:solidFill>
              </a:rPr>
              <a:t>∞　　　　　　　　　　　</a:t>
            </a:r>
            <a:r>
              <a:rPr kumimoji="1" lang="en-US" altLang="ja-JP" dirty="0">
                <a:solidFill>
                  <a:srgbClr val="00B050"/>
                </a:solidFill>
              </a:rPr>
              <a:t>-300                                       0                                        </a:t>
            </a:r>
            <a:r>
              <a:rPr kumimoji="1" lang="ja-JP" altLang="en-US" dirty="0">
                <a:solidFill>
                  <a:srgbClr val="00B050"/>
                </a:solidFill>
              </a:rPr>
              <a:t>　</a:t>
            </a:r>
            <a:r>
              <a:rPr kumimoji="1" lang="en-US" altLang="ja-JP" dirty="0">
                <a:solidFill>
                  <a:srgbClr val="00B050"/>
                </a:solidFill>
              </a:rPr>
              <a:t>   300                                    + </a:t>
            </a:r>
            <a:r>
              <a:rPr kumimoji="1" lang="ja-JP" altLang="en-US" dirty="0">
                <a:solidFill>
                  <a:srgbClr val="00B050"/>
                </a:solidFill>
              </a:rPr>
              <a:t>∞</a:t>
            </a:r>
          </a:p>
        </p:txBody>
      </p:sp>
      <p:sp>
        <p:nvSpPr>
          <p:cNvPr id="17" name="テキスト ボックス 16"/>
          <p:cNvSpPr txBox="1"/>
          <p:nvPr/>
        </p:nvSpPr>
        <p:spPr>
          <a:xfrm>
            <a:off x="5544226" y="1980785"/>
            <a:ext cx="606256" cy="3970318"/>
          </a:xfrm>
          <a:prstGeom prst="rect">
            <a:avLst/>
          </a:prstGeom>
          <a:noFill/>
        </p:spPr>
        <p:txBody>
          <a:bodyPr wrap="none" rtlCol="0">
            <a:spAutoFit/>
          </a:bodyPr>
          <a:lstStyle/>
          <a:p>
            <a:r>
              <a:rPr kumimoji="1" lang="en-US" altLang="ja-JP" dirty="0">
                <a:solidFill>
                  <a:srgbClr val="FF0000"/>
                </a:solidFill>
              </a:rPr>
              <a:t>+ </a:t>
            </a:r>
            <a:r>
              <a:rPr kumimoji="1" lang="ja-JP" altLang="en-US" dirty="0">
                <a:solidFill>
                  <a:srgbClr val="FF0000"/>
                </a:solidFill>
              </a:rPr>
              <a:t>∞</a:t>
            </a:r>
            <a:endParaRPr kumimoji="1" lang="en-US" altLang="ja-JP" dirty="0">
              <a:solidFill>
                <a:srgbClr val="FF0000"/>
              </a:solidFill>
            </a:endParaRPr>
          </a:p>
          <a:p>
            <a:endParaRPr kumimoji="1" lang="en-US" altLang="ja-JP" dirty="0">
              <a:solidFill>
                <a:srgbClr val="FF0000"/>
              </a:solidFill>
            </a:endParaRPr>
          </a:p>
          <a:p>
            <a:endParaRPr kumimoji="1" lang="en-US" altLang="ja-JP" dirty="0">
              <a:solidFill>
                <a:srgbClr val="FF0000"/>
              </a:solidFill>
            </a:endParaRPr>
          </a:p>
          <a:p>
            <a:r>
              <a:rPr kumimoji="1" lang="en-US" altLang="ja-JP" dirty="0">
                <a:solidFill>
                  <a:srgbClr val="FF0000"/>
                </a:solidFill>
              </a:rPr>
              <a:t>100</a:t>
            </a:r>
          </a:p>
          <a:p>
            <a:endParaRPr kumimoji="1" lang="en-US" altLang="ja-JP" dirty="0">
              <a:solidFill>
                <a:srgbClr val="FF0000"/>
              </a:solidFill>
            </a:endParaRPr>
          </a:p>
          <a:p>
            <a:endParaRPr kumimoji="1" lang="en-US" altLang="ja-JP" dirty="0">
              <a:solidFill>
                <a:srgbClr val="FF0000"/>
              </a:solidFill>
            </a:endParaRPr>
          </a:p>
          <a:p>
            <a:endParaRPr kumimoji="1" lang="en-US" altLang="ja-JP" dirty="0">
              <a:solidFill>
                <a:srgbClr val="FF0000"/>
              </a:solidFill>
            </a:endParaRPr>
          </a:p>
          <a:p>
            <a:endParaRPr kumimoji="1" lang="en-US" altLang="ja-JP" dirty="0">
              <a:solidFill>
                <a:srgbClr val="FF0000"/>
              </a:solidFill>
            </a:endParaRPr>
          </a:p>
          <a:p>
            <a:endParaRPr kumimoji="1" lang="en-US" altLang="ja-JP" dirty="0">
              <a:solidFill>
                <a:srgbClr val="FF0000"/>
              </a:solidFill>
            </a:endParaRPr>
          </a:p>
          <a:p>
            <a:endParaRPr kumimoji="1" lang="en-US" altLang="ja-JP" dirty="0">
              <a:solidFill>
                <a:srgbClr val="FF0000"/>
              </a:solidFill>
            </a:endParaRPr>
          </a:p>
          <a:p>
            <a:r>
              <a:rPr kumimoji="1" lang="en-US" altLang="ja-JP" dirty="0">
                <a:solidFill>
                  <a:srgbClr val="FF0000"/>
                </a:solidFill>
              </a:rPr>
              <a:t>-100</a:t>
            </a:r>
          </a:p>
          <a:p>
            <a:endParaRPr kumimoji="1" lang="en-US" altLang="ja-JP" dirty="0">
              <a:solidFill>
                <a:srgbClr val="FF0000"/>
              </a:solidFill>
            </a:endParaRPr>
          </a:p>
          <a:p>
            <a:endParaRPr kumimoji="1" lang="en-US" altLang="ja-JP" dirty="0">
              <a:solidFill>
                <a:srgbClr val="FF0000"/>
              </a:solidFill>
            </a:endParaRPr>
          </a:p>
          <a:p>
            <a:r>
              <a:rPr kumimoji="1" lang="en-US" altLang="ja-JP" dirty="0">
                <a:solidFill>
                  <a:srgbClr val="FF0000"/>
                </a:solidFill>
              </a:rPr>
              <a:t>- </a:t>
            </a:r>
            <a:r>
              <a:rPr kumimoji="1" lang="ja-JP" altLang="en-US" dirty="0">
                <a:solidFill>
                  <a:srgbClr val="FF0000"/>
                </a:solidFill>
              </a:rPr>
              <a:t>∞</a:t>
            </a:r>
            <a:endParaRPr kumimoji="1" lang="en-US" altLang="ja-JP" dirty="0">
              <a:solidFill>
                <a:srgbClr val="FF0000"/>
              </a:solidFill>
            </a:endParaRPr>
          </a:p>
        </p:txBody>
      </p:sp>
      <p:sp>
        <p:nvSpPr>
          <p:cNvPr id="18" name="フッター プレースホルダー 17"/>
          <p:cNvSpPr>
            <a:spLocks noGrp="1"/>
          </p:cNvSpPr>
          <p:nvPr>
            <p:ph type="ftr" sz="quarter" idx="11"/>
          </p:nvPr>
        </p:nvSpPr>
        <p:spPr/>
        <p:txBody>
          <a:bodyPr/>
          <a:lstStyle/>
          <a:p>
            <a:r>
              <a:rPr lang="ja-JP" altLang="en-US"/>
              <a:t>高知工科大学松崎・竹内研究室合同輪講資料</a:t>
            </a:r>
            <a:endParaRPr lang="en-US" dirty="0"/>
          </a:p>
        </p:txBody>
      </p:sp>
      <p:sp>
        <p:nvSpPr>
          <p:cNvPr id="19" name="日付プレースホルダー 18"/>
          <p:cNvSpPr>
            <a:spLocks noGrp="1"/>
          </p:cNvSpPr>
          <p:nvPr>
            <p:ph type="dt" sz="half" idx="10"/>
          </p:nvPr>
        </p:nvSpPr>
        <p:spPr/>
        <p:txBody>
          <a:bodyPr/>
          <a:lstStyle/>
          <a:p>
            <a:r>
              <a:rPr lang="en-US" altLang="ja-JP"/>
              <a:t>2019</a:t>
            </a:r>
            <a:r>
              <a:rPr lang="ja-JP" altLang="en-US"/>
              <a:t>年</a:t>
            </a:r>
            <a:r>
              <a:rPr lang="en-US" altLang="ja-JP"/>
              <a:t>6</a:t>
            </a:r>
            <a:r>
              <a:rPr lang="ja-JP" altLang="en-US"/>
              <a:t>月</a:t>
            </a:r>
            <a:r>
              <a:rPr lang="en-US" altLang="ja-JP"/>
              <a:t>5</a:t>
            </a:r>
            <a:r>
              <a:rPr lang="ja-JP" altLang="en-US"/>
              <a:t>日</a:t>
            </a:r>
            <a:endParaRPr lang="en-US" dirty="0"/>
          </a:p>
        </p:txBody>
      </p:sp>
    </p:spTree>
    <p:extLst>
      <p:ext uri="{BB962C8B-B14F-4D97-AF65-F5344CB8AC3E}">
        <p14:creationId xmlns:p14="http://schemas.microsoft.com/office/powerpoint/2010/main" val="1102127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正方形/長方形 11"/>
          <p:cNvSpPr/>
          <p:nvPr/>
        </p:nvSpPr>
        <p:spPr>
          <a:xfrm>
            <a:off x="1222744" y="3937234"/>
            <a:ext cx="4827182" cy="1846878"/>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6206051" y="3937234"/>
            <a:ext cx="4949629" cy="184687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p:cNvSpPr/>
          <p:nvPr/>
        </p:nvSpPr>
        <p:spPr>
          <a:xfrm>
            <a:off x="1222744" y="2073283"/>
            <a:ext cx="4827182" cy="168745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a:t>全ての入力の集合の分割</a:t>
            </a:r>
          </a:p>
        </p:txBody>
      </p:sp>
      <p:sp>
        <p:nvSpPr>
          <p:cNvPr id="3" name="スライド番号プレースホルダー 2"/>
          <p:cNvSpPr>
            <a:spLocks noGrp="1"/>
          </p:cNvSpPr>
          <p:nvPr>
            <p:ph type="sldNum" sz="quarter" idx="12"/>
          </p:nvPr>
        </p:nvSpPr>
        <p:spPr/>
        <p:txBody>
          <a:bodyPr/>
          <a:lstStyle/>
          <a:p>
            <a:fld id="{4FAB73BC-B049-4115-A692-8D63A059BFB8}" type="slidenum">
              <a:rPr lang="en-US" smtClean="0"/>
              <a:t>9</a:t>
            </a:fld>
            <a:endParaRPr lang="en-US" dirty="0"/>
          </a:p>
        </p:txBody>
      </p:sp>
      <p:cxnSp>
        <p:nvCxnSpPr>
          <p:cNvPr id="7" name="直線コネクタ 6"/>
          <p:cNvCxnSpPr/>
          <p:nvPr/>
        </p:nvCxnSpPr>
        <p:spPr>
          <a:xfrm>
            <a:off x="1222744" y="3848986"/>
            <a:ext cx="9932936" cy="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a:off x="6134986" y="2147777"/>
            <a:ext cx="0" cy="363633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5938458" y="1501446"/>
            <a:ext cx="461986" cy="646331"/>
          </a:xfrm>
          <a:prstGeom prst="rect">
            <a:avLst/>
          </a:prstGeom>
          <a:noFill/>
        </p:spPr>
        <p:txBody>
          <a:bodyPr wrap="none" rtlCol="0">
            <a:spAutoFit/>
          </a:bodyPr>
          <a:lstStyle/>
          <a:p>
            <a:r>
              <a:rPr kumimoji="1" lang="en-US" altLang="ja-JP" sz="3600" dirty="0">
                <a:solidFill>
                  <a:srgbClr val="FF0000"/>
                </a:solidFill>
                <a:latin typeface="Source Code Pro" panose="020B0509030403020204" pitchFamily="49" charset="0"/>
                <a:ea typeface="Source Code Pro" panose="020B0509030403020204" pitchFamily="49" charset="0"/>
              </a:rPr>
              <a:t>y</a:t>
            </a:r>
            <a:endParaRPr kumimoji="1" lang="ja-JP" altLang="en-US" dirty="0">
              <a:solidFill>
                <a:srgbClr val="FF0000"/>
              </a:solidFill>
              <a:latin typeface="Source Code Pro" panose="020B0509030403020204" pitchFamily="49" charset="0"/>
            </a:endParaRPr>
          </a:p>
        </p:txBody>
      </p:sp>
      <p:sp>
        <p:nvSpPr>
          <p:cNvPr id="14" name="テキスト ボックス 13"/>
          <p:cNvSpPr txBox="1"/>
          <p:nvPr/>
        </p:nvSpPr>
        <p:spPr>
          <a:xfrm>
            <a:off x="760758" y="3525820"/>
            <a:ext cx="461986" cy="646331"/>
          </a:xfrm>
          <a:prstGeom prst="rect">
            <a:avLst/>
          </a:prstGeom>
          <a:noFill/>
        </p:spPr>
        <p:txBody>
          <a:bodyPr wrap="none" rtlCol="0">
            <a:spAutoFit/>
          </a:bodyPr>
          <a:lstStyle/>
          <a:p>
            <a:r>
              <a:rPr kumimoji="1" lang="en-US" altLang="ja-JP" sz="3600" dirty="0">
                <a:solidFill>
                  <a:srgbClr val="00B050"/>
                </a:solidFill>
                <a:latin typeface="Source Code Pro" panose="020B0509030403020204" pitchFamily="49" charset="0"/>
                <a:ea typeface="Source Code Pro" panose="020B0509030403020204" pitchFamily="49" charset="0"/>
              </a:rPr>
              <a:t>x</a:t>
            </a:r>
            <a:endParaRPr kumimoji="1" lang="ja-JP" altLang="en-US" dirty="0">
              <a:solidFill>
                <a:srgbClr val="00B050"/>
              </a:solidFill>
              <a:latin typeface="Source Code Pro" panose="020B0509030403020204" pitchFamily="49" charset="0"/>
            </a:endParaRPr>
          </a:p>
        </p:txBody>
      </p:sp>
      <p:sp>
        <p:nvSpPr>
          <p:cNvPr id="15" name="テキスト ボックス 14"/>
          <p:cNvSpPr txBox="1"/>
          <p:nvPr/>
        </p:nvSpPr>
        <p:spPr>
          <a:xfrm>
            <a:off x="1275907" y="3949993"/>
            <a:ext cx="9826610" cy="369332"/>
          </a:xfrm>
          <a:prstGeom prst="rect">
            <a:avLst/>
          </a:prstGeom>
          <a:noFill/>
        </p:spPr>
        <p:txBody>
          <a:bodyPr wrap="square" rtlCol="0">
            <a:spAutoFit/>
          </a:bodyPr>
          <a:lstStyle/>
          <a:p>
            <a:r>
              <a:rPr kumimoji="1" lang="en-US" altLang="ja-JP" dirty="0">
                <a:solidFill>
                  <a:srgbClr val="00B050"/>
                </a:solidFill>
              </a:rPr>
              <a:t>- </a:t>
            </a:r>
            <a:r>
              <a:rPr kumimoji="1" lang="ja-JP" altLang="en-US" dirty="0">
                <a:solidFill>
                  <a:srgbClr val="00B050"/>
                </a:solidFill>
              </a:rPr>
              <a:t>∞　　　　　　　　　　　</a:t>
            </a:r>
            <a:r>
              <a:rPr kumimoji="1" lang="en-US" altLang="ja-JP" dirty="0">
                <a:solidFill>
                  <a:srgbClr val="00B050"/>
                </a:solidFill>
              </a:rPr>
              <a:t>-300                                       0                                        </a:t>
            </a:r>
            <a:r>
              <a:rPr kumimoji="1" lang="ja-JP" altLang="en-US" dirty="0">
                <a:solidFill>
                  <a:srgbClr val="00B050"/>
                </a:solidFill>
              </a:rPr>
              <a:t>　</a:t>
            </a:r>
            <a:r>
              <a:rPr kumimoji="1" lang="en-US" altLang="ja-JP" dirty="0">
                <a:solidFill>
                  <a:srgbClr val="00B050"/>
                </a:solidFill>
              </a:rPr>
              <a:t>   300                                    + </a:t>
            </a:r>
            <a:r>
              <a:rPr kumimoji="1" lang="ja-JP" altLang="en-US" dirty="0">
                <a:solidFill>
                  <a:srgbClr val="00B050"/>
                </a:solidFill>
              </a:rPr>
              <a:t>∞</a:t>
            </a:r>
          </a:p>
        </p:txBody>
      </p:sp>
      <p:sp>
        <p:nvSpPr>
          <p:cNvPr id="17" name="テキスト ボックス 16"/>
          <p:cNvSpPr txBox="1"/>
          <p:nvPr/>
        </p:nvSpPr>
        <p:spPr>
          <a:xfrm>
            <a:off x="5544226" y="1980785"/>
            <a:ext cx="606256" cy="3970318"/>
          </a:xfrm>
          <a:prstGeom prst="rect">
            <a:avLst/>
          </a:prstGeom>
          <a:noFill/>
        </p:spPr>
        <p:txBody>
          <a:bodyPr wrap="none" rtlCol="0">
            <a:spAutoFit/>
          </a:bodyPr>
          <a:lstStyle/>
          <a:p>
            <a:r>
              <a:rPr kumimoji="1" lang="en-US" altLang="ja-JP" dirty="0">
                <a:solidFill>
                  <a:srgbClr val="FF0000"/>
                </a:solidFill>
              </a:rPr>
              <a:t>+ </a:t>
            </a:r>
            <a:r>
              <a:rPr kumimoji="1" lang="ja-JP" altLang="en-US" dirty="0">
                <a:solidFill>
                  <a:srgbClr val="FF0000"/>
                </a:solidFill>
              </a:rPr>
              <a:t>∞</a:t>
            </a:r>
            <a:endParaRPr kumimoji="1" lang="en-US" altLang="ja-JP" dirty="0">
              <a:solidFill>
                <a:srgbClr val="FF0000"/>
              </a:solidFill>
            </a:endParaRPr>
          </a:p>
          <a:p>
            <a:endParaRPr kumimoji="1" lang="en-US" altLang="ja-JP" dirty="0">
              <a:solidFill>
                <a:srgbClr val="FF0000"/>
              </a:solidFill>
            </a:endParaRPr>
          </a:p>
          <a:p>
            <a:endParaRPr kumimoji="1" lang="en-US" altLang="ja-JP" dirty="0">
              <a:solidFill>
                <a:srgbClr val="FF0000"/>
              </a:solidFill>
            </a:endParaRPr>
          </a:p>
          <a:p>
            <a:r>
              <a:rPr kumimoji="1" lang="en-US" altLang="ja-JP" dirty="0">
                <a:solidFill>
                  <a:srgbClr val="FF0000"/>
                </a:solidFill>
              </a:rPr>
              <a:t>100</a:t>
            </a:r>
          </a:p>
          <a:p>
            <a:endParaRPr kumimoji="1" lang="en-US" altLang="ja-JP" dirty="0">
              <a:solidFill>
                <a:srgbClr val="FF0000"/>
              </a:solidFill>
            </a:endParaRPr>
          </a:p>
          <a:p>
            <a:endParaRPr kumimoji="1" lang="en-US" altLang="ja-JP" dirty="0">
              <a:solidFill>
                <a:srgbClr val="FF0000"/>
              </a:solidFill>
            </a:endParaRPr>
          </a:p>
          <a:p>
            <a:endParaRPr kumimoji="1" lang="en-US" altLang="ja-JP" dirty="0">
              <a:solidFill>
                <a:srgbClr val="FF0000"/>
              </a:solidFill>
            </a:endParaRPr>
          </a:p>
          <a:p>
            <a:endParaRPr kumimoji="1" lang="en-US" altLang="ja-JP" dirty="0">
              <a:solidFill>
                <a:srgbClr val="FF0000"/>
              </a:solidFill>
            </a:endParaRPr>
          </a:p>
          <a:p>
            <a:endParaRPr kumimoji="1" lang="en-US" altLang="ja-JP" dirty="0">
              <a:solidFill>
                <a:srgbClr val="FF0000"/>
              </a:solidFill>
            </a:endParaRPr>
          </a:p>
          <a:p>
            <a:endParaRPr kumimoji="1" lang="en-US" altLang="ja-JP" dirty="0">
              <a:solidFill>
                <a:srgbClr val="FF0000"/>
              </a:solidFill>
            </a:endParaRPr>
          </a:p>
          <a:p>
            <a:r>
              <a:rPr kumimoji="1" lang="en-US" altLang="ja-JP" dirty="0">
                <a:solidFill>
                  <a:srgbClr val="FF0000"/>
                </a:solidFill>
              </a:rPr>
              <a:t>-100</a:t>
            </a:r>
          </a:p>
          <a:p>
            <a:endParaRPr kumimoji="1" lang="en-US" altLang="ja-JP" dirty="0">
              <a:solidFill>
                <a:srgbClr val="FF0000"/>
              </a:solidFill>
            </a:endParaRPr>
          </a:p>
          <a:p>
            <a:endParaRPr kumimoji="1" lang="en-US" altLang="ja-JP" dirty="0">
              <a:solidFill>
                <a:srgbClr val="FF0000"/>
              </a:solidFill>
            </a:endParaRPr>
          </a:p>
          <a:p>
            <a:r>
              <a:rPr kumimoji="1" lang="en-US" altLang="ja-JP" dirty="0">
                <a:solidFill>
                  <a:srgbClr val="FF0000"/>
                </a:solidFill>
              </a:rPr>
              <a:t>- </a:t>
            </a:r>
            <a:r>
              <a:rPr kumimoji="1" lang="ja-JP" altLang="en-US" dirty="0">
                <a:solidFill>
                  <a:srgbClr val="FF0000"/>
                </a:solidFill>
              </a:rPr>
              <a:t>∞</a:t>
            </a:r>
            <a:endParaRPr kumimoji="1" lang="en-US" altLang="ja-JP" dirty="0">
              <a:solidFill>
                <a:srgbClr val="FF0000"/>
              </a:solidFill>
            </a:endParaRPr>
          </a:p>
        </p:txBody>
      </p:sp>
      <p:sp>
        <p:nvSpPr>
          <p:cNvPr id="11" name="正方形/長方形 10"/>
          <p:cNvSpPr/>
          <p:nvPr/>
        </p:nvSpPr>
        <p:spPr>
          <a:xfrm>
            <a:off x="6206051" y="2073283"/>
            <a:ext cx="4949629" cy="1687454"/>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1222744" y="3760737"/>
            <a:ext cx="4715714" cy="176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6317131" y="3754357"/>
            <a:ext cx="4838549" cy="195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6049926" y="2073283"/>
            <a:ext cx="156125" cy="156836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6049926" y="4004162"/>
            <a:ext cx="163121" cy="179270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p:cNvSpPr/>
          <p:nvPr/>
        </p:nvSpPr>
        <p:spPr>
          <a:xfrm>
            <a:off x="5922899" y="3641652"/>
            <a:ext cx="424173" cy="424173"/>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フッター プレースホルダー 8"/>
          <p:cNvSpPr>
            <a:spLocks noGrp="1"/>
          </p:cNvSpPr>
          <p:nvPr>
            <p:ph type="ftr" sz="quarter" idx="11"/>
          </p:nvPr>
        </p:nvSpPr>
        <p:spPr/>
        <p:txBody>
          <a:bodyPr/>
          <a:lstStyle/>
          <a:p>
            <a:r>
              <a:rPr lang="ja-JP" altLang="en-US"/>
              <a:t>高知工科大学松崎・竹内研究室合同輪講資料</a:t>
            </a:r>
            <a:endParaRPr lang="en-US" dirty="0"/>
          </a:p>
        </p:txBody>
      </p:sp>
      <p:sp>
        <p:nvSpPr>
          <p:cNvPr id="20" name="日付プレースホルダー 19"/>
          <p:cNvSpPr>
            <a:spLocks noGrp="1"/>
          </p:cNvSpPr>
          <p:nvPr>
            <p:ph type="dt" sz="half" idx="10"/>
          </p:nvPr>
        </p:nvSpPr>
        <p:spPr/>
        <p:txBody>
          <a:bodyPr/>
          <a:lstStyle/>
          <a:p>
            <a:r>
              <a:rPr lang="en-US" altLang="ja-JP"/>
              <a:t>2019</a:t>
            </a:r>
            <a:r>
              <a:rPr lang="ja-JP" altLang="en-US"/>
              <a:t>年</a:t>
            </a:r>
            <a:r>
              <a:rPr lang="en-US" altLang="ja-JP"/>
              <a:t>6</a:t>
            </a:r>
            <a:r>
              <a:rPr lang="ja-JP" altLang="en-US"/>
              <a:t>月</a:t>
            </a:r>
            <a:r>
              <a:rPr lang="en-US" altLang="ja-JP"/>
              <a:t>5</a:t>
            </a:r>
            <a:r>
              <a:rPr lang="ja-JP" altLang="en-US"/>
              <a:t>日</a:t>
            </a:r>
            <a:endParaRPr lang="en-US" dirty="0"/>
          </a:p>
        </p:txBody>
      </p:sp>
    </p:spTree>
    <p:extLst>
      <p:ext uri="{BB962C8B-B14F-4D97-AF65-F5344CB8AC3E}">
        <p14:creationId xmlns:p14="http://schemas.microsoft.com/office/powerpoint/2010/main" val="1467731451"/>
      </p:ext>
    </p:extLst>
  </p:cSld>
  <p:clrMapOvr>
    <a:masterClrMapping/>
  </p:clrMapOvr>
</p:sld>
</file>

<file path=ppt/theme/theme1.xml><?xml version="1.0" encoding="utf-8"?>
<a:theme xmlns:a="http://schemas.openxmlformats.org/drawingml/2006/main" name="レトロスペクト">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642</TotalTime>
  <Words>2377</Words>
  <Application>Microsoft Office PowerPoint</Application>
  <PresentationFormat>ワイド画面</PresentationFormat>
  <Paragraphs>841</Paragraphs>
  <Slides>44</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44</vt:i4>
      </vt:variant>
    </vt:vector>
  </HeadingPairs>
  <TitlesOfParts>
    <vt:vector size="52" baseType="lpstr">
      <vt:lpstr>ＤＨＰ平成明朝体W7</vt:lpstr>
      <vt:lpstr>ＭＳ Ｐゴシック</vt:lpstr>
      <vt:lpstr>Source Sans Pro</vt:lpstr>
      <vt:lpstr>游ゴシック</vt:lpstr>
      <vt:lpstr>Calibri</vt:lpstr>
      <vt:lpstr>Calibri Light</vt:lpstr>
      <vt:lpstr>Source Code Pro</vt:lpstr>
      <vt:lpstr>レトロスペクト</vt:lpstr>
      <vt:lpstr>第6章  テスト（とデバッグ）</vt:lpstr>
      <vt:lpstr>開発工程(抜粋)</vt:lpstr>
      <vt:lpstr>テストの概要</vt:lpstr>
      <vt:lpstr>テストの目的</vt:lpstr>
      <vt:lpstr>大小比較関数isBigger</vt:lpstr>
      <vt:lpstr>関数isBiggerのテスト</vt:lpstr>
      <vt:lpstr>テストスイート</vt:lpstr>
      <vt:lpstr>全ての入力の集合</vt:lpstr>
      <vt:lpstr>全ての入力の集合の分割</vt:lpstr>
      <vt:lpstr>テストスイートの例</vt:lpstr>
      <vt:lpstr>テストスイートの例</vt:lpstr>
      <vt:lpstr>テストスイートの例</vt:lpstr>
      <vt:lpstr>テストスイートの難しさ</vt:lpstr>
      <vt:lpstr>ブラックボックステスト</vt:lpstr>
      <vt:lpstr>ブラックボックステスト</vt:lpstr>
      <vt:lpstr>xの平方根の近似値を求めるsqrt関数</vt:lpstr>
      <vt:lpstr>xの平方根の近似値を求めるsqrt関数</vt:lpstr>
      <vt:lpstr>二分法でのsqrt関数の実装</vt:lpstr>
      <vt:lpstr>ブラックボックステスト</vt:lpstr>
      <vt:lpstr>リストL2にL1をコピーするcopy関数</vt:lpstr>
      <vt:lpstr>リストL2にL1をコピーするcopy関数</vt:lpstr>
      <vt:lpstr>リストL2にL1をコピーするcopy関数</vt:lpstr>
      <vt:lpstr>グラスボックステスト</vt:lpstr>
      <vt:lpstr>グラスボックステスト―経路を網羅するとは―</vt:lpstr>
      <vt:lpstr>グラスボックステスト―経路を網羅するとは―</vt:lpstr>
      <vt:lpstr>グラスボックステスト―経路を網羅するとは―</vt:lpstr>
      <vt:lpstr>グラスボックステスト―経路完全とは―</vt:lpstr>
      <vt:lpstr>グラスボックステスト―経路完全なら安全か―</vt:lpstr>
      <vt:lpstr>グラスボックステスト―経路完全なら安全か―</vt:lpstr>
      <vt:lpstr>グラスボックステスト―経路完全でも安全でない―</vt:lpstr>
      <vt:lpstr>グラスボックステスト―経路完全がダメなら経験則―</vt:lpstr>
      <vt:lpstr>グラスボックステスト―ちゃんと例外受けようか―</vt:lpstr>
      <vt:lpstr>テストの管理</vt:lpstr>
      <vt:lpstr>テストの管理</vt:lpstr>
      <vt:lpstr>ソフトウェア品質保証チーム</vt:lpstr>
      <vt:lpstr>テスト・ドライバ</vt:lpstr>
      <vt:lpstr>スタブ</vt:lpstr>
      <vt:lpstr>回帰テスト</vt:lpstr>
      <vt:lpstr>振り返りまとめ―ブラックボックステストー</vt:lpstr>
      <vt:lpstr>振り返りまとめ―グラスボックステストー</vt:lpstr>
      <vt:lpstr>PowerPoint プレゼンテーション</vt:lpstr>
      <vt:lpstr>素材集(1)</vt:lpstr>
      <vt:lpstr>素材集(2)</vt:lpstr>
      <vt:lpstr>作成中</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第6章  テスト（とデバッグ）</dc:title>
  <dc:creator>vdiadmin</dc:creator>
  <cp:lastModifiedBy>vdiadmin</cp:lastModifiedBy>
  <cp:revision>338</cp:revision>
  <cp:lastPrinted>2019-06-04T12:52:16Z</cp:lastPrinted>
  <dcterms:created xsi:type="dcterms:W3CDTF">2019-06-02T05:57:55Z</dcterms:created>
  <dcterms:modified xsi:type="dcterms:W3CDTF">2019-07-15T12:41:56Z</dcterms:modified>
</cp:coreProperties>
</file>