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3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9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8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89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0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2D88-7D32-4135-AC1B-FD9302602AE1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5DFE-9B11-4CC4-93BC-B0C1F382D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5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7BE56D-1A25-4900-9AB3-0F8AA367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69" y="1182640"/>
            <a:ext cx="2632810" cy="48531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25EE5A9-BB2D-431F-A296-CEA80D6E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5" y="1181491"/>
            <a:ext cx="5136780" cy="485425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A6ED4B9-087C-4B5E-9DBD-C88C0D4EC4C9}"/>
              </a:ext>
            </a:extLst>
          </p:cNvPr>
          <p:cNvSpPr/>
          <p:nvPr/>
        </p:nvSpPr>
        <p:spPr>
          <a:xfrm>
            <a:off x="547105" y="134679"/>
            <a:ext cx="9114346" cy="864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400" dirty="0"/>
              <a:t>ツールの変遷</a:t>
            </a:r>
            <a:endParaRPr kumimoji="1" lang="en-US" altLang="ja-JP" sz="44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25EFF3E-C5AA-49C1-8A43-8351684B1124}"/>
              </a:ext>
            </a:extLst>
          </p:cNvPr>
          <p:cNvCxnSpPr>
            <a:cxnSpLocks/>
          </p:cNvCxnSpPr>
          <p:nvPr/>
        </p:nvCxnSpPr>
        <p:spPr>
          <a:xfrm>
            <a:off x="547105" y="878958"/>
            <a:ext cx="873157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063CA1D-419F-4966-8B97-B0CFA3AFD35D}"/>
              </a:ext>
            </a:extLst>
          </p:cNvPr>
          <p:cNvSpPr/>
          <p:nvPr/>
        </p:nvSpPr>
        <p:spPr>
          <a:xfrm>
            <a:off x="1442639" y="6217780"/>
            <a:ext cx="3345711" cy="457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2015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月</a:t>
            </a:r>
            <a:r>
              <a:rPr kumimoji="1" lang="en-US" altLang="ja-JP" sz="2000" dirty="0"/>
              <a:t>18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FD46310-4159-4138-B06C-0EE14FB0C8DC}"/>
              </a:ext>
            </a:extLst>
          </p:cNvPr>
          <p:cNvCxnSpPr>
            <a:cxnSpLocks/>
          </p:cNvCxnSpPr>
          <p:nvPr/>
        </p:nvCxnSpPr>
        <p:spPr>
          <a:xfrm>
            <a:off x="1609058" y="6624421"/>
            <a:ext cx="297711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C4D48A-FD41-47CE-8594-DEDACAD20E84}"/>
              </a:ext>
            </a:extLst>
          </p:cNvPr>
          <p:cNvSpPr/>
          <p:nvPr/>
        </p:nvSpPr>
        <p:spPr>
          <a:xfrm>
            <a:off x="6645869" y="6217780"/>
            <a:ext cx="2632810" cy="457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2017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月</a:t>
            </a:r>
            <a:r>
              <a:rPr kumimoji="1" lang="en-US" altLang="ja-JP" sz="2000" dirty="0"/>
              <a:t>23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212004C-6925-403C-BB68-2E93C8B18747}"/>
              </a:ext>
            </a:extLst>
          </p:cNvPr>
          <p:cNvCxnSpPr>
            <a:cxnSpLocks/>
          </p:cNvCxnSpPr>
          <p:nvPr/>
        </p:nvCxnSpPr>
        <p:spPr>
          <a:xfrm>
            <a:off x="6797754" y="6624421"/>
            <a:ext cx="2342755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694A5BE3-7A6E-4DA9-BA9D-096A5B4043FB}"/>
              </a:ext>
            </a:extLst>
          </p:cNvPr>
          <p:cNvSpPr/>
          <p:nvPr/>
        </p:nvSpPr>
        <p:spPr>
          <a:xfrm>
            <a:off x="5833730" y="3608620"/>
            <a:ext cx="666307" cy="771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3E55988-586F-4BC3-BBE0-1C1D0711A2D6}"/>
              </a:ext>
            </a:extLst>
          </p:cNvPr>
          <p:cNvSpPr/>
          <p:nvPr/>
        </p:nvSpPr>
        <p:spPr>
          <a:xfrm>
            <a:off x="547105" y="134679"/>
            <a:ext cx="9114346" cy="864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400" dirty="0"/>
              <a:t>バージョン変更履歴</a:t>
            </a:r>
            <a:endParaRPr kumimoji="1" lang="en-US" altLang="ja-JP" sz="44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20E91D5-03BD-4F12-92DD-721C7632B90C}"/>
              </a:ext>
            </a:extLst>
          </p:cNvPr>
          <p:cNvCxnSpPr>
            <a:cxnSpLocks/>
          </p:cNvCxnSpPr>
          <p:nvPr/>
        </p:nvCxnSpPr>
        <p:spPr>
          <a:xfrm>
            <a:off x="547105" y="878958"/>
            <a:ext cx="873157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7313BCF7-53C8-4D5B-A81C-1C4E462D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9" y="1070344"/>
            <a:ext cx="8485322" cy="57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204863-5DFE-4F45-A667-76F29F00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31" y="0"/>
            <a:ext cx="6852138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88EE4D1-CBAC-4D22-8FD1-2918A8C0DC11}"/>
              </a:ext>
            </a:extLst>
          </p:cNvPr>
          <p:cNvSpPr/>
          <p:nvPr/>
        </p:nvSpPr>
        <p:spPr>
          <a:xfrm>
            <a:off x="547105" y="134679"/>
            <a:ext cx="9114346" cy="864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400" dirty="0"/>
              <a:t>操作マニュアル</a:t>
            </a:r>
            <a:r>
              <a:rPr kumimoji="1" lang="en-US" altLang="ja-JP" sz="4400" dirty="0"/>
              <a:t>(.html</a:t>
            </a:r>
            <a:r>
              <a:rPr kumimoji="1" lang="ja-JP" altLang="en-US" sz="4400" dirty="0"/>
              <a:t>形式</a:t>
            </a:r>
            <a:r>
              <a:rPr kumimoji="1" lang="en-US" altLang="ja-JP" sz="4400" dirty="0"/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F03E465-D8B3-4351-B70D-8D1CA009890A}"/>
              </a:ext>
            </a:extLst>
          </p:cNvPr>
          <p:cNvCxnSpPr>
            <a:cxnSpLocks/>
          </p:cNvCxnSpPr>
          <p:nvPr/>
        </p:nvCxnSpPr>
        <p:spPr>
          <a:xfrm>
            <a:off x="547105" y="878958"/>
            <a:ext cx="873157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4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24</Words>
  <Application>Microsoft Office PowerPoint</Application>
  <PresentationFormat>A4 210 x 297 mm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名無し 名無し</dc:creator>
  <cp:lastModifiedBy>名無し 名無し</cp:lastModifiedBy>
  <cp:revision>5</cp:revision>
  <dcterms:created xsi:type="dcterms:W3CDTF">2019-10-15T15:13:16Z</dcterms:created>
  <dcterms:modified xsi:type="dcterms:W3CDTF">2019-10-15T15:30:06Z</dcterms:modified>
</cp:coreProperties>
</file>