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9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3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995F5-AD19-457B-976F-E76985F50785}" v="37" dt="2023-11-30T12:32:2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" userId="65d647db-a5eb-4666-b2d6-42da3c836916" providerId="ADAL" clId="{589995F5-AD19-457B-976F-E76985F50785}"/>
    <pc:docChg chg="undo custSel addSld delSld modSld">
      <pc:chgData name="Mauro" userId="65d647db-a5eb-4666-b2d6-42da3c836916" providerId="ADAL" clId="{589995F5-AD19-457B-976F-E76985F50785}" dt="2023-11-30T19:07:15.432" v="370" actId="1076"/>
      <pc:docMkLst>
        <pc:docMk/>
      </pc:docMkLst>
      <pc:sldChg chg="del">
        <pc:chgData name="Mauro" userId="65d647db-a5eb-4666-b2d6-42da3c836916" providerId="ADAL" clId="{589995F5-AD19-457B-976F-E76985F50785}" dt="2023-11-30T12:13:07.867" v="31" actId="47"/>
        <pc:sldMkLst>
          <pc:docMk/>
          <pc:sldMk cId="1214452594" sldId="256"/>
        </pc:sldMkLst>
      </pc:sldChg>
      <pc:sldChg chg="del">
        <pc:chgData name="Mauro" userId="65d647db-a5eb-4666-b2d6-42da3c836916" providerId="ADAL" clId="{589995F5-AD19-457B-976F-E76985F50785}" dt="2023-11-30T12:14:02.409" v="37" actId="47"/>
        <pc:sldMkLst>
          <pc:docMk/>
          <pc:sldMk cId="4071607378" sldId="257"/>
        </pc:sldMkLst>
      </pc:sldChg>
      <pc:sldChg chg="del">
        <pc:chgData name="Mauro" userId="65d647db-a5eb-4666-b2d6-42da3c836916" providerId="ADAL" clId="{589995F5-AD19-457B-976F-E76985F50785}" dt="2023-11-30T12:14:42.620" v="45" actId="47"/>
        <pc:sldMkLst>
          <pc:docMk/>
          <pc:sldMk cId="1959938308" sldId="258"/>
        </pc:sldMkLst>
      </pc:sldChg>
      <pc:sldChg chg="del">
        <pc:chgData name="Mauro" userId="65d647db-a5eb-4666-b2d6-42da3c836916" providerId="ADAL" clId="{589995F5-AD19-457B-976F-E76985F50785}" dt="2023-11-30T12:16:39.007" v="72" actId="47"/>
        <pc:sldMkLst>
          <pc:docMk/>
          <pc:sldMk cId="1332834606" sldId="259"/>
        </pc:sldMkLst>
      </pc:sldChg>
      <pc:sldChg chg="del">
        <pc:chgData name="Mauro" userId="65d647db-a5eb-4666-b2d6-42da3c836916" providerId="ADAL" clId="{589995F5-AD19-457B-976F-E76985F50785}" dt="2023-11-30T12:18:06.132" v="86" actId="47"/>
        <pc:sldMkLst>
          <pc:docMk/>
          <pc:sldMk cId="664330853" sldId="260"/>
        </pc:sldMkLst>
      </pc:sldChg>
      <pc:sldChg chg="del">
        <pc:chgData name="Mauro" userId="65d647db-a5eb-4666-b2d6-42da3c836916" providerId="ADAL" clId="{589995F5-AD19-457B-976F-E76985F50785}" dt="2023-11-30T12:19:11.779" v="94" actId="47"/>
        <pc:sldMkLst>
          <pc:docMk/>
          <pc:sldMk cId="1116818219" sldId="261"/>
        </pc:sldMkLst>
      </pc:sldChg>
      <pc:sldChg chg="del">
        <pc:chgData name="Mauro" userId="65d647db-a5eb-4666-b2d6-42da3c836916" providerId="ADAL" clId="{589995F5-AD19-457B-976F-E76985F50785}" dt="2023-11-30T12:21:03.743" v="103" actId="47"/>
        <pc:sldMkLst>
          <pc:docMk/>
          <pc:sldMk cId="1299996970" sldId="262"/>
        </pc:sldMkLst>
      </pc:sldChg>
      <pc:sldChg chg="del">
        <pc:chgData name="Mauro" userId="65d647db-a5eb-4666-b2d6-42da3c836916" providerId="ADAL" clId="{589995F5-AD19-457B-976F-E76985F50785}" dt="2023-11-30T12:23:16.823" v="149" actId="47"/>
        <pc:sldMkLst>
          <pc:docMk/>
          <pc:sldMk cId="2099592978" sldId="263"/>
        </pc:sldMkLst>
      </pc:sldChg>
      <pc:sldChg chg="del">
        <pc:chgData name="Mauro" userId="65d647db-a5eb-4666-b2d6-42da3c836916" providerId="ADAL" clId="{589995F5-AD19-457B-976F-E76985F50785}" dt="2023-11-30T12:23:55.054" v="154" actId="47"/>
        <pc:sldMkLst>
          <pc:docMk/>
          <pc:sldMk cId="4167928809" sldId="264"/>
        </pc:sldMkLst>
      </pc:sldChg>
      <pc:sldChg chg="del">
        <pc:chgData name="Mauro" userId="65d647db-a5eb-4666-b2d6-42da3c836916" providerId="ADAL" clId="{589995F5-AD19-457B-976F-E76985F50785}" dt="2023-11-30T12:24:40.759" v="163" actId="47"/>
        <pc:sldMkLst>
          <pc:docMk/>
          <pc:sldMk cId="860726601" sldId="265"/>
        </pc:sldMkLst>
      </pc:sldChg>
      <pc:sldChg chg="del">
        <pc:chgData name="Mauro" userId="65d647db-a5eb-4666-b2d6-42da3c836916" providerId="ADAL" clId="{589995F5-AD19-457B-976F-E76985F50785}" dt="2023-11-30T12:25:48.720" v="170" actId="47"/>
        <pc:sldMkLst>
          <pc:docMk/>
          <pc:sldMk cId="1178922177" sldId="266"/>
        </pc:sldMkLst>
      </pc:sldChg>
      <pc:sldChg chg="addSp modSp del mod">
        <pc:chgData name="Mauro" userId="65d647db-a5eb-4666-b2d6-42da3c836916" providerId="ADAL" clId="{589995F5-AD19-457B-976F-E76985F50785}" dt="2023-11-30T12:27:11.606" v="186" actId="47"/>
        <pc:sldMkLst>
          <pc:docMk/>
          <pc:sldMk cId="2679750923" sldId="267"/>
        </pc:sldMkLst>
        <pc:spChg chg="add mod">
          <ac:chgData name="Mauro" userId="65d647db-a5eb-4666-b2d6-42da3c836916" providerId="ADAL" clId="{589995F5-AD19-457B-976F-E76985F50785}" dt="2023-11-30T12:26:22.010" v="173" actId="14100"/>
          <ac:spMkLst>
            <pc:docMk/>
            <pc:sldMk cId="2679750923" sldId="267"/>
            <ac:spMk id="4" creationId="{DCF03375-AF3E-F6E3-406A-38D9C40109A7}"/>
          </ac:spMkLst>
        </pc:spChg>
      </pc:sldChg>
      <pc:sldChg chg="del">
        <pc:chgData name="Mauro" userId="65d647db-a5eb-4666-b2d6-42da3c836916" providerId="ADAL" clId="{589995F5-AD19-457B-976F-E76985F50785}" dt="2023-11-30T12:27:54.615" v="193" actId="47"/>
        <pc:sldMkLst>
          <pc:docMk/>
          <pc:sldMk cId="792995889" sldId="268"/>
        </pc:sldMkLst>
      </pc:sldChg>
      <pc:sldChg chg="del">
        <pc:chgData name="Mauro" userId="65d647db-a5eb-4666-b2d6-42da3c836916" providerId="ADAL" clId="{589995F5-AD19-457B-976F-E76985F50785}" dt="2023-11-30T12:28:20.754" v="199" actId="47"/>
        <pc:sldMkLst>
          <pc:docMk/>
          <pc:sldMk cId="3185949412" sldId="269"/>
        </pc:sldMkLst>
      </pc:sldChg>
      <pc:sldChg chg="del">
        <pc:chgData name="Mauro" userId="65d647db-a5eb-4666-b2d6-42da3c836916" providerId="ADAL" clId="{589995F5-AD19-457B-976F-E76985F50785}" dt="2023-11-30T12:30:07.928" v="212" actId="47"/>
        <pc:sldMkLst>
          <pc:docMk/>
          <pc:sldMk cId="923756513" sldId="270"/>
        </pc:sldMkLst>
      </pc:sldChg>
      <pc:sldChg chg="addSp modSp del mod">
        <pc:chgData name="Mauro" userId="65d647db-a5eb-4666-b2d6-42da3c836916" providerId="ADAL" clId="{589995F5-AD19-457B-976F-E76985F50785}" dt="2023-11-30T12:31:16.351" v="266" actId="47"/>
        <pc:sldMkLst>
          <pc:docMk/>
          <pc:sldMk cId="704677950" sldId="271"/>
        </pc:sldMkLst>
        <pc:picChg chg="mod">
          <ac:chgData name="Mauro" userId="65d647db-a5eb-4666-b2d6-42da3c836916" providerId="ADAL" clId="{589995F5-AD19-457B-976F-E76985F50785}" dt="2023-11-30T12:29:40.862" v="207" actId="1076"/>
          <ac:picMkLst>
            <pc:docMk/>
            <pc:sldMk cId="704677950" sldId="271"/>
            <ac:picMk id="3" creationId="{0314060F-C27E-354B-7840-EF7328F10521}"/>
          </ac:picMkLst>
        </pc:picChg>
        <pc:picChg chg="mod">
          <ac:chgData name="Mauro" userId="65d647db-a5eb-4666-b2d6-42da3c836916" providerId="ADAL" clId="{589995F5-AD19-457B-976F-E76985F50785}" dt="2023-11-30T12:29:38.560" v="206" actId="1076"/>
          <ac:picMkLst>
            <pc:docMk/>
            <pc:sldMk cId="704677950" sldId="271"/>
            <ac:picMk id="9" creationId="{22AC7272-A9D7-F5D6-2FEE-4F0A30AA5170}"/>
          </ac:picMkLst>
        </pc:picChg>
        <pc:picChg chg="add mod">
          <ac:chgData name="Mauro" userId="65d647db-a5eb-4666-b2d6-42da3c836916" providerId="ADAL" clId="{589995F5-AD19-457B-976F-E76985F50785}" dt="2023-11-30T12:29:45.145" v="209" actId="1076"/>
          <ac:picMkLst>
            <pc:docMk/>
            <pc:sldMk cId="704677950" sldId="271"/>
            <ac:picMk id="10" creationId="{B2988729-3BF7-5181-08C8-33EFB5355342}"/>
          </ac:picMkLst>
        </pc:picChg>
      </pc:sldChg>
      <pc:sldChg chg="del">
        <pc:chgData name="Mauro" userId="65d647db-a5eb-4666-b2d6-42da3c836916" providerId="ADAL" clId="{589995F5-AD19-457B-976F-E76985F50785}" dt="2023-11-30T12:32:03.786" v="273" actId="47"/>
        <pc:sldMkLst>
          <pc:docMk/>
          <pc:sldMk cId="2660114170" sldId="272"/>
        </pc:sldMkLst>
      </pc:sldChg>
      <pc:sldChg chg="del">
        <pc:chgData name="Mauro" userId="65d647db-a5eb-4666-b2d6-42da3c836916" providerId="ADAL" clId="{589995F5-AD19-457B-976F-E76985F50785}" dt="2023-11-30T12:32:36.217" v="278" actId="47"/>
        <pc:sldMkLst>
          <pc:docMk/>
          <pc:sldMk cId="1092828670" sldId="273"/>
        </pc:sldMkLst>
      </pc:sldChg>
      <pc:sldChg chg="addSp delSp modSp new mod">
        <pc:chgData name="Mauro" userId="65d647db-a5eb-4666-b2d6-42da3c836916" providerId="ADAL" clId="{589995F5-AD19-457B-976F-E76985F50785}" dt="2023-11-30T19:07:15.432" v="370" actId="1076"/>
        <pc:sldMkLst>
          <pc:docMk/>
          <pc:sldMk cId="4280728416" sldId="274"/>
        </pc:sldMkLst>
        <pc:spChg chg="mod">
          <ac:chgData name="Mauro" userId="65d647db-a5eb-4666-b2d6-42da3c836916" providerId="ADAL" clId="{589995F5-AD19-457B-976F-E76985F50785}" dt="2023-11-30T12:35:09.707" v="345" actId="14100"/>
          <ac:spMkLst>
            <pc:docMk/>
            <pc:sldMk cId="4280728416" sldId="274"/>
            <ac:spMk id="2" creationId="{12E11358-7041-6389-F589-C50277436A11}"/>
          </ac:spMkLst>
        </pc:spChg>
        <pc:spChg chg="del">
          <ac:chgData name="Mauro" userId="65d647db-a5eb-4666-b2d6-42da3c836916" providerId="ADAL" clId="{589995F5-AD19-457B-976F-E76985F50785}" dt="2023-11-30T12:11:51.952" v="19" actId="478"/>
          <ac:spMkLst>
            <pc:docMk/>
            <pc:sldMk cId="4280728416" sldId="274"/>
            <ac:spMk id="3" creationId="{1BC60EF3-749B-142F-1BCA-979EDA94E63F}"/>
          </ac:spMkLst>
        </pc:spChg>
        <pc:spChg chg="add del mod">
          <ac:chgData name="Mauro" userId="65d647db-a5eb-4666-b2d6-42da3c836916" providerId="ADAL" clId="{589995F5-AD19-457B-976F-E76985F50785}" dt="2023-11-30T12:33:46.852" v="290" actId="478"/>
          <ac:spMkLst>
            <pc:docMk/>
            <pc:sldMk cId="4280728416" sldId="274"/>
            <ac:spMk id="5" creationId="{1BED4314-99B0-214A-1562-C7B02305C3F4}"/>
          </ac:spMkLst>
        </pc:spChg>
        <pc:spChg chg="add mod">
          <ac:chgData name="Mauro" userId="65d647db-a5eb-4666-b2d6-42da3c836916" providerId="ADAL" clId="{589995F5-AD19-457B-976F-E76985F50785}" dt="2023-11-30T19:07:15.432" v="370" actId="1076"/>
          <ac:spMkLst>
            <pc:docMk/>
            <pc:sldMk cId="4280728416" sldId="274"/>
            <ac:spMk id="7" creationId="{AE088C48-AEEE-95D2-4EED-F8DE5E608B99}"/>
          </ac:spMkLst>
        </pc:spChg>
        <pc:picChg chg="add del mod">
          <ac:chgData name="Mauro" userId="65d647db-a5eb-4666-b2d6-42da3c836916" providerId="ADAL" clId="{589995F5-AD19-457B-976F-E76985F50785}" dt="2023-11-30T12:33:43.682" v="289" actId="478"/>
          <ac:picMkLst>
            <pc:docMk/>
            <pc:sldMk cId="4280728416" sldId="274"/>
            <ac:picMk id="4" creationId="{3F79C7B8-3F80-1CA7-E2EA-50E6FB8E5E3F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13:47.868" v="36" actId="1076"/>
        <pc:sldMkLst>
          <pc:docMk/>
          <pc:sldMk cId="1973889766" sldId="275"/>
        </pc:sldMkLst>
        <pc:picChg chg="add mod">
          <ac:chgData name="Mauro" userId="65d647db-a5eb-4666-b2d6-42da3c836916" providerId="ADAL" clId="{589995F5-AD19-457B-976F-E76985F50785}" dt="2023-11-30T12:13:47.868" v="36" actId="1076"/>
          <ac:picMkLst>
            <pc:docMk/>
            <pc:sldMk cId="1973889766" sldId="275"/>
            <ac:picMk id="3" creationId="{E981EB32-FDA7-FB82-385D-B96D58AE56DF}"/>
          </ac:picMkLst>
        </pc:picChg>
        <pc:picChg chg="del">
          <ac:chgData name="Mauro" userId="65d647db-a5eb-4666-b2d6-42da3c836916" providerId="ADAL" clId="{589995F5-AD19-457B-976F-E76985F50785}" dt="2023-11-30T12:13:44.488" v="35" actId="478"/>
          <ac:picMkLst>
            <pc:docMk/>
            <pc:sldMk cId="1973889766" sldId="275"/>
            <ac:picMk id="4" creationId="{3F79C7B8-3F80-1CA7-E2EA-50E6FB8E5E3F}"/>
          </ac:picMkLst>
        </pc:picChg>
      </pc:sldChg>
      <pc:sldChg chg="add del">
        <pc:chgData name="Mauro" userId="65d647db-a5eb-4666-b2d6-42da3c836916" providerId="ADAL" clId="{589995F5-AD19-457B-976F-E76985F50785}" dt="2023-11-30T12:11:43.983" v="18"/>
        <pc:sldMkLst>
          <pc:docMk/>
          <pc:sldMk cId="3552241206" sldId="275"/>
        </pc:sldMkLst>
      </pc:sldChg>
      <pc:sldChg chg="add del">
        <pc:chgData name="Mauro" userId="65d647db-a5eb-4666-b2d6-42da3c836916" providerId="ADAL" clId="{589995F5-AD19-457B-976F-E76985F50785}" dt="2023-11-30T12:11:33.489" v="16"/>
        <pc:sldMkLst>
          <pc:docMk/>
          <pc:sldMk cId="3633778879" sldId="275"/>
        </pc:sldMkLst>
      </pc:sldChg>
      <pc:sldChg chg="add del">
        <pc:chgData name="Mauro" userId="65d647db-a5eb-4666-b2d6-42da3c836916" providerId="ADAL" clId="{589995F5-AD19-457B-976F-E76985F50785}" dt="2023-11-30T12:11:58.306" v="21"/>
        <pc:sldMkLst>
          <pc:docMk/>
          <pc:sldMk cId="3873157307" sldId="275"/>
        </pc:sldMkLst>
      </pc:sldChg>
      <pc:sldChg chg="addSp delSp modSp add mod">
        <pc:chgData name="Mauro" userId="65d647db-a5eb-4666-b2d6-42da3c836916" providerId="ADAL" clId="{589995F5-AD19-457B-976F-E76985F50785}" dt="2023-11-30T12:14:31.494" v="44" actId="14100"/>
        <pc:sldMkLst>
          <pc:docMk/>
          <pc:sldMk cId="1540853797" sldId="276"/>
        </pc:sldMkLst>
        <pc:spChg chg="del">
          <ac:chgData name="Mauro" userId="65d647db-a5eb-4666-b2d6-42da3c836916" providerId="ADAL" clId="{589995F5-AD19-457B-976F-E76985F50785}" dt="2023-11-30T12:14:20.849" v="42" actId="478"/>
          <ac:spMkLst>
            <pc:docMk/>
            <pc:sldMk cId="1540853797" sldId="276"/>
            <ac:spMk id="5" creationId="{1BED4314-99B0-214A-1562-C7B02305C3F4}"/>
          </ac:spMkLst>
        </pc:spChg>
        <pc:picChg chg="del">
          <ac:chgData name="Mauro" userId="65d647db-a5eb-4666-b2d6-42da3c836916" providerId="ADAL" clId="{589995F5-AD19-457B-976F-E76985F50785}" dt="2023-11-30T12:14:16.465" v="39" actId="478"/>
          <ac:picMkLst>
            <pc:docMk/>
            <pc:sldMk cId="1540853797" sldId="276"/>
            <ac:picMk id="3" creationId="{E981EB32-FDA7-FB82-385D-B96D58AE56DF}"/>
          </ac:picMkLst>
        </pc:picChg>
        <pc:picChg chg="add mod">
          <ac:chgData name="Mauro" userId="65d647db-a5eb-4666-b2d6-42da3c836916" providerId="ADAL" clId="{589995F5-AD19-457B-976F-E76985F50785}" dt="2023-11-30T12:14:31.494" v="44" actId="14100"/>
          <ac:picMkLst>
            <pc:docMk/>
            <pc:sldMk cId="1540853797" sldId="276"/>
            <ac:picMk id="4" creationId="{A4E5CE3A-5BE8-2F7F-A5FD-08B22B88442C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17:09.306" v="78" actId="1076"/>
        <pc:sldMkLst>
          <pc:docMk/>
          <pc:sldMk cId="1430907202" sldId="277"/>
        </pc:sldMkLst>
        <pc:spChg chg="mod">
          <ac:chgData name="Mauro" userId="65d647db-a5eb-4666-b2d6-42da3c836916" providerId="ADAL" clId="{589995F5-AD19-457B-976F-E76985F50785}" dt="2023-11-30T12:15:26.280" v="64" actId="20577"/>
          <ac:spMkLst>
            <pc:docMk/>
            <pc:sldMk cId="1430907202" sldId="277"/>
            <ac:spMk id="2" creationId="{12E11358-7041-6389-F589-C50277436A11}"/>
          </ac:spMkLst>
        </pc:spChg>
        <pc:spChg chg="add mod">
          <ac:chgData name="Mauro" userId="65d647db-a5eb-4666-b2d6-42da3c836916" providerId="ADAL" clId="{589995F5-AD19-457B-976F-E76985F50785}" dt="2023-11-30T12:16:02.020" v="71" actId="1076"/>
          <ac:spMkLst>
            <pc:docMk/>
            <pc:sldMk cId="1430907202" sldId="277"/>
            <ac:spMk id="5" creationId="{03525F84-333F-2778-93A5-C55E415C20D0}"/>
          </ac:spMkLst>
        </pc:spChg>
        <pc:picChg chg="add mod">
          <ac:chgData name="Mauro" userId="65d647db-a5eb-4666-b2d6-42da3c836916" providerId="ADAL" clId="{589995F5-AD19-457B-976F-E76985F50785}" dt="2023-11-30T12:17:09.306" v="78" actId="1076"/>
          <ac:picMkLst>
            <pc:docMk/>
            <pc:sldMk cId="1430907202" sldId="277"/>
            <ac:picMk id="3" creationId="{01AD3243-2BD1-6D1A-0792-350EB0AD718A}"/>
          </ac:picMkLst>
        </pc:picChg>
        <pc:picChg chg="del">
          <ac:chgData name="Mauro" userId="65d647db-a5eb-4666-b2d6-42da3c836916" providerId="ADAL" clId="{589995F5-AD19-457B-976F-E76985F50785}" dt="2023-11-30T12:17:05.726" v="77" actId="478"/>
          <ac:picMkLst>
            <pc:docMk/>
            <pc:sldMk cId="1430907202" sldId="277"/>
            <ac:picMk id="4" creationId="{A4E5CE3A-5BE8-2F7F-A5FD-08B22B88442C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17:45.244" v="85" actId="1076"/>
        <pc:sldMkLst>
          <pc:docMk/>
          <pc:sldMk cId="4135959833" sldId="278"/>
        </pc:sldMkLst>
        <pc:spChg chg="mod">
          <ac:chgData name="Mauro" userId="65d647db-a5eb-4666-b2d6-42da3c836916" providerId="ADAL" clId="{589995F5-AD19-457B-976F-E76985F50785}" dt="2023-11-30T12:17:45.244" v="85" actId="1076"/>
          <ac:spMkLst>
            <pc:docMk/>
            <pc:sldMk cId="4135959833" sldId="278"/>
            <ac:spMk id="5" creationId="{03525F84-333F-2778-93A5-C55E415C20D0}"/>
          </ac:spMkLst>
        </pc:spChg>
        <pc:picChg chg="del">
          <ac:chgData name="Mauro" userId="65d647db-a5eb-4666-b2d6-42da3c836916" providerId="ADAL" clId="{589995F5-AD19-457B-976F-E76985F50785}" dt="2023-11-30T12:16:57.611" v="74" actId="478"/>
          <ac:picMkLst>
            <pc:docMk/>
            <pc:sldMk cId="4135959833" sldId="278"/>
            <ac:picMk id="3" creationId="{01AD3243-2BD1-6D1A-0792-350EB0AD718A}"/>
          </ac:picMkLst>
        </pc:picChg>
        <pc:picChg chg="del">
          <ac:chgData name="Mauro" userId="65d647db-a5eb-4666-b2d6-42da3c836916" providerId="ADAL" clId="{589995F5-AD19-457B-976F-E76985F50785}" dt="2023-11-30T12:17:00.680" v="75" actId="478"/>
          <ac:picMkLst>
            <pc:docMk/>
            <pc:sldMk cId="4135959833" sldId="278"/>
            <ac:picMk id="4" creationId="{A4E5CE3A-5BE8-2F7F-A5FD-08B22B88442C}"/>
          </ac:picMkLst>
        </pc:picChg>
        <pc:picChg chg="add mod ord">
          <ac:chgData name="Mauro" userId="65d647db-a5eb-4666-b2d6-42da3c836916" providerId="ADAL" clId="{589995F5-AD19-457B-976F-E76985F50785}" dt="2023-11-30T12:17:27.762" v="82" actId="14100"/>
          <ac:picMkLst>
            <pc:docMk/>
            <pc:sldMk cId="4135959833" sldId="278"/>
            <ac:picMk id="6" creationId="{9D1500B2-E0B5-2711-B428-4AD8C35FB43F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20:37.860" v="102" actId="14100"/>
        <pc:sldMkLst>
          <pc:docMk/>
          <pc:sldMk cId="3445659808" sldId="279"/>
        </pc:sldMkLst>
        <pc:spChg chg="add mod">
          <ac:chgData name="Mauro" userId="65d647db-a5eb-4666-b2d6-42da3c836916" providerId="ADAL" clId="{589995F5-AD19-457B-976F-E76985F50785}" dt="2023-11-30T12:20:37.860" v="102" actId="14100"/>
          <ac:spMkLst>
            <pc:docMk/>
            <pc:sldMk cId="3445659808" sldId="279"/>
            <ac:spMk id="4" creationId="{6F4957E7-51A5-4692-F405-5AD8CA2ED2BA}"/>
          </ac:spMkLst>
        </pc:spChg>
        <pc:picChg chg="add mod">
          <ac:chgData name="Mauro" userId="65d647db-a5eb-4666-b2d6-42da3c836916" providerId="ADAL" clId="{589995F5-AD19-457B-976F-E76985F50785}" dt="2023-11-30T12:19:08.304" v="93" actId="14100"/>
          <ac:picMkLst>
            <pc:docMk/>
            <pc:sldMk cId="3445659808" sldId="279"/>
            <ac:picMk id="3" creationId="{8C3B4630-6CC9-C369-8A3F-2CA2744AA6BB}"/>
          </ac:picMkLst>
        </pc:picChg>
        <pc:picChg chg="del">
          <ac:chgData name="Mauro" userId="65d647db-a5eb-4666-b2d6-42da3c836916" providerId="ADAL" clId="{589995F5-AD19-457B-976F-E76985F50785}" dt="2023-11-30T12:18:59.403" v="90" actId="478"/>
          <ac:picMkLst>
            <pc:docMk/>
            <pc:sldMk cId="3445659808" sldId="279"/>
            <ac:picMk id="6" creationId="{9D1500B2-E0B5-2711-B428-4AD8C35FB43F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22:34.457" v="143" actId="6549"/>
        <pc:sldMkLst>
          <pc:docMk/>
          <pc:sldMk cId="255662614" sldId="280"/>
        </pc:sldMkLst>
        <pc:spChg chg="mod">
          <ac:chgData name="Mauro" userId="65d647db-a5eb-4666-b2d6-42da3c836916" providerId="ADAL" clId="{589995F5-AD19-457B-976F-E76985F50785}" dt="2023-11-30T12:22:34.457" v="143" actId="6549"/>
          <ac:spMkLst>
            <pc:docMk/>
            <pc:sldMk cId="255662614" sldId="280"/>
            <ac:spMk id="2" creationId="{12E11358-7041-6389-F589-C50277436A11}"/>
          </ac:spMkLst>
        </pc:spChg>
        <pc:spChg chg="del">
          <ac:chgData name="Mauro" userId="65d647db-a5eb-4666-b2d6-42da3c836916" providerId="ADAL" clId="{589995F5-AD19-457B-976F-E76985F50785}" dt="2023-11-30T12:19:54.317" v="97" actId="478"/>
          <ac:spMkLst>
            <pc:docMk/>
            <pc:sldMk cId="255662614" sldId="280"/>
            <ac:spMk id="5" creationId="{03525F84-333F-2778-93A5-C55E415C20D0}"/>
          </ac:spMkLst>
        </pc:spChg>
        <pc:spChg chg="add mod">
          <ac:chgData name="Mauro" userId="65d647db-a5eb-4666-b2d6-42da3c836916" providerId="ADAL" clId="{589995F5-AD19-457B-976F-E76985F50785}" dt="2023-11-30T12:19:58.497" v="99" actId="1076"/>
          <ac:spMkLst>
            <pc:docMk/>
            <pc:sldMk cId="255662614" sldId="280"/>
            <ac:spMk id="6" creationId="{4022627D-D6B5-F3A1-126B-A408626D0F8B}"/>
          </ac:spMkLst>
        </pc:spChg>
        <pc:picChg chg="del">
          <ac:chgData name="Mauro" userId="65d647db-a5eb-4666-b2d6-42da3c836916" providerId="ADAL" clId="{589995F5-AD19-457B-976F-E76985F50785}" dt="2023-11-30T12:19:41.287" v="96" actId="478"/>
          <ac:picMkLst>
            <pc:docMk/>
            <pc:sldMk cId="255662614" sldId="280"/>
            <ac:picMk id="3" creationId="{8C3B4630-6CC9-C369-8A3F-2CA2744AA6BB}"/>
          </ac:picMkLst>
        </pc:picChg>
        <pc:picChg chg="add mod">
          <ac:chgData name="Mauro" userId="65d647db-a5eb-4666-b2d6-42da3c836916" providerId="ADAL" clId="{589995F5-AD19-457B-976F-E76985F50785}" dt="2023-11-30T12:19:58.497" v="99" actId="1076"/>
          <ac:picMkLst>
            <pc:docMk/>
            <pc:sldMk cId="255662614" sldId="280"/>
            <ac:picMk id="4" creationId="{A85FB874-2786-5589-9551-A4B99D80CFE8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23:13.049" v="148"/>
        <pc:sldMkLst>
          <pc:docMk/>
          <pc:sldMk cId="844269912" sldId="281"/>
        </pc:sldMkLst>
        <pc:spChg chg="mod">
          <ac:chgData name="Mauro" userId="65d647db-a5eb-4666-b2d6-42da3c836916" providerId="ADAL" clId="{589995F5-AD19-457B-976F-E76985F50785}" dt="2023-11-30T12:23:13.049" v="148"/>
          <ac:spMkLst>
            <pc:docMk/>
            <pc:sldMk cId="844269912" sldId="281"/>
            <ac:spMk id="2" creationId="{12E11358-7041-6389-F589-C50277436A11}"/>
          </ac:spMkLst>
        </pc:spChg>
        <pc:spChg chg="add del">
          <ac:chgData name="Mauro" userId="65d647db-a5eb-4666-b2d6-42da3c836916" providerId="ADAL" clId="{589995F5-AD19-457B-976F-E76985F50785}" dt="2023-11-30T12:21:58.319" v="114" actId="478"/>
          <ac:spMkLst>
            <pc:docMk/>
            <pc:sldMk cId="844269912" sldId="281"/>
            <ac:spMk id="6" creationId="{4022627D-D6B5-F3A1-126B-A408626D0F8B}"/>
          </ac:spMkLst>
        </pc:spChg>
        <pc:picChg chg="add mod">
          <ac:chgData name="Mauro" userId="65d647db-a5eb-4666-b2d6-42da3c836916" providerId="ADAL" clId="{589995F5-AD19-457B-976F-E76985F50785}" dt="2023-11-30T12:22:06.591" v="117" actId="14100"/>
          <ac:picMkLst>
            <pc:docMk/>
            <pc:sldMk cId="844269912" sldId="281"/>
            <ac:picMk id="3" creationId="{E196260E-B5BF-A0E9-7A92-DA48C7095D89}"/>
          </ac:picMkLst>
        </pc:picChg>
        <pc:picChg chg="del">
          <ac:chgData name="Mauro" userId="65d647db-a5eb-4666-b2d6-42da3c836916" providerId="ADAL" clId="{589995F5-AD19-457B-976F-E76985F50785}" dt="2023-11-30T12:21:25.635" v="105" actId="478"/>
          <ac:picMkLst>
            <pc:docMk/>
            <pc:sldMk cId="844269912" sldId="281"/>
            <ac:picMk id="4" creationId="{A85FB874-2786-5589-9551-A4B99D80CFE8}"/>
          </ac:picMkLst>
        </pc:picChg>
      </pc:sldChg>
      <pc:sldChg chg="add del">
        <pc:chgData name="Mauro" userId="65d647db-a5eb-4666-b2d6-42da3c836916" providerId="ADAL" clId="{589995F5-AD19-457B-976F-E76985F50785}" dt="2023-11-30T12:21:48.565" v="112"/>
        <pc:sldMkLst>
          <pc:docMk/>
          <pc:sldMk cId="903270994" sldId="282"/>
        </pc:sldMkLst>
      </pc:sldChg>
      <pc:sldChg chg="addSp delSp modSp add mod">
        <pc:chgData name="Mauro" userId="65d647db-a5eb-4666-b2d6-42da3c836916" providerId="ADAL" clId="{589995F5-AD19-457B-976F-E76985F50785}" dt="2023-11-30T12:23:49.384" v="153" actId="1076"/>
        <pc:sldMkLst>
          <pc:docMk/>
          <pc:sldMk cId="2116293808" sldId="282"/>
        </pc:sldMkLst>
        <pc:picChg chg="del">
          <ac:chgData name="Mauro" userId="65d647db-a5eb-4666-b2d6-42da3c836916" providerId="ADAL" clId="{589995F5-AD19-457B-976F-E76985F50785}" dt="2023-11-30T12:23:46.428" v="151" actId="478"/>
          <ac:picMkLst>
            <pc:docMk/>
            <pc:sldMk cId="2116293808" sldId="282"/>
            <ac:picMk id="3" creationId="{E196260E-B5BF-A0E9-7A92-DA48C7095D89}"/>
          </ac:picMkLst>
        </pc:picChg>
        <pc:picChg chg="add mod">
          <ac:chgData name="Mauro" userId="65d647db-a5eb-4666-b2d6-42da3c836916" providerId="ADAL" clId="{589995F5-AD19-457B-976F-E76985F50785}" dt="2023-11-30T12:23:49.384" v="153" actId="1076"/>
          <ac:picMkLst>
            <pc:docMk/>
            <pc:sldMk cId="2116293808" sldId="282"/>
            <ac:picMk id="4" creationId="{D2F7183A-7E65-A3AC-5F29-936F31C539BC}"/>
          </ac:picMkLst>
        </pc:picChg>
      </pc:sldChg>
      <pc:sldChg chg="add del">
        <pc:chgData name="Mauro" userId="65d647db-a5eb-4666-b2d6-42da3c836916" providerId="ADAL" clId="{589995F5-AD19-457B-976F-E76985F50785}" dt="2023-11-30T12:21:37.734" v="108"/>
        <pc:sldMkLst>
          <pc:docMk/>
          <pc:sldMk cId="2151402608" sldId="282"/>
        </pc:sldMkLst>
      </pc:sldChg>
      <pc:sldChg chg="addSp delSp modSp add mod">
        <pc:chgData name="Mauro" userId="65d647db-a5eb-4666-b2d6-42da3c836916" providerId="ADAL" clId="{589995F5-AD19-457B-976F-E76985F50785}" dt="2023-11-30T12:25:21.276" v="166" actId="478"/>
        <pc:sldMkLst>
          <pc:docMk/>
          <pc:sldMk cId="4086128524" sldId="283"/>
        </pc:sldMkLst>
        <pc:picChg chg="add del mod">
          <ac:chgData name="Mauro" userId="65d647db-a5eb-4666-b2d6-42da3c836916" providerId="ADAL" clId="{589995F5-AD19-457B-976F-E76985F50785}" dt="2023-11-30T12:25:21.276" v="166" actId="478"/>
          <ac:picMkLst>
            <pc:docMk/>
            <pc:sldMk cId="4086128524" sldId="283"/>
            <ac:picMk id="3" creationId="{85C4B142-88E0-36C4-F463-E11AB6DFCD43}"/>
          </ac:picMkLst>
        </pc:picChg>
        <pc:picChg chg="del">
          <ac:chgData name="Mauro" userId="65d647db-a5eb-4666-b2d6-42da3c836916" providerId="ADAL" clId="{589995F5-AD19-457B-976F-E76985F50785}" dt="2023-11-30T12:24:14.495" v="156" actId="478"/>
          <ac:picMkLst>
            <pc:docMk/>
            <pc:sldMk cId="4086128524" sldId="283"/>
            <ac:picMk id="4" creationId="{D2F7183A-7E65-A3AC-5F29-936F31C539BC}"/>
          </ac:picMkLst>
        </pc:picChg>
      </pc:sldChg>
      <pc:sldChg chg="add del">
        <pc:chgData name="Mauro" userId="65d647db-a5eb-4666-b2d6-42da3c836916" providerId="ADAL" clId="{589995F5-AD19-457B-976F-E76985F50785}" dt="2023-11-30T12:24:27.845" v="160"/>
        <pc:sldMkLst>
          <pc:docMk/>
          <pc:sldMk cId="994108857" sldId="284"/>
        </pc:sldMkLst>
      </pc:sldChg>
      <pc:sldChg chg="addSp delSp modSp add mod">
        <pc:chgData name="Mauro" userId="65d647db-a5eb-4666-b2d6-42da3c836916" providerId="ADAL" clId="{589995F5-AD19-457B-976F-E76985F50785}" dt="2023-11-30T12:25:41.019" v="169" actId="1076"/>
        <pc:sldMkLst>
          <pc:docMk/>
          <pc:sldMk cId="1759933974" sldId="284"/>
        </pc:sldMkLst>
        <pc:picChg chg="del">
          <ac:chgData name="Mauro" userId="65d647db-a5eb-4666-b2d6-42da3c836916" providerId="ADAL" clId="{589995F5-AD19-457B-976F-E76985F50785}" dt="2023-11-30T12:25:31.458" v="167" actId="478"/>
          <ac:picMkLst>
            <pc:docMk/>
            <pc:sldMk cId="1759933974" sldId="284"/>
            <ac:picMk id="3" creationId="{85C4B142-88E0-36C4-F463-E11AB6DFCD43}"/>
          </ac:picMkLst>
        </pc:picChg>
        <pc:picChg chg="add mod">
          <ac:chgData name="Mauro" userId="65d647db-a5eb-4666-b2d6-42da3c836916" providerId="ADAL" clId="{589995F5-AD19-457B-976F-E76985F50785}" dt="2023-11-30T12:25:41.019" v="169" actId="1076"/>
          <ac:picMkLst>
            <pc:docMk/>
            <pc:sldMk cId="1759933974" sldId="284"/>
            <ac:picMk id="4" creationId="{B83CEFCE-7379-4CE0-12A6-90783A7A8814}"/>
          </ac:picMkLst>
        </pc:picChg>
      </pc:sldChg>
      <pc:sldChg chg="add del">
        <pc:chgData name="Mauro" userId="65d647db-a5eb-4666-b2d6-42da3c836916" providerId="ADAL" clId="{589995F5-AD19-457B-976F-E76985F50785}" dt="2023-11-30T12:24:22.565" v="158"/>
        <pc:sldMkLst>
          <pc:docMk/>
          <pc:sldMk cId="3131271634" sldId="284"/>
        </pc:sldMkLst>
      </pc:sldChg>
      <pc:sldChg chg="addSp delSp modSp add mod">
        <pc:chgData name="Mauro" userId="65d647db-a5eb-4666-b2d6-42da3c836916" providerId="ADAL" clId="{589995F5-AD19-457B-976F-E76985F50785}" dt="2023-11-30T12:26:59.415" v="185" actId="20577"/>
        <pc:sldMkLst>
          <pc:docMk/>
          <pc:sldMk cId="4060174619" sldId="285"/>
        </pc:sldMkLst>
        <pc:spChg chg="mod">
          <ac:chgData name="Mauro" userId="65d647db-a5eb-4666-b2d6-42da3c836916" providerId="ADAL" clId="{589995F5-AD19-457B-976F-E76985F50785}" dt="2023-11-30T12:26:59.415" v="185" actId="20577"/>
          <ac:spMkLst>
            <pc:docMk/>
            <pc:sldMk cId="4060174619" sldId="285"/>
            <ac:spMk id="2" creationId="{12E11358-7041-6389-F589-C50277436A11}"/>
          </ac:spMkLst>
        </pc:spChg>
        <pc:spChg chg="add mod">
          <ac:chgData name="Mauro" userId="65d647db-a5eb-4666-b2d6-42da3c836916" providerId="ADAL" clId="{589995F5-AD19-457B-976F-E76985F50785}" dt="2023-11-30T12:26:52.549" v="178" actId="14100"/>
          <ac:spMkLst>
            <pc:docMk/>
            <pc:sldMk cId="4060174619" sldId="285"/>
            <ac:spMk id="5" creationId="{D6E66868-A439-D7AD-4E53-10A0057EC9D9}"/>
          </ac:spMkLst>
        </pc:spChg>
        <pc:picChg chg="add mod">
          <ac:chgData name="Mauro" userId="65d647db-a5eb-4666-b2d6-42da3c836916" providerId="ADAL" clId="{589995F5-AD19-457B-976F-E76985F50785}" dt="2023-11-30T12:26:52.549" v="178" actId="14100"/>
          <ac:picMkLst>
            <pc:docMk/>
            <pc:sldMk cId="4060174619" sldId="285"/>
            <ac:picMk id="3" creationId="{E5AF2BE8-1874-C464-CEA6-BD5040CF4B1A}"/>
          </ac:picMkLst>
        </pc:picChg>
        <pc:picChg chg="del">
          <ac:chgData name="Mauro" userId="65d647db-a5eb-4666-b2d6-42da3c836916" providerId="ADAL" clId="{589995F5-AD19-457B-976F-E76985F50785}" dt="2023-11-30T12:26:36.242" v="175" actId="478"/>
          <ac:picMkLst>
            <pc:docMk/>
            <pc:sldMk cId="4060174619" sldId="285"/>
            <ac:picMk id="4" creationId="{B83CEFCE-7379-4CE0-12A6-90783A7A8814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27:51.227" v="192" actId="14100"/>
        <pc:sldMkLst>
          <pc:docMk/>
          <pc:sldMk cId="545803762" sldId="286"/>
        </pc:sldMkLst>
        <pc:spChg chg="del">
          <ac:chgData name="Mauro" userId="65d647db-a5eb-4666-b2d6-42da3c836916" providerId="ADAL" clId="{589995F5-AD19-457B-976F-E76985F50785}" dt="2023-11-30T12:27:28.745" v="189" actId="478"/>
          <ac:spMkLst>
            <pc:docMk/>
            <pc:sldMk cId="545803762" sldId="286"/>
            <ac:spMk id="5" creationId="{D6E66868-A439-D7AD-4E53-10A0057EC9D9}"/>
          </ac:spMkLst>
        </pc:spChg>
        <pc:picChg chg="del">
          <ac:chgData name="Mauro" userId="65d647db-a5eb-4666-b2d6-42da3c836916" providerId="ADAL" clId="{589995F5-AD19-457B-976F-E76985F50785}" dt="2023-11-30T12:27:27.473" v="188" actId="478"/>
          <ac:picMkLst>
            <pc:docMk/>
            <pc:sldMk cId="545803762" sldId="286"/>
            <ac:picMk id="3" creationId="{E5AF2BE8-1874-C464-CEA6-BD5040CF4B1A}"/>
          </ac:picMkLst>
        </pc:picChg>
        <pc:picChg chg="add mod">
          <ac:chgData name="Mauro" userId="65d647db-a5eb-4666-b2d6-42da3c836916" providerId="ADAL" clId="{589995F5-AD19-457B-976F-E76985F50785}" dt="2023-11-30T12:27:51.227" v="192" actId="14100"/>
          <ac:picMkLst>
            <pc:docMk/>
            <pc:sldMk cId="545803762" sldId="286"/>
            <ac:picMk id="4" creationId="{716CDFEA-246C-0B2B-30AE-CEDF560A2709}"/>
          </ac:picMkLst>
        </pc:picChg>
      </pc:sldChg>
      <pc:sldChg chg="addSp delSp modSp add mod">
        <pc:chgData name="Mauro" userId="65d647db-a5eb-4666-b2d6-42da3c836916" providerId="ADAL" clId="{589995F5-AD19-457B-976F-E76985F50785}" dt="2023-11-30T18:34:15.540" v="361" actId="22"/>
        <pc:sldMkLst>
          <pc:docMk/>
          <pc:sldMk cId="895097058" sldId="287"/>
        </pc:sldMkLst>
        <pc:picChg chg="add del mod">
          <ac:chgData name="Mauro" userId="65d647db-a5eb-4666-b2d6-42da3c836916" providerId="ADAL" clId="{589995F5-AD19-457B-976F-E76985F50785}" dt="2023-11-30T18:34:13.520" v="359" actId="478"/>
          <ac:picMkLst>
            <pc:docMk/>
            <pc:sldMk cId="895097058" sldId="287"/>
            <ac:picMk id="3" creationId="{2E73FF45-9EBA-264B-B808-462A0FAD3492}"/>
          </ac:picMkLst>
        </pc:picChg>
        <pc:picChg chg="del">
          <ac:chgData name="Mauro" userId="65d647db-a5eb-4666-b2d6-42da3c836916" providerId="ADAL" clId="{589995F5-AD19-457B-976F-E76985F50785}" dt="2023-11-30T12:28:11.119" v="195" actId="478"/>
          <ac:picMkLst>
            <pc:docMk/>
            <pc:sldMk cId="895097058" sldId="287"/>
            <ac:picMk id="4" creationId="{716CDFEA-246C-0B2B-30AE-CEDF560A2709}"/>
          </ac:picMkLst>
        </pc:picChg>
        <pc:picChg chg="add del mod">
          <ac:chgData name="Mauro" userId="65d647db-a5eb-4666-b2d6-42da3c836916" providerId="ADAL" clId="{589995F5-AD19-457B-976F-E76985F50785}" dt="2023-11-30T18:34:15.540" v="361" actId="22"/>
          <ac:picMkLst>
            <pc:docMk/>
            <pc:sldMk cId="895097058" sldId="287"/>
            <ac:picMk id="6" creationId="{BD16F517-7C14-9B38-EEAD-17D7ACEB0401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30:00.790" v="211" actId="1076"/>
        <pc:sldMkLst>
          <pc:docMk/>
          <pc:sldMk cId="2013528869" sldId="288"/>
        </pc:sldMkLst>
        <pc:picChg chg="del">
          <ac:chgData name="Mauro" userId="65d647db-a5eb-4666-b2d6-42da3c836916" providerId="ADAL" clId="{589995F5-AD19-457B-976F-E76985F50785}" dt="2023-11-30T12:28:55.464" v="201" actId="478"/>
          <ac:picMkLst>
            <pc:docMk/>
            <pc:sldMk cId="2013528869" sldId="288"/>
            <ac:picMk id="3" creationId="{2E73FF45-9EBA-264B-B808-462A0FAD3492}"/>
          </ac:picMkLst>
        </pc:picChg>
        <pc:picChg chg="add mod">
          <ac:chgData name="Mauro" userId="65d647db-a5eb-4666-b2d6-42da3c836916" providerId="ADAL" clId="{589995F5-AD19-457B-976F-E76985F50785}" dt="2023-11-30T12:30:00.790" v="211" actId="1076"/>
          <ac:picMkLst>
            <pc:docMk/>
            <pc:sldMk cId="2013528869" sldId="288"/>
            <ac:picMk id="4" creationId="{329EDA5C-3BB5-C4AF-3CC5-B54D200DDC93}"/>
          </ac:picMkLst>
        </pc:picChg>
        <pc:picChg chg="add del mod">
          <ac:chgData name="Mauro" userId="65d647db-a5eb-4666-b2d6-42da3c836916" providerId="ADAL" clId="{589995F5-AD19-457B-976F-E76985F50785}" dt="2023-11-30T12:29:54.735" v="210" actId="478"/>
          <ac:picMkLst>
            <pc:docMk/>
            <pc:sldMk cId="2013528869" sldId="288"/>
            <ac:picMk id="5" creationId="{FCA21724-6D32-F76E-3E7D-23D19D397857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30:53.864" v="265" actId="1036"/>
        <pc:sldMkLst>
          <pc:docMk/>
          <pc:sldMk cId="4129465126" sldId="289"/>
        </pc:sldMkLst>
        <pc:picChg chg="add mod">
          <ac:chgData name="Mauro" userId="65d647db-a5eb-4666-b2d6-42da3c836916" providerId="ADAL" clId="{589995F5-AD19-457B-976F-E76985F50785}" dt="2023-11-30T12:30:50.081" v="264" actId="1036"/>
          <ac:picMkLst>
            <pc:docMk/>
            <pc:sldMk cId="4129465126" sldId="289"/>
            <ac:picMk id="3" creationId="{A291C731-9960-D1F8-D152-2CB6F70C9498}"/>
          </ac:picMkLst>
        </pc:picChg>
        <pc:picChg chg="del">
          <ac:chgData name="Mauro" userId="65d647db-a5eb-4666-b2d6-42da3c836916" providerId="ADAL" clId="{589995F5-AD19-457B-976F-E76985F50785}" dt="2023-11-30T12:30:16.668" v="214" actId="478"/>
          <ac:picMkLst>
            <pc:docMk/>
            <pc:sldMk cId="4129465126" sldId="289"/>
            <ac:picMk id="4" creationId="{329EDA5C-3BB5-C4AF-3CC5-B54D200DDC93}"/>
          </ac:picMkLst>
        </pc:picChg>
        <pc:picChg chg="add mod">
          <ac:chgData name="Mauro" userId="65d647db-a5eb-4666-b2d6-42da3c836916" providerId="ADAL" clId="{589995F5-AD19-457B-976F-E76985F50785}" dt="2023-11-30T12:30:33.222" v="216" actId="1076"/>
          <ac:picMkLst>
            <pc:docMk/>
            <pc:sldMk cId="4129465126" sldId="289"/>
            <ac:picMk id="5" creationId="{699E0699-3492-F40F-BD05-488EC00699A1}"/>
          </ac:picMkLst>
        </pc:picChg>
        <pc:picChg chg="add mod">
          <ac:chgData name="Mauro" userId="65d647db-a5eb-4666-b2d6-42da3c836916" providerId="ADAL" clId="{589995F5-AD19-457B-976F-E76985F50785}" dt="2023-11-30T12:30:53.864" v="265" actId="1036"/>
          <ac:picMkLst>
            <pc:docMk/>
            <pc:sldMk cId="4129465126" sldId="289"/>
            <ac:picMk id="6" creationId="{46D6A61F-879E-7806-41CB-11321827E94B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31:54.930" v="272" actId="1076"/>
        <pc:sldMkLst>
          <pc:docMk/>
          <pc:sldMk cId="402531498" sldId="290"/>
        </pc:sldMkLst>
        <pc:picChg chg="del">
          <ac:chgData name="Mauro" userId="65d647db-a5eb-4666-b2d6-42da3c836916" providerId="ADAL" clId="{589995F5-AD19-457B-976F-E76985F50785}" dt="2023-11-30T12:31:46.759" v="269" actId="478"/>
          <ac:picMkLst>
            <pc:docMk/>
            <pc:sldMk cId="402531498" sldId="290"/>
            <ac:picMk id="3" creationId="{A291C731-9960-D1F8-D152-2CB6F70C9498}"/>
          </ac:picMkLst>
        </pc:picChg>
        <pc:picChg chg="add mod">
          <ac:chgData name="Mauro" userId="65d647db-a5eb-4666-b2d6-42da3c836916" providerId="ADAL" clId="{589995F5-AD19-457B-976F-E76985F50785}" dt="2023-11-30T12:31:54.930" v="272" actId="1076"/>
          <ac:picMkLst>
            <pc:docMk/>
            <pc:sldMk cId="402531498" sldId="290"/>
            <ac:picMk id="4" creationId="{3E092013-7466-EAAD-59E5-D91636489641}"/>
          </ac:picMkLst>
        </pc:picChg>
        <pc:picChg chg="del">
          <ac:chgData name="Mauro" userId="65d647db-a5eb-4666-b2d6-42da3c836916" providerId="ADAL" clId="{589995F5-AD19-457B-976F-E76985F50785}" dt="2023-11-30T12:31:47.310" v="270" actId="478"/>
          <ac:picMkLst>
            <pc:docMk/>
            <pc:sldMk cId="402531498" sldId="290"/>
            <ac:picMk id="5" creationId="{699E0699-3492-F40F-BD05-488EC00699A1}"/>
          </ac:picMkLst>
        </pc:picChg>
        <pc:picChg chg="del">
          <ac:chgData name="Mauro" userId="65d647db-a5eb-4666-b2d6-42da3c836916" providerId="ADAL" clId="{589995F5-AD19-457B-976F-E76985F50785}" dt="2023-11-30T12:31:46.076" v="268" actId="478"/>
          <ac:picMkLst>
            <pc:docMk/>
            <pc:sldMk cId="402531498" sldId="290"/>
            <ac:picMk id="6" creationId="{46D6A61F-879E-7806-41CB-11321827E94B}"/>
          </ac:picMkLst>
        </pc:picChg>
      </pc:sldChg>
      <pc:sldChg chg="addSp delSp modSp add mod">
        <pc:chgData name="Mauro" userId="65d647db-a5eb-4666-b2d6-42da3c836916" providerId="ADAL" clId="{589995F5-AD19-457B-976F-E76985F50785}" dt="2023-11-30T12:32:33.733" v="277" actId="1076"/>
        <pc:sldMkLst>
          <pc:docMk/>
          <pc:sldMk cId="1618582620" sldId="291"/>
        </pc:sldMkLst>
        <pc:picChg chg="add mod">
          <ac:chgData name="Mauro" userId="65d647db-a5eb-4666-b2d6-42da3c836916" providerId="ADAL" clId="{589995F5-AD19-457B-976F-E76985F50785}" dt="2023-11-30T12:32:33.733" v="277" actId="1076"/>
          <ac:picMkLst>
            <pc:docMk/>
            <pc:sldMk cId="1618582620" sldId="291"/>
            <ac:picMk id="3" creationId="{F451F91C-0EA7-8EAF-CCAE-407109F1F190}"/>
          </ac:picMkLst>
        </pc:picChg>
        <pc:picChg chg="del">
          <ac:chgData name="Mauro" userId="65d647db-a5eb-4666-b2d6-42da3c836916" providerId="ADAL" clId="{589995F5-AD19-457B-976F-E76985F50785}" dt="2023-11-30T12:32:15.152" v="275" actId="478"/>
          <ac:picMkLst>
            <pc:docMk/>
            <pc:sldMk cId="1618582620" sldId="291"/>
            <ac:picMk id="4" creationId="{3E092013-7466-EAAD-59E5-D91636489641}"/>
          </ac:picMkLst>
        </pc:picChg>
      </pc:sldChg>
      <pc:sldChg chg="modSp add mod">
        <pc:chgData name="Mauro" userId="65d647db-a5eb-4666-b2d6-42da3c836916" providerId="ADAL" clId="{589995F5-AD19-457B-976F-E76985F50785}" dt="2023-11-30T18:23:56.085" v="352" actId="20577"/>
        <pc:sldMkLst>
          <pc:docMk/>
          <pc:sldMk cId="2247652038" sldId="292"/>
        </pc:sldMkLst>
        <pc:spChg chg="mod">
          <ac:chgData name="Mauro" userId="65d647db-a5eb-4666-b2d6-42da3c836916" providerId="ADAL" clId="{589995F5-AD19-457B-976F-E76985F50785}" dt="2023-11-30T18:23:56.085" v="352" actId="20577"/>
          <ac:spMkLst>
            <pc:docMk/>
            <pc:sldMk cId="2247652038" sldId="292"/>
            <ac:spMk id="2" creationId="{12E11358-7041-6389-F589-C50277436A11}"/>
          </ac:spMkLst>
        </pc:spChg>
      </pc:sldChg>
      <pc:sldChg chg="addSp delSp modSp add mod">
        <pc:chgData name="Mauro" userId="65d647db-a5eb-4666-b2d6-42da3c836916" providerId="ADAL" clId="{589995F5-AD19-457B-976F-E76985F50785}" dt="2023-11-30T18:35:06.304" v="369" actId="14100"/>
        <pc:sldMkLst>
          <pc:docMk/>
          <pc:sldMk cId="2513286434" sldId="293"/>
        </pc:sldMkLst>
        <pc:picChg chg="del">
          <ac:chgData name="Mauro" userId="65d647db-a5eb-4666-b2d6-42da3c836916" providerId="ADAL" clId="{589995F5-AD19-457B-976F-E76985F50785}" dt="2023-11-30T18:34:52.160" v="366" actId="478"/>
          <ac:picMkLst>
            <pc:docMk/>
            <pc:sldMk cId="2513286434" sldId="293"/>
            <ac:picMk id="3" creationId="{2E73FF45-9EBA-264B-B808-462A0FAD3492}"/>
          </ac:picMkLst>
        </pc:picChg>
        <pc:picChg chg="add del">
          <ac:chgData name="Mauro" userId="65d647db-a5eb-4666-b2d6-42da3c836916" providerId="ADAL" clId="{589995F5-AD19-457B-976F-E76985F50785}" dt="2023-11-30T18:34:49.385" v="365" actId="22"/>
          <ac:picMkLst>
            <pc:docMk/>
            <pc:sldMk cId="2513286434" sldId="293"/>
            <ac:picMk id="5" creationId="{A3133FE6-309B-5F53-33E5-0137E95CDD49}"/>
          </ac:picMkLst>
        </pc:picChg>
        <pc:picChg chg="add mod">
          <ac:chgData name="Mauro" userId="65d647db-a5eb-4666-b2d6-42da3c836916" providerId="ADAL" clId="{589995F5-AD19-457B-976F-E76985F50785}" dt="2023-11-30T18:35:06.304" v="369" actId="14100"/>
          <ac:picMkLst>
            <pc:docMk/>
            <pc:sldMk cId="2513286434" sldId="293"/>
            <ac:picMk id="7" creationId="{41BF1E66-AE31-66F6-0790-F70B6FDF6D63}"/>
          </ac:picMkLst>
        </pc:picChg>
      </pc:sldChg>
      <pc:sldChg chg="add del">
        <pc:chgData name="Mauro" userId="65d647db-a5eb-4666-b2d6-42da3c836916" providerId="ADAL" clId="{589995F5-AD19-457B-976F-E76985F50785}" dt="2023-11-30T18:34:17.222" v="362" actId="2890"/>
        <pc:sldMkLst>
          <pc:docMk/>
          <pc:sldMk cId="4287075200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CC68-20A4-BE05-572A-F1DD7EA9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C42E5-D16B-83D3-5ADD-4457FEFB8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70BC-0D38-C77F-6D11-15ABFCB3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57B8-E0F1-D34D-EDF9-56435AA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0A88-773E-86F9-0101-68D7950D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B80F-36D4-C798-B57E-0FF8EB63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BD6B0-32D5-E363-58AA-87EE6B5E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03DC-F79C-1058-CBBD-687963F3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E4ED-4994-F1A5-41ED-BB42A270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BA5C-A7D8-1117-56D3-CD86BB2F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5B38F-F30F-3DF5-4B4B-80638A52E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46C04-7446-F6A4-2E02-A143779F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67B8-85A5-63EE-37D8-16D9AE6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33A8-F356-DF5E-659F-1A76CCF6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268D-111F-AB82-253F-49EAE681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2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5D2D-7A8D-9D04-DADA-15E961C3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9E3C-7509-7702-2151-CD548254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FD6D-E2BB-A132-3811-519FCFB1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1765-B6C2-E92E-6926-6EAE21F4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F913-30F5-B3CE-7DAC-EB81A568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17EB-0D49-6188-413A-51381F8A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84EE-11F9-B32B-82AF-B8D78459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7FBB-711E-7C40-A887-79303D1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2FE8-304F-D4C8-B7DE-2758C6CC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20B5-5436-728B-24F8-22368ADF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0647-A7D5-94E1-D2F6-0373E2D8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940-61D2-CE8C-1BB3-BE6EF0FF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EAA5-4B67-C5DD-BFD2-6F61E264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E58A-8C9B-2F86-B699-259681ED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42CEC-8B23-14C5-6188-681E811F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E416-E8FA-D8F5-F570-88A75575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4E38-21D7-C5FA-51FF-DE3777DA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5251-C27C-A554-0B74-BCF1F314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238FF-F978-9DF6-E16D-D6221F561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5F8F7-86B7-AB26-E0E7-6371475A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C4D43-EE07-E31C-5FDB-175E3527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2D5E8-58CB-108A-A1FE-0900B59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B35C8-E6DC-34AE-CB09-463DCA52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3EE15-928C-CEF4-18A4-0A626A48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BDF1-7E45-C57A-4774-2BC4B928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C1348-164F-3EF9-4D50-1F6B764E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5E558-45C3-7610-7158-0BC61E6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8CEB6-3997-2F81-3E36-6BDF2A0D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73901-27C6-A9B9-DF92-82B8E002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FE1B8-7B2C-8A23-5B3E-04B99C07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BD85-9858-B947-9362-49D3F5D3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E5DB-9331-50A7-7FC7-873D133B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C907-37F3-2C0A-BED0-23C1E0E5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3858-263A-3047-9E32-EA954E8D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AEA7-6012-E30C-7449-344FC23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F3C3E-2AF1-2A02-053B-F5FBE839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F266-9689-4B09-2C1D-DA7BC34D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8D78-0B71-FC98-F08B-949A141C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6D91D-EDA4-BAFC-3ED4-F67FB36B7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3ADA5-A3E2-D267-A61E-AB9B90A9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E787-EE17-8E8A-1700-3BAD101B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45BF-4920-7A74-9E0B-18A0E35B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2E3F-5837-5E1D-E790-CDB42D1A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06CA9-6D17-308D-2D14-27C48C2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D334-125E-A118-86B6-007E4AB5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8AB8-3850-1135-7F8D-F58DBCBB7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1830-489C-4257-BD99-7220F19D2A2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9084-19DD-0BF1-C802-9273EF7D9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7D0C-EF0F-80EB-70D1-471050520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8AAF-23CB-42AD-85D0-2FFE5646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Crear </a:t>
            </a:r>
            <a:r>
              <a:rPr lang="es-AR" sz="3600" dirty="0" err="1"/>
              <a:t>React</a:t>
            </a:r>
            <a:r>
              <a:rPr lang="es-AR" sz="3600" dirty="0"/>
              <a:t> App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88C48-AEEE-95D2-4EED-F8DE5E608B99}"/>
              </a:ext>
            </a:extLst>
          </p:cNvPr>
          <p:cNvSpPr txBox="1"/>
          <p:nvPr/>
        </p:nvSpPr>
        <p:spPr>
          <a:xfrm>
            <a:off x="1262859" y="1927489"/>
            <a:ext cx="84558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//</a:t>
            </a:r>
            <a:r>
              <a:rPr lang="en-US" sz="3200" dirty="0" err="1"/>
              <a:t>prerequisito</a:t>
            </a:r>
            <a:r>
              <a:rPr lang="en-US" sz="3200" dirty="0"/>
              <a:t> </a:t>
            </a:r>
            <a:r>
              <a:rPr lang="en-US" sz="3200" dirty="0" err="1"/>
              <a:t>tener</a:t>
            </a:r>
            <a:r>
              <a:rPr lang="en-US" sz="3200" dirty="0"/>
              <a:t> Node y NPM </a:t>
            </a:r>
            <a:r>
              <a:rPr lang="en-US" sz="3200" dirty="0" err="1"/>
              <a:t>instalado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create </a:t>
            </a:r>
            <a:r>
              <a:rPr lang="en-US" sz="3200" dirty="0" err="1"/>
              <a:t>vite@latest</a:t>
            </a:r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install</a:t>
            </a:r>
          </a:p>
          <a:p>
            <a:r>
              <a:rPr lang="en-US" sz="3200" dirty="0"/>
              <a:t>code ./</a:t>
            </a:r>
          </a:p>
          <a:p>
            <a:endParaRPr lang="en-US" sz="3200" dirty="0"/>
          </a:p>
          <a:p>
            <a:r>
              <a:rPr lang="en-US" sz="3200" dirty="0" err="1"/>
              <a:t>npm</a:t>
            </a:r>
            <a:r>
              <a:rPr lang="en-US" sz="3200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428072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una Real Time </a:t>
            </a:r>
            <a:r>
              <a:rPr lang="es-AR" sz="3600" dirty="0" err="1"/>
              <a:t>Database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7183A-7E65-A3AC-5F29-936F31C5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41"/>
            <a:ext cx="12192000" cy="58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una Real Time </a:t>
            </a:r>
            <a:r>
              <a:rPr lang="es-AR" sz="3600" dirty="0" err="1"/>
              <a:t>Database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4B142-88E0-36C4-F463-E11AB6DF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602"/>
            <a:ext cx="12192000" cy="58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una Real Time </a:t>
            </a:r>
            <a:r>
              <a:rPr lang="es-AR" sz="3600" dirty="0" err="1"/>
              <a:t>Database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CEFCE-7379-4CE0-12A6-90783A7A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41"/>
            <a:ext cx="12192000" cy="58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F2BE8-1874-C464-CEA6-BD5040CF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714"/>
            <a:ext cx="12192000" cy="58782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E66868-A439-D7AD-4E53-10A0057EC9D9}"/>
              </a:ext>
            </a:extLst>
          </p:cNvPr>
          <p:cNvSpPr/>
          <p:nvPr/>
        </p:nvSpPr>
        <p:spPr>
          <a:xfrm>
            <a:off x="2452395" y="3193143"/>
            <a:ext cx="2483499" cy="1827853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CDFEA-246C-0B2B-30AE-CEDF560A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376"/>
            <a:ext cx="12192000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3FF45-9EBA-264B-B808-462A0FAD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747"/>
            <a:ext cx="12192000" cy="58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F1E66-AE31-66F6-0790-F70B6FDF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49"/>
            <a:ext cx="12192000" cy="57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8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EDA5C-3BB5-C4AF-3CC5-B54D200D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96"/>
            <a:ext cx="12192000" cy="43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1C731-9960-D1F8-D152-2CB6F70C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3401"/>
            <a:ext cx="12192000" cy="1728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E0699-3492-F40F-BD05-488EC006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4834"/>
            <a:ext cx="12192000" cy="2293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6A61F-879E-7806-41CB-11321827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271"/>
            <a:ext cx="12192000" cy="17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2013-7466-EAAD-59E5-D9163648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980"/>
            <a:ext cx="12192000" cy="58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Crear Proyecto  (https://console.firebase.google.com/)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9C7B8-3F80-1CA7-E2EA-50E6FB8E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888"/>
            <a:ext cx="12192000" cy="59321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ED4314-99B0-214A-1562-C7B02305C3F4}"/>
              </a:ext>
            </a:extLst>
          </p:cNvPr>
          <p:cNvSpPr/>
          <p:nvPr/>
        </p:nvSpPr>
        <p:spPr>
          <a:xfrm>
            <a:off x="2853612" y="2733870"/>
            <a:ext cx="1296955" cy="1035698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Hosting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1F91C-0EA7-8EAF-CCAE-407109F1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056"/>
            <a:ext cx="12192000" cy="34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Crear Proyecto</a:t>
            </a:r>
            <a:endParaRPr lang="en-US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ED4314-99B0-214A-1562-C7B02305C3F4}"/>
              </a:ext>
            </a:extLst>
          </p:cNvPr>
          <p:cNvSpPr/>
          <p:nvPr/>
        </p:nvSpPr>
        <p:spPr>
          <a:xfrm>
            <a:off x="2853612" y="2733870"/>
            <a:ext cx="1296955" cy="1035698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1EB32-FDA7-FB82-385D-B96D58AE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38"/>
            <a:ext cx="12192000" cy="58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Crear Proyecto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5CE3A-5BE8-2F7F-A5FD-08B22B88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Web App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D3243-2BD1-6D1A-0792-350EB0AD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525F84-333F-2778-93A5-C55E415C20D0}"/>
              </a:ext>
            </a:extLst>
          </p:cNvPr>
          <p:cNvSpPr/>
          <p:nvPr/>
        </p:nvSpPr>
        <p:spPr>
          <a:xfrm>
            <a:off x="3714750" y="2809874"/>
            <a:ext cx="1035892" cy="845393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500B2-E0B5-2711-B428-4AD8C35F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586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Web App</a:t>
            </a:r>
            <a:endParaRPr lang="en-US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525F84-333F-2778-93A5-C55E415C20D0}"/>
              </a:ext>
            </a:extLst>
          </p:cNvPr>
          <p:cNvSpPr/>
          <p:nvPr/>
        </p:nvSpPr>
        <p:spPr>
          <a:xfrm>
            <a:off x="1724025" y="4162425"/>
            <a:ext cx="1035892" cy="445342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Web App</a:t>
            </a:r>
            <a:endParaRPr lang="en-US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525F84-333F-2778-93A5-C55E415C20D0}"/>
              </a:ext>
            </a:extLst>
          </p:cNvPr>
          <p:cNvSpPr/>
          <p:nvPr/>
        </p:nvSpPr>
        <p:spPr>
          <a:xfrm>
            <a:off x="1724025" y="4162425"/>
            <a:ext cx="1035892" cy="445342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B4630-6CC9-C369-8A3F-2CA2744A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75"/>
            <a:ext cx="12192000" cy="58388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F4957E7-51A5-4692-F405-5AD8CA2ED2BA}"/>
              </a:ext>
            </a:extLst>
          </p:cNvPr>
          <p:cNvSpPr/>
          <p:nvPr/>
        </p:nvSpPr>
        <p:spPr>
          <a:xfrm>
            <a:off x="381000" y="6257925"/>
            <a:ext cx="1035892" cy="502492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una Real Time </a:t>
            </a:r>
            <a:r>
              <a:rPr lang="es-AR" sz="3600" dirty="0" err="1"/>
              <a:t>Database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FB874-2786-5589-9551-A4B99D80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759"/>
            <a:ext cx="12192000" cy="59352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22627D-D6B5-F3A1-126B-A408626D0F8B}"/>
              </a:ext>
            </a:extLst>
          </p:cNvPr>
          <p:cNvSpPr/>
          <p:nvPr/>
        </p:nvSpPr>
        <p:spPr>
          <a:xfrm>
            <a:off x="2612571" y="2815220"/>
            <a:ext cx="2295331" cy="151836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358-7041-6389-F589-C502774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AR" sz="3600" dirty="0"/>
              <a:t>Agregar una Real Time </a:t>
            </a:r>
            <a:r>
              <a:rPr lang="es-AR" sz="3600" dirty="0" err="1"/>
              <a:t>Database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6260E-B5BF-A0E9-7A92-DA48C709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714"/>
            <a:ext cx="12192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FE1DB21F6B73418247AA5435930C23" ma:contentTypeVersion="16" ma:contentTypeDescription="Create a new document." ma:contentTypeScope="" ma:versionID="f5da7defebe67fb9178fad6ebe3fded1">
  <xsd:schema xmlns:xsd="http://www.w3.org/2001/XMLSchema" xmlns:xs="http://www.w3.org/2001/XMLSchema" xmlns:p="http://schemas.microsoft.com/office/2006/metadata/properties" xmlns:ns3="b29b4bb6-588f-444b-9444-2630223c0674" xmlns:ns4="2aeb4e58-47fd-4d2d-805d-da4d322a37c3" targetNamespace="http://schemas.microsoft.com/office/2006/metadata/properties" ma:root="true" ma:fieldsID="ee9ceee1e11c2620fcadaa180f7f13b1" ns3:_="" ns4:_="">
    <xsd:import namespace="b29b4bb6-588f-444b-9444-2630223c0674"/>
    <xsd:import namespace="2aeb4e58-47fd-4d2d-805d-da4d322a37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  <xsd:element ref="ns4:_activity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b4bb6-588f-444b-9444-2630223c0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b4e58-47fd-4d2d-805d-da4d322a3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eb4e58-47fd-4d2d-805d-da4d322a37c3" xsi:nil="true"/>
  </documentManagement>
</p:properties>
</file>

<file path=customXml/itemProps1.xml><?xml version="1.0" encoding="utf-8"?>
<ds:datastoreItem xmlns:ds="http://schemas.openxmlformats.org/officeDocument/2006/customXml" ds:itemID="{9F7BF5A4-4D92-4163-A60E-C115F0A7E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b4bb6-588f-444b-9444-2630223c0674"/>
    <ds:schemaRef ds:uri="2aeb4e58-47fd-4d2d-805d-da4d322a3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4FB5D5-2427-4820-8475-7C86E056F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4282C-4859-4E92-9C6A-24535F09B4F0}">
  <ds:schemaRefs>
    <ds:schemaRef ds:uri="http://purl.org/dc/dcmitype/"/>
    <ds:schemaRef ds:uri="http://schemas.microsoft.com/office/2006/documentManagement/types"/>
    <ds:schemaRef ds:uri="2aeb4e58-47fd-4d2d-805d-da4d322a37c3"/>
    <ds:schemaRef ds:uri="b29b4bb6-588f-444b-9444-2630223c0674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89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Crear React App</vt:lpstr>
      <vt:lpstr>Crear Proyecto  (https://console.firebase.google.com/)</vt:lpstr>
      <vt:lpstr>Crear Proyecto</vt:lpstr>
      <vt:lpstr>Crear Proyecto</vt:lpstr>
      <vt:lpstr>Agregar Web App</vt:lpstr>
      <vt:lpstr>Agregar Web App</vt:lpstr>
      <vt:lpstr>Agregar Web App</vt:lpstr>
      <vt:lpstr>Agregar una Real Time Database</vt:lpstr>
      <vt:lpstr>Agregar una Real Time Database</vt:lpstr>
      <vt:lpstr>Agregar una Real Time Database</vt:lpstr>
      <vt:lpstr>Agregar una Real Time Database</vt:lpstr>
      <vt:lpstr>Agregar una Real Time Database</vt:lpstr>
      <vt:lpstr>Agregar Hosting</vt:lpstr>
      <vt:lpstr>Agregar Hosting</vt:lpstr>
      <vt:lpstr>Agregar Hosting</vt:lpstr>
      <vt:lpstr>Agregar Hosting</vt:lpstr>
      <vt:lpstr>Agregar Hosting</vt:lpstr>
      <vt:lpstr>Agregar Hosting</vt:lpstr>
      <vt:lpstr>Agregar Hosting</vt:lpstr>
      <vt:lpstr>Agregar Hosting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Lentini</dc:creator>
  <cp:lastModifiedBy>Mauro</cp:lastModifiedBy>
  <cp:revision>1</cp:revision>
  <dcterms:created xsi:type="dcterms:W3CDTF">2023-11-27T01:02:56Z</dcterms:created>
  <dcterms:modified xsi:type="dcterms:W3CDTF">2023-11-30T19:07:24Z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0x010100D1FE1DB21F6B73418247AA5435930C23</vt:lpwstr>
  </property>
</Properties>
</file>