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56" r:id="rId2"/>
  </p:sldIdLst>
  <p:sldSz cx="12801600" cy="9601200" type="A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024">
          <p15:clr>
            <a:srgbClr val="A4A3A4"/>
          </p15:clr>
        </p15:guide>
        <p15:guide id="2" pos="4032">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2" roundtripDataSignature="AMtx7miQixFpFIR6EEtpbjPJ3NfAejP5o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6517B2-53E5-44A5-B0F4-53298D9B06D0}">
  <a:tblStyle styleId="{2D6517B2-53E5-44A5-B0F4-53298D9B06D0}"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802" y="-1061"/>
      </p:cViewPr>
      <p:guideLst>
        <p:guide orient="horz" pos="3024"/>
        <p:guide pos="403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presProps" Target="presProps.xml"/><Relationship Id="rId3" Type="http://schemas.openxmlformats.org/officeDocument/2006/relationships/notesMaster" Target="notesMasters/notesMaster1.xml"/><Relationship Id="rId12" Type="http://customschemas.google.com/relationships/presentationmetadata" Target="meta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15" Type="http://schemas.openxmlformats.org/officeDocument/2006/relationships/theme" Target="theme/theme1.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960120" y="1571308"/>
            <a:ext cx="10881360" cy="334264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8400"/>
              <a:buFont typeface="Calibri"/>
              <a:buNone/>
              <a:defRPr sz="8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3"/>
          <p:cNvSpPr txBox="1">
            <a:spLocks noGrp="1"/>
          </p:cNvSpPr>
          <p:nvPr>
            <p:ph type="subTitle" idx="1"/>
          </p:nvPr>
        </p:nvSpPr>
        <p:spPr>
          <a:xfrm>
            <a:off x="1600200" y="5042853"/>
            <a:ext cx="9601200" cy="2318067"/>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400"/>
              </a:spcBef>
              <a:spcAft>
                <a:spcPts val="0"/>
              </a:spcAft>
              <a:buClr>
                <a:schemeClr val="dk1"/>
              </a:buClr>
              <a:buSzPts val="3360"/>
              <a:buNone/>
              <a:defRPr sz="3359"/>
            </a:lvl1pPr>
            <a:lvl2pPr lvl="1" algn="ctr">
              <a:lnSpc>
                <a:spcPct val="90000"/>
              </a:lnSpc>
              <a:spcBef>
                <a:spcPts val="700"/>
              </a:spcBef>
              <a:spcAft>
                <a:spcPts val="0"/>
              </a:spcAft>
              <a:buClr>
                <a:schemeClr val="dk1"/>
              </a:buClr>
              <a:buSzPts val="2800"/>
              <a:buNone/>
              <a:defRPr sz="2800"/>
            </a:lvl2pPr>
            <a:lvl3pPr lvl="2" algn="ctr">
              <a:lnSpc>
                <a:spcPct val="90000"/>
              </a:lnSpc>
              <a:spcBef>
                <a:spcPts val="700"/>
              </a:spcBef>
              <a:spcAft>
                <a:spcPts val="0"/>
              </a:spcAft>
              <a:buClr>
                <a:schemeClr val="dk1"/>
              </a:buClr>
              <a:buSzPts val="2520"/>
              <a:buNone/>
              <a:defRPr sz="2520"/>
            </a:lvl3pPr>
            <a:lvl4pPr lvl="3" algn="ctr">
              <a:lnSpc>
                <a:spcPct val="90000"/>
              </a:lnSpc>
              <a:spcBef>
                <a:spcPts val="700"/>
              </a:spcBef>
              <a:spcAft>
                <a:spcPts val="0"/>
              </a:spcAft>
              <a:buClr>
                <a:schemeClr val="dk1"/>
              </a:buClr>
              <a:buSzPts val="2240"/>
              <a:buNone/>
              <a:defRPr sz="2240"/>
            </a:lvl4pPr>
            <a:lvl5pPr lvl="4" algn="ctr">
              <a:lnSpc>
                <a:spcPct val="90000"/>
              </a:lnSpc>
              <a:spcBef>
                <a:spcPts val="700"/>
              </a:spcBef>
              <a:spcAft>
                <a:spcPts val="0"/>
              </a:spcAft>
              <a:buClr>
                <a:schemeClr val="dk1"/>
              </a:buClr>
              <a:buSzPts val="2240"/>
              <a:buNone/>
              <a:defRPr sz="2240"/>
            </a:lvl5pPr>
            <a:lvl6pPr lvl="5" algn="ctr">
              <a:lnSpc>
                <a:spcPct val="90000"/>
              </a:lnSpc>
              <a:spcBef>
                <a:spcPts val="700"/>
              </a:spcBef>
              <a:spcAft>
                <a:spcPts val="0"/>
              </a:spcAft>
              <a:buClr>
                <a:schemeClr val="dk1"/>
              </a:buClr>
              <a:buSzPts val="2240"/>
              <a:buNone/>
              <a:defRPr sz="2240"/>
            </a:lvl6pPr>
            <a:lvl7pPr lvl="6" algn="ctr">
              <a:lnSpc>
                <a:spcPct val="90000"/>
              </a:lnSpc>
              <a:spcBef>
                <a:spcPts val="700"/>
              </a:spcBef>
              <a:spcAft>
                <a:spcPts val="0"/>
              </a:spcAft>
              <a:buClr>
                <a:schemeClr val="dk1"/>
              </a:buClr>
              <a:buSzPts val="2240"/>
              <a:buNone/>
              <a:defRPr sz="2240"/>
            </a:lvl7pPr>
            <a:lvl8pPr lvl="7" algn="ctr">
              <a:lnSpc>
                <a:spcPct val="90000"/>
              </a:lnSpc>
              <a:spcBef>
                <a:spcPts val="700"/>
              </a:spcBef>
              <a:spcAft>
                <a:spcPts val="0"/>
              </a:spcAft>
              <a:buClr>
                <a:schemeClr val="dk1"/>
              </a:buClr>
              <a:buSzPts val="2240"/>
              <a:buNone/>
              <a:defRPr sz="2240"/>
            </a:lvl8pPr>
            <a:lvl9pPr lvl="8" algn="ctr">
              <a:lnSpc>
                <a:spcPct val="90000"/>
              </a:lnSpc>
              <a:spcBef>
                <a:spcPts val="700"/>
              </a:spcBef>
              <a:spcAft>
                <a:spcPts val="0"/>
              </a:spcAft>
              <a:buClr>
                <a:schemeClr val="dk1"/>
              </a:buClr>
              <a:buSzPts val="2240"/>
              <a:buNone/>
              <a:defRPr sz="2240"/>
            </a:lvl9pPr>
          </a:lstStyle>
          <a:p>
            <a:endParaRPr/>
          </a:p>
        </p:txBody>
      </p:sp>
      <p:sp>
        <p:nvSpPr>
          <p:cNvPr id="14" name="Google Shape;14;p3"/>
          <p:cNvSpPr txBox="1">
            <a:spLocks noGrp="1"/>
          </p:cNvSpPr>
          <p:nvPr>
            <p:ph type="dt" idx="10"/>
          </p:nvPr>
        </p:nvSpPr>
        <p:spPr>
          <a:xfrm>
            <a:off x="880110" y="8898892"/>
            <a:ext cx="2880360" cy="5111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3"/>
          <p:cNvSpPr txBox="1">
            <a:spLocks noGrp="1"/>
          </p:cNvSpPr>
          <p:nvPr>
            <p:ph type="ftr" idx="11"/>
          </p:nvPr>
        </p:nvSpPr>
        <p:spPr>
          <a:xfrm>
            <a:off x="4240530" y="8898892"/>
            <a:ext cx="4320540" cy="5111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3"/>
          <p:cNvSpPr txBox="1">
            <a:spLocks noGrp="1"/>
          </p:cNvSpPr>
          <p:nvPr>
            <p:ph type="sldNum" idx="12"/>
          </p:nvPr>
        </p:nvSpPr>
        <p:spPr>
          <a:xfrm>
            <a:off x="9041130" y="8898892"/>
            <a:ext cx="2880360" cy="5111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2"/>
          <p:cNvSpPr txBox="1">
            <a:spLocks noGrp="1"/>
          </p:cNvSpPr>
          <p:nvPr>
            <p:ph type="title"/>
          </p:nvPr>
        </p:nvSpPr>
        <p:spPr>
          <a:xfrm>
            <a:off x="880110" y="511177"/>
            <a:ext cx="11041380" cy="185578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2"/>
          <p:cNvSpPr txBox="1">
            <a:spLocks noGrp="1"/>
          </p:cNvSpPr>
          <p:nvPr>
            <p:ph type="body" idx="1"/>
          </p:nvPr>
        </p:nvSpPr>
        <p:spPr>
          <a:xfrm rot="5400000">
            <a:off x="3354864" y="81122"/>
            <a:ext cx="6091873" cy="1104138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400"/>
              </a:spcBef>
              <a:spcAft>
                <a:spcPts val="0"/>
              </a:spcAft>
              <a:buClr>
                <a:schemeClr val="dk1"/>
              </a:buClr>
              <a:buSzPts val="1800"/>
              <a:buChar char="•"/>
              <a:defRPr/>
            </a:lvl1pPr>
            <a:lvl2pPr marL="914400" lvl="1" indent="-342900" algn="l">
              <a:lnSpc>
                <a:spcPct val="90000"/>
              </a:lnSpc>
              <a:spcBef>
                <a:spcPts val="700"/>
              </a:spcBef>
              <a:spcAft>
                <a:spcPts val="0"/>
              </a:spcAft>
              <a:buClr>
                <a:schemeClr val="dk1"/>
              </a:buClr>
              <a:buSzPts val="1800"/>
              <a:buChar char="•"/>
              <a:defRPr/>
            </a:lvl2pPr>
            <a:lvl3pPr marL="1371600" lvl="2" indent="-342900" algn="l">
              <a:lnSpc>
                <a:spcPct val="90000"/>
              </a:lnSpc>
              <a:spcBef>
                <a:spcPts val="700"/>
              </a:spcBef>
              <a:spcAft>
                <a:spcPts val="0"/>
              </a:spcAft>
              <a:buClr>
                <a:schemeClr val="dk1"/>
              </a:buClr>
              <a:buSzPts val="1800"/>
              <a:buChar char="•"/>
              <a:defRPr/>
            </a:lvl3pPr>
            <a:lvl4pPr marL="1828800" lvl="3" indent="-342900" algn="l">
              <a:lnSpc>
                <a:spcPct val="90000"/>
              </a:lnSpc>
              <a:spcBef>
                <a:spcPts val="700"/>
              </a:spcBef>
              <a:spcAft>
                <a:spcPts val="0"/>
              </a:spcAft>
              <a:buClr>
                <a:schemeClr val="dk1"/>
              </a:buClr>
              <a:buSzPts val="1800"/>
              <a:buChar char="•"/>
              <a:defRPr/>
            </a:lvl4pPr>
            <a:lvl5pPr marL="2286000" lvl="4" indent="-342900" algn="l">
              <a:lnSpc>
                <a:spcPct val="90000"/>
              </a:lnSpc>
              <a:spcBef>
                <a:spcPts val="700"/>
              </a:spcBef>
              <a:spcAft>
                <a:spcPts val="0"/>
              </a:spcAft>
              <a:buClr>
                <a:schemeClr val="dk1"/>
              </a:buClr>
              <a:buSzPts val="1800"/>
              <a:buChar char="•"/>
              <a:defRPr/>
            </a:lvl5pPr>
            <a:lvl6pPr marL="2743200" lvl="5" indent="-342900" algn="l">
              <a:lnSpc>
                <a:spcPct val="90000"/>
              </a:lnSpc>
              <a:spcBef>
                <a:spcPts val="700"/>
              </a:spcBef>
              <a:spcAft>
                <a:spcPts val="0"/>
              </a:spcAft>
              <a:buClr>
                <a:schemeClr val="dk1"/>
              </a:buClr>
              <a:buSzPts val="1800"/>
              <a:buChar char="•"/>
              <a:defRPr/>
            </a:lvl6pPr>
            <a:lvl7pPr marL="3200400" lvl="6" indent="-342900" algn="l">
              <a:lnSpc>
                <a:spcPct val="90000"/>
              </a:lnSpc>
              <a:spcBef>
                <a:spcPts val="700"/>
              </a:spcBef>
              <a:spcAft>
                <a:spcPts val="0"/>
              </a:spcAft>
              <a:buClr>
                <a:schemeClr val="dk1"/>
              </a:buClr>
              <a:buSzPts val="1800"/>
              <a:buChar char="•"/>
              <a:defRPr/>
            </a:lvl7pPr>
            <a:lvl8pPr marL="3657600" lvl="7" indent="-342900" algn="l">
              <a:lnSpc>
                <a:spcPct val="90000"/>
              </a:lnSpc>
              <a:spcBef>
                <a:spcPts val="700"/>
              </a:spcBef>
              <a:spcAft>
                <a:spcPts val="0"/>
              </a:spcAft>
              <a:buClr>
                <a:schemeClr val="dk1"/>
              </a:buClr>
              <a:buSzPts val="1800"/>
              <a:buChar char="•"/>
              <a:defRPr/>
            </a:lvl8pPr>
            <a:lvl9pPr marL="4114800" lvl="8" indent="-342900" algn="l">
              <a:lnSpc>
                <a:spcPct val="90000"/>
              </a:lnSpc>
              <a:spcBef>
                <a:spcPts val="700"/>
              </a:spcBef>
              <a:spcAft>
                <a:spcPts val="0"/>
              </a:spcAft>
              <a:buClr>
                <a:schemeClr val="dk1"/>
              </a:buClr>
              <a:buSzPts val="1800"/>
              <a:buChar char="•"/>
              <a:defRPr/>
            </a:lvl9pPr>
          </a:lstStyle>
          <a:p>
            <a:endParaRPr/>
          </a:p>
        </p:txBody>
      </p:sp>
      <p:sp>
        <p:nvSpPr>
          <p:cNvPr id="71" name="Google Shape;71;p12"/>
          <p:cNvSpPr txBox="1">
            <a:spLocks noGrp="1"/>
          </p:cNvSpPr>
          <p:nvPr>
            <p:ph type="dt" idx="10"/>
          </p:nvPr>
        </p:nvSpPr>
        <p:spPr>
          <a:xfrm>
            <a:off x="880110" y="8898892"/>
            <a:ext cx="2880360" cy="5111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2"/>
          <p:cNvSpPr txBox="1">
            <a:spLocks noGrp="1"/>
          </p:cNvSpPr>
          <p:nvPr>
            <p:ph type="ftr" idx="11"/>
          </p:nvPr>
        </p:nvSpPr>
        <p:spPr>
          <a:xfrm>
            <a:off x="4240530" y="8898892"/>
            <a:ext cx="4320540" cy="5111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2"/>
          <p:cNvSpPr txBox="1">
            <a:spLocks noGrp="1"/>
          </p:cNvSpPr>
          <p:nvPr>
            <p:ph type="sldNum" idx="12"/>
          </p:nvPr>
        </p:nvSpPr>
        <p:spPr>
          <a:xfrm>
            <a:off x="9041130" y="8898892"/>
            <a:ext cx="2880360" cy="5111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rot="5400000">
            <a:off x="6473032" y="3199289"/>
            <a:ext cx="8136573" cy="276034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3"/>
          <p:cNvSpPr txBox="1">
            <a:spLocks noGrp="1"/>
          </p:cNvSpPr>
          <p:nvPr>
            <p:ph type="body" idx="1"/>
          </p:nvPr>
        </p:nvSpPr>
        <p:spPr>
          <a:xfrm rot="5400000">
            <a:off x="872332" y="518954"/>
            <a:ext cx="8136573" cy="812101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400"/>
              </a:spcBef>
              <a:spcAft>
                <a:spcPts val="0"/>
              </a:spcAft>
              <a:buClr>
                <a:schemeClr val="dk1"/>
              </a:buClr>
              <a:buSzPts val="1800"/>
              <a:buChar char="•"/>
              <a:defRPr/>
            </a:lvl1pPr>
            <a:lvl2pPr marL="914400" lvl="1" indent="-342900" algn="l">
              <a:lnSpc>
                <a:spcPct val="90000"/>
              </a:lnSpc>
              <a:spcBef>
                <a:spcPts val="700"/>
              </a:spcBef>
              <a:spcAft>
                <a:spcPts val="0"/>
              </a:spcAft>
              <a:buClr>
                <a:schemeClr val="dk1"/>
              </a:buClr>
              <a:buSzPts val="1800"/>
              <a:buChar char="•"/>
              <a:defRPr/>
            </a:lvl2pPr>
            <a:lvl3pPr marL="1371600" lvl="2" indent="-342900" algn="l">
              <a:lnSpc>
                <a:spcPct val="90000"/>
              </a:lnSpc>
              <a:spcBef>
                <a:spcPts val="700"/>
              </a:spcBef>
              <a:spcAft>
                <a:spcPts val="0"/>
              </a:spcAft>
              <a:buClr>
                <a:schemeClr val="dk1"/>
              </a:buClr>
              <a:buSzPts val="1800"/>
              <a:buChar char="•"/>
              <a:defRPr/>
            </a:lvl3pPr>
            <a:lvl4pPr marL="1828800" lvl="3" indent="-342900" algn="l">
              <a:lnSpc>
                <a:spcPct val="90000"/>
              </a:lnSpc>
              <a:spcBef>
                <a:spcPts val="700"/>
              </a:spcBef>
              <a:spcAft>
                <a:spcPts val="0"/>
              </a:spcAft>
              <a:buClr>
                <a:schemeClr val="dk1"/>
              </a:buClr>
              <a:buSzPts val="1800"/>
              <a:buChar char="•"/>
              <a:defRPr/>
            </a:lvl4pPr>
            <a:lvl5pPr marL="2286000" lvl="4" indent="-342900" algn="l">
              <a:lnSpc>
                <a:spcPct val="90000"/>
              </a:lnSpc>
              <a:spcBef>
                <a:spcPts val="700"/>
              </a:spcBef>
              <a:spcAft>
                <a:spcPts val="0"/>
              </a:spcAft>
              <a:buClr>
                <a:schemeClr val="dk1"/>
              </a:buClr>
              <a:buSzPts val="1800"/>
              <a:buChar char="•"/>
              <a:defRPr/>
            </a:lvl5pPr>
            <a:lvl6pPr marL="2743200" lvl="5" indent="-342900" algn="l">
              <a:lnSpc>
                <a:spcPct val="90000"/>
              </a:lnSpc>
              <a:spcBef>
                <a:spcPts val="700"/>
              </a:spcBef>
              <a:spcAft>
                <a:spcPts val="0"/>
              </a:spcAft>
              <a:buClr>
                <a:schemeClr val="dk1"/>
              </a:buClr>
              <a:buSzPts val="1800"/>
              <a:buChar char="•"/>
              <a:defRPr/>
            </a:lvl6pPr>
            <a:lvl7pPr marL="3200400" lvl="6" indent="-342900" algn="l">
              <a:lnSpc>
                <a:spcPct val="90000"/>
              </a:lnSpc>
              <a:spcBef>
                <a:spcPts val="700"/>
              </a:spcBef>
              <a:spcAft>
                <a:spcPts val="0"/>
              </a:spcAft>
              <a:buClr>
                <a:schemeClr val="dk1"/>
              </a:buClr>
              <a:buSzPts val="1800"/>
              <a:buChar char="•"/>
              <a:defRPr/>
            </a:lvl7pPr>
            <a:lvl8pPr marL="3657600" lvl="7" indent="-342900" algn="l">
              <a:lnSpc>
                <a:spcPct val="90000"/>
              </a:lnSpc>
              <a:spcBef>
                <a:spcPts val="700"/>
              </a:spcBef>
              <a:spcAft>
                <a:spcPts val="0"/>
              </a:spcAft>
              <a:buClr>
                <a:schemeClr val="dk1"/>
              </a:buClr>
              <a:buSzPts val="1800"/>
              <a:buChar char="•"/>
              <a:defRPr/>
            </a:lvl8pPr>
            <a:lvl9pPr marL="4114800" lvl="8" indent="-342900" algn="l">
              <a:lnSpc>
                <a:spcPct val="90000"/>
              </a:lnSpc>
              <a:spcBef>
                <a:spcPts val="700"/>
              </a:spcBef>
              <a:spcAft>
                <a:spcPts val="0"/>
              </a:spcAft>
              <a:buClr>
                <a:schemeClr val="dk1"/>
              </a:buClr>
              <a:buSzPts val="1800"/>
              <a:buChar char="•"/>
              <a:defRPr/>
            </a:lvl9pPr>
          </a:lstStyle>
          <a:p>
            <a:endParaRPr/>
          </a:p>
        </p:txBody>
      </p:sp>
      <p:sp>
        <p:nvSpPr>
          <p:cNvPr id="77" name="Google Shape;77;p13"/>
          <p:cNvSpPr txBox="1">
            <a:spLocks noGrp="1"/>
          </p:cNvSpPr>
          <p:nvPr>
            <p:ph type="dt" idx="10"/>
          </p:nvPr>
        </p:nvSpPr>
        <p:spPr>
          <a:xfrm>
            <a:off x="880110" y="8898892"/>
            <a:ext cx="2880360" cy="5111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3"/>
          <p:cNvSpPr txBox="1">
            <a:spLocks noGrp="1"/>
          </p:cNvSpPr>
          <p:nvPr>
            <p:ph type="ftr" idx="11"/>
          </p:nvPr>
        </p:nvSpPr>
        <p:spPr>
          <a:xfrm>
            <a:off x="4240530" y="8898892"/>
            <a:ext cx="4320540" cy="5111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3"/>
          <p:cNvSpPr txBox="1">
            <a:spLocks noGrp="1"/>
          </p:cNvSpPr>
          <p:nvPr>
            <p:ph type="sldNum" idx="12"/>
          </p:nvPr>
        </p:nvSpPr>
        <p:spPr>
          <a:xfrm>
            <a:off x="9041130" y="8898892"/>
            <a:ext cx="2880360" cy="5111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880110" y="511177"/>
            <a:ext cx="11041380" cy="185578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4"/>
          <p:cNvSpPr txBox="1">
            <a:spLocks noGrp="1"/>
          </p:cNvSpPr>
          <p:nvPr>
            <p:ph type="body" idx="1"/>
          </p:nvPr>
        </p:nvSpPr>
        <p:spPr>
          <a:xfrm>
            <a:off x="880110" y="2555875"/>
            <a:ext cx="11041380" cy="609187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400"/>
              </a:spcBef>
              <a:spcAft>
                <a:spcPts val="0"/>
              </a:spcAft>
              <a:buClr>
                <a:schemeClr val="dk1"/>
              </a:buClr>
              <a:buSzPts val="1800"/>
              <a:buChar char="•"/>
              <a:defRPr/>
            </a:lvl1pPr>
            <a:lvl2pPr marL="914400" lvl="1" indent="-342900" algn="l">
              <a:lnSpc>
                <a:spcPct val="90000"/>
              </a:lnSpc>
              <a:spcBef>
                <a:spcPts val="700"/>
              </a:spcBef>
              <a:spcAft>
                <a:spcPts val="0"/>
              </a:spcAft>
              <a:buClr>
                <a:schemeClr val="dk1"/>
              </a:buClr>
              <a:buSzPts val="1800"/>
              <a:buChar char="•"/>
              <a:defRPr/>
            </a:lvl2pPr>
            <a:lvl3pPr marL="1371600" lvl="2" indent="-342900" algn="l">
              <a:lnSpc>
                <a:spcPct val="90000"/>
              </a:lnSpc>
              <a:spcBef>
                <a:spcPts val="700"/>
              </a:spcBef>
              <a:spcAft>
                <a:spcPts val="0"/>
              </a:spcAft>
              <a:buClr>
                <a:schemeClr val="dk1"/>
              </a:buClr>
              <a:buSzPts val="1800"/>
              <a:buChar char="•"/>
              <a:defRPr/>
            </a:lvl3pPr>
            <a:lvl4pPr marL="1828800" lvl="3" indent="-342900" algn="l">
              <a:lnSpc>
                <a:spcPct val="90000"/>
              </a:lnSpc>
              <a:spcBef>
                <a:spcPts val="700"/>
              </a:spcBef>
              <a:spcAft>
                <a:spcPts val="0"/>
              </a:spcAft>
              <a:buClr>
                <a:schemeClr val="dk1"/>
              </a:buClr>
              <a:buSzPts val="1800"/>
              <a:buChar char="•"/>
              <a:defRPr/>
            </a:lvl4pPr>
            <a:lvl5pPr marL="2286000" lvl="4" indent="-342900" algn="l">
              <a:lnSpc>
                <a:spcPct val="90000"/>
              </a:lnSpc>
              <a:spcBef>
                <a:spcPts val="700"/>
              </a:spcBef>
              <a:spcAft>
                <a:spcPts val="0"/>
              </a:spcAft>
              <a:buClr>
                <a:schemeClr val="dk1"/>
              </a:buClr>
              <a:buSzPts val="1800"/>
              <a:buChar char="•"/>
              <a:defRPr/>
            </a:lvl5pPr>
            <a:lvl6pPr marL="2743200" lvl="5" indent="-342900" algn="l">
              <a:lnSpc>
                <a:spcPct val="90000"/>
              </a:lnSpc>
              <a:spcBef>
                <a:spcPts val="700"/>
              </a:spcBef>
              <a:spcAft>
                <a:spcPts val="0"/>
              </a:spcAft>
              <a:buClr>
                <a:schemeClr val="dk1"/>
              </a:buClr>
              <a:buSzPts val="1800"/>
              <a:buChar char="•"/>
              <a:defRPr/>
            </a:lvl6pPr>
            <a:lvl7pPr marL="3200400" lvl="6" indent="-342900" algn="l">
              <a:lnSpc>
                <a:spcPct val="90000"/>
              </a:lnSpc>
              <a:spcBef>
                <a:spcPts val="700"/>
              </a:spcBef>
              <a:spcAft>
                <a:spcPts val="0"/>
              </a:spcAft>
              <a:buClr>
                <a:schemeClr val="dk1"/>
              </a:buClr>
              <a:buSzPts val="1800"/>
              <a:buChar char="•"/>
              <a:defRPr/>
            </a:lvl7pPr>
            <a:lvl8pPr marL="3657600" lvl="7" indent="-342900" algn="l">
              <a:lnSpc>
                <a:spcPct val="90000"/>
              </a:lnSpc>
              <a:spcBef>
                <a:spcPts val="700"/>
              </a:spcBef>
              <a:spcAft>
                <a:spcPts val="0"/>
              </a:spcAft>
              <a:buClr>
                <a:schemeClr val="dk1"/>
              </a:buClr>
              <a:buSzPts val="1800"/>
              <a:buChar char="•"/>
              <a:defRPr/>
            </a:lvl8pPr>
            <a:lvl9pPr marL="4114800" lvl="8" indent="-342900" algn="l">
              <a:lnSpc>
                <a:spcPct val="90000"/>
              </a:lnSpc>
              <a:spcBef>
                <a:spcPts val="700"/>
              </a:spcBef>
              <a:spcAft>
                <a:spcPts val="0"/>
              </a:spcAft>
              <a:buClr>
                <a:schemeClr val="dk1"/>
              </a:buClr>
              <a:buSzPts val="1800"/>
              <a:buChar char="•"/>
              <a:defRPr/>
            </a:lvl9pPr>
          </a:lstStyle>
          <a:p>
            <a:endParaRPr/>
          </a:p>
        </p:txBody>
      </p:sp>
      <p:sp>
        <p:nvSpPr>
          <p:cNvPr id="20" name="Google Shape;20;p4"/>
          <p:cNvSpPr txBox="1">
            <a:spLocks noGrp="1"/>
          </p:cNvSpPr>
          <p:nvPr>
            <p:ph type="dt" idx="10"/>
          </p:nvPr>
        </p:nvSpPr>
        <p:spPr>
          <a:xfrm>
            <a:off x="880110" y="8898892"/>
            <a:ext cx="2880360" cy="5111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4"/>
          <p:cNvSpPr txBox="1">
            <a:spLocks noGrp="1"/>
          </p:cNvSpPr>
          <p:nvPr>
            <p:ph type="ftr" idx="11"/>
          </p:nvPr>
        </p:nvSpPr>
        <p:spPr>
          <a:xfrm>
            <a:off x="4240530" y="8898892"/>
            <a:ext cx="4320540" cy="5111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4"/>
          <p:cNvSpPr txBox="1">
            <a:spLocks noGrp="1"/>
          </p:cNvSpPr>
          <p:nvPr>
            <p:ph type="sldNum" idx="12"/>
          </p:nvPr>
        </p:nvSpPr>
        <p:spPr>
          <a:xfrm>
            <a:off x="9041130" y="8898892"/>
            <a:ext cx="2880360" cy="5111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873443" y="2393635"/>
            <a:ext cx="11041380" cy="399383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8400"/>
              <a:buFont typeface="Calibri"/>
              <a:buNone/>
              <a:defRPr sz="8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5"/>
          <p:cNvSpPr txBox="1">
            <a:spLocks noGrp="1"/>
          </p:cNvSpPr>
          <p:nvPr>
            <p:ph type="body" idx="1"/>
          </p:nvPr>
        </p:nvSpPr>
        <p:spPr>
          <a:xfrm>
            <a:off x="873443" y="6425250"/>
            <a:ext cx="11041380" cy="210026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400"/>
              </a:spcBef>
              <a:spcAft>
                <a:spcPts val="0"/>
              </a:spcAft>
              <a:buClr>
                <a:schemeClr val="dk1"/>
              </a:buClr>
              <a:buSzPts val="3360"/>
              <a:buNone/>
              <a:defRPr sz="3359">
                <a:solidFill>
                  <a:schemeClr val="dk1"/>
                </a:solidFill>
              </a:defRPr>
            </a:lvl1pPr>
            <a:lvl2pPr marL="914400" lvl="1" indent="-228600" algn="l">
              <a:lnSpc>
                <a:spcPct val="90000"/>
              </a:lnSpc>
              <a:spcBef>
                <a:spcPts val="700"/>
              </a:spcBef>
              <a:spcAft>
                <a:spcPts val="0"/>
              </a:spcAft>
              <a:buClr>
                <a:srgbClr val="888888"/>
              </a:buClr>
              <a:buSzPts val="2800"/>
              <a:buNone/>
              <a:defRPr sz="2800">
                <a:solidFill>
                  <a:srgbClr val="888888"/>
                </a:solidFill>
              </a:defRPr>
            </a:lvl2pPr>
            <a:lvl3pPr marL="1371600" lvl="2" indent="-228600" algn="l">
              <a:lnSpc>
                <a:spcPct val="90000"/>
              </a:lnSpc>
              <a:spcBef>
                <a:spcPts val="700"/>
              </a:spcBef>
              <a:spcAft>
                <a:spcPts val="0"/>
              </a:spcAft>
              <a:buClr>
                <a:srgbClr val="888888"/>
              </a:buClr>
              <a:buSzPts val="2520"/>
              <a:buNone/>
              <a:defRPr sz="2520">
                <a:solidFill>
                  <a:srgbClr val="888888"/>
                </a:solidFill>
              </a:defRPr>
            </a:lvl3pPr>
            <a:lvl4pPr marL="1828800" lvl="3" indent="-228600" algn="l">
              <a:lnSpc>
                <a:spcPct val="90000"/>
              </a:lnSpc>
              <a:spcBef>
                <a:spcPts val="700"/>
              </a:spcBef>
              <a:spcAft>
                <a:spcPts val="0"/>
              </a:spcAft>
              <a:buClr>
                <a:srgbClr val="888888"/>
              </a:buClr>
              <a:buSzPts val="2240"/>
              <a:buNone/>
              <a:defRPr sz="2240">
                <a:solidFill>
                  <a:srgbClr val="888888"/>
                </a:solidFill>
              </a:defRPr>
            </a:lvl4pPr>
            <a:lvl5pPr marL="2286000" lvl="4" indent="-228600" algn="l">
              <a:lnSpc>
                <a:spcPct val="90000"/>
              </a:lnSpc>
              <a:spcBef>
                <a:spcPts val="700"/>
              </a:spcBef>
              <a:spcAft>
                <a:spcPts val="0"/>
              </a:spcAft>
              <a:buClr>
                <a:srgbClr val="888888"/>
              </a:buClr>
              <a:buSzPts val="2240"/>
              <a:buNone/>
              <a:defRPr sz="2240">
                <a:solidFill>
                  <a:srgbClr val="888888"/>
                </a:solidFill>
              </a:defRPr>
            </a:lvl5pPr>
            <a:lvl6pPr marL="2743200" lvl="5" indent="-228600" algn="l">
              <a:lnSpc>
                <a:spcPct val="90000"/>
              </a:lnSpc>
              <a:spcBef>
                <a:spcPts val="700"/>
              </a:spcBef>
              <a:spcAft>
                <a:spcPts val="0"/>
              </a:spcAft>
              <a:buClr>
                <a:srgbClr val="888888"/>
              </a:buClr>
              <a:buSzPts val="2240"/>
              <a:buNone/>
              <a:defRPr sz="2240">
                <a:solidFill>
                  <a:srgbClr val="888888"/>
                </a:solidFill>
              </a:defRPr>
            </a:lvl6pPr>
            <a:lvl7pPr marL="3200400" lvl="6" indent="-228600" algn="l">
              <a:lnSpc>
                <a:spcPct val="90000"/>
              </a:lnSpc>
              <a:spcBef>
                <a:spcPts val="700"/>
              </a:spcBef>
              <a:spcAft>
                <a:spcPts val="0"/>
              </a:spcAft>
              <a:buClr>
                <a:srgbClr val="888888"/>
              </a:buClr>
              <a:buSzPts val="2240"/>
              <a:buNone/>
              <a:defRPr sz="2240">
                <a:solidFill>
                  <a:srgbClr val="888888"/>
                </a:solidFill>
              </a:defRPr>
            </a:lvl7pPr>
            <a:lvl8pPr marL="3657600" lvl="7" indent="-228600" algn="l">
              <a:lnSpc>
                <a:spcPct val="90000"/>
              </a:lnSpc>
              <a:spcBef>
                <a:spcPts val="700"/>
              </a:spcBef>
              <a:spcAft>
                <a:spcPts val="0"/>
              </a:spcAft>
              <a:buClr>
                <a:srgbClr val="888888"/>
              </a:buClr>
              <a:buSzPts val="2240"/>
              <a:buNone/>
              <a:defRPr sz="2240">
                <a:solidFill>
                  <a:srgbClr val="888888"/>
                </a:solidFill>
              </a:defRPr>
            </a:lvl8pPr>
            <a:lvl9pPr marL="4114800" lvl="8" indent="-228600" algn="l">
              <a:lnSpc>
                <a:spcPct val="90000"/>
              </a:lnSpc>
              <a:spcBef>
                <a:spcPts val="700"/>
              </a:spcBef>
              <a:spcAft>
                <a:spcPts val="0"/>
              </a:spcAft>
              <a:buClr>
                <a:srgbClr val="888888"/>
              </a:buClr>
              <a:buSzPts val="2240"/>
              <a:buNone/>
              <a:defRPr sz="2240">
                <a:solidFill>
                  <a:srgbClr val="888888"/>
                </a:solidFill>
              </a:defRPr>
            </a:lvl9pPr>
          </a:lstStyle>
          <a:p>
            <a:endParaRPr/>
          </a:p>
        </p:txBody>
      </p:sp>
      <p:sp>
        <p:nvSpPr>
          <p:cNvPr id="26" name="Google Shape;26;p5"/>
          <p:cNvSpPr txBox="1">
            <a:spLocks noGrp="1"/>
          </p:cNvSpPr>
          <p:nvPr>
            <p:ph type="dt" idx="10"/>
          </p:nvPr>
        </p:nvSpPr>
        <p:spPr>
          <a:xfrm>
            <a:off x="880110" y="8898892"/>
            <a:ext cx="2880360" cy="5111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5"/>
          <p:cNvSpPr txBox="1">
            <a:spLocks noGrp="1"/>
          </p:cNvSpPr>
          <p:nvPr>
            <p:ph type="ftr" idx="11"/>
          </p:nvPr>
        </p:nvSpPr>
        <p:spPr>
          <a:xfrm>
            <a:off x="4240530" y="8898892"/>
            <a:ext cx="4320540" cy="5111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5"/>
          <p:cNvSpPr txBox="1">
            <a:spLocks noGrp="1"/>
          </p:cNvSpPr>
          <p:nvPr>
            <p:ph type="sldNum" idx="12"/>
          </p:nvPr>
        </p:nvSpPr>
        <p:spPr>
          <a:xfrm>
            <a:off x="9041130" y="8898892"/>
            <a:ext cx="2880360" cy="5111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880110" y="511177"/>
            <a:ext cx="11041380" cy="185578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6"/>
          <p:cNvSpPr txBox="1">
            <a:spLocks noGrp="1"/>
          </p:cNvSpPr>
          <p:nvPr>
            <p:ph type="body" idx="1"/>
          </p:nvPr>
        </p:nvSpPr>
        <p:spPr>
          <a:xfrm>
            <a:off x="880110" y="2555875"/>
            <a:ext cx="5440680" cy="609187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400"/>
              </a:spcBef>
              <a:spcAft>
                <a:spcPts val="0"/>
              </a:spcAft>
              <a:buClr>
                <a:schemeClr val="dk1"/>
              </a:buClr>
              <a:buSzPts val="1800"/>
              <a:buChar char="•"/>
              <a:defRPr/>
            </a:lvl1pPr>
            <a:lvl2pPr marL="914400" lvl="1" indent="-342900" algn="l">
              <a:lnSpc>
                <a:spcPct val="90000"/>
              </a:lnSpc>
              <a:spcBef>
                <a:spcPts val="700"/>
              </a:spcBef>
              <a:spcAft>
                <a:spcPts val="0"/>
              </a:spcAft>
              <a:buClr>
                <a:schemeClr val="dk1"/>
              </a:buClr>
              <a:buSzPts val="1800"/>
              <a:buChar char="•"/>
              <a:defRPr/>
            </a:lvl2pPr>
            <a:lvl3pPr marL="1371600" lvl="2" indent="-342900" algn="l">
              <a:lnSpc>
                <a:spcPct val="90000"/>
              </a:lnSpc>
              <a:spcBef>
                <a:spcPts val="700"/>
              </a:spcBef>
              <a:spcAft>
                <a:spcPts val="0"/>
              </a:spcAft>
              <a:buClr>
                <a:schemeClr val="dk1"/>
              </a:buClr>
              <a:buSzPts val="1800"/>
              <a:buChar char="•"/>
              <a:defRPr/>
            </a:lvl3pPr>
            <a:lvl4pPr marL="1828800" lvl="3" indent="-342900" algn="l">
              <a:lnSpc>
                <a:spcPct val="90000"/>
              </a:lnSpc>
              <a:spcBef>
                <a:spcPts val="700"/>
              </a:spcBef>
              <a:spcAft>
                <a:spcPts val="0"/>
              </a:spcAft>
              <a:buClr>
                <a:schemeClr val="dk1"/>
              </a:buClr>
              <a:buSzPts val="1800"/>
              <a:buChar char="•"/>
              <a:defRPr/>
            </a:lvl4pPr>
            <a:lvl5pPr marL="2286000" lvl="4" indent="-342900" algn="l">
              <a:lnSpc>
                <a:spcPct val="90000"/>
              </a:lnSpc>
              <a:spcBef>
                <a:spcPts val="700"/>
              </a:spcBef>
              <a:spcAft>
                <a:spcPts val="0"/>
              </a:spcAft>
              <a:buClr>
                <a:schemeClr val="dk1"/>
              </a:buClr>
              <a:buSzPts val="1800"/>
              <a:buChar char="•"/>
              <a:defRPr/>
            </a:lvl5pPr>
            <a:lvl6pPr marL="2743200" lvl="5" indent="-342900" algn="l">
              <a:lnSpc>
                <a:spcPct val="90000"/>
              </a:lnSpc>
              <a:spcBef>
                <a:spcPts val="700"/>
              </a:spcBef>
              <a:spcAft>
                <a:spcPts val="0"/>
              </a:spcAft>
              <a:buClr>
                <a:schemeClr val="dk1"/>
              </a:buClr>
              <a:buSzPts val="1800"/>
              <a:buChar char="•"/>
              <a:defRPr/>
            </a:lvl6pPr>
            <a:lvl7pPr marL="3200400" lvl="6" indent="-342900" algn="l">
              <a:lnSpc>
                <a:spcPct val="90000"/>
              </a:lnSpc>
              <a:spcBef>
                <a:spcPts val="700"/>
              </a:spcBef>
              <a:spcAft>
                <a:spcPts val="0"/>
              </a:spcAft>
              <a:buClr>
                <a:schemeClr val="dk1"/>
              </a:buClr>
              <a:buSzPts val="1800"/>
              <a:buChar char="•"/>
              <a:defRPr/>
            </a:lvl7pPr>
            <a:lvl8pPr marL="3657600" lvl="7" indent="-342900" algn="l">
              <a:lnSpc>
                <a:spcPct val="90000"/>
              </a:lnSpc>
              <a:spcBef>
                <a:spcPts val="700"/>
              </a:spcBef>
              <a:spcAft>
                <a:spcPts val="0"/>
              </a:spcAft>
              <a:buClr>
                <a:schemeClr val="dk1"/>
              </a:buClr>
              <a:buSzPts val="1800"/>
              <a:buChar char="•"/>
              <a:defRPr/>
            </a:lvl8pPr>
            <a:lvl9pPr marL="4114800" lvl="8" indent="-342900" algn="l">
              <a:lnSpc>
                <a:spcPct val="90000"/>
              </a:lnSpc>
              <a:spcBef>
                <a:spcPts val="700"/>
              </a:spcBef>
              <a:spcAft>
                <a:spcPts val="0"/>
              </a:spcAft>
              <a:buClr>
                <a:schemeClr val="dk1"/>
              </a:buClr>
              <a:buSzPts val="1800"/>
              <a:buChar char="•"/>
              <a:defRPr/>
            </a:lvl9pPr>
          </a:lstStyle>
          <a:p>
            <a:endParaRPr/>
          </a:p>
        </p:txBody>
      </p:sp>
      <p:sp>
        <p:nvSpPr>
          <p:cNvPr id="32" name="Google Shape;32;p6"/>
          <p:cNvSpPr txBox="1">
            <a:spLocks noGrp="1"/>
          </p:cNvSpPr>
          <p:nvPr>
            <p:ph type="body" idx="2"/>
          </p:nvPr>
        </p:nvSpPr>
        <p:spPr>
          <a:xfrm>
            <a:off x="6480810" y="2555875"/>
            <a:ext cx="5440680" cy="609187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400"/>
              </a:spcBef>
              <a:spcAft>
                <a:spcPts val="0"/>
              </a:spcAft>
              <a:buClr>
                <a:schemeClr val="dk1"/>
              </a:buClr>
              <a:buSzPts val="1800"/>
              <a:buChar char="•"/>
              <a:defRPr/>
            </a:lvl1pPr>
            <a:lvl2pPr marL="914400" lvl="1" indent="-342900" algn="l">
              <a:lnSpc>
                <a:spcPct val="90000"/>
              </a:lnSpc>
              <a:spcBef>
                <a:spcPts val="700"/>
              </a:spcBef>
              <a:spcAft>
                <a:spcPts val="0"/>
              </a:spcAft>
              <a:buClr>
                <a:schemeClr val="dk1"/>
              </a:buClr>
              <a:buSzPts val="1800"/>
              <a:buChar char="•"/>
              <a:defRPr/>
            </a:lvl2pPr>
            <a:lvl3pPr marL="1371600" lvl="2" indent="-342900" algn="l">
              <a:lnSpc>
                <a:spcPct val="90000"/>
              </a:lnSpc>
              <a:spcBef>
                <a:spcPts val="700"/>
              </a:spcBef>
              <a:spcAft>
                <a:spcPts val="0"/>
              </a:spcAft>
              <a:buClr>
                <a:schemeClr val="dk1"/>
              </a:buClr>
              <a:buSzPts val="1800"/>
              <a:buChar char="•"/>
              <a:defRPr/>
            </a:lvl3pPr>
            <a:lvl4pPr marL="1828800" lvl="3" indent="-342900" algn="l">
              <a:lnSpc>
                <a:spcPct val="90000"/>
              </a:lnSpc>
              <a:spcBef>
                <a:spcPts val="700"/>
              </a:spcBef>
              <a:spcAft>
                <a:spcPts val="0"/>
              </a:spcAft>
              <a:buClr>
                <a:schemeClr val="dk1"/>
              </a:buClr>
              <a:buSzPts val="1800"/>
              <a:buChar char="•"/>
              <a:defRPr/>
            </a:lvl4pPr>
            <a:lvl5pPr marL="2286000" lvl="4" indent="-342900" algn="l">
              <a:lnSpc>
                <a:spcPct val="90000"/>
              </a:lnSpc>
              <a:spcBef>
                <a:spcPts val="700"/>
              </a:spcBef>
              <a:spcAft>
                <a:spcPts val="0"/>
              </a:spcAft>
              <a:buClr>
                <a:schemeClr val="dk1"/>
              </a:buClr>
              <a:buSzPts val="1800"/>
              <a:buChar char="•"/>
              <a:defRPr/>
            </a:lvl5pPr>
            <a:lvl6pPr marL="2743200" lvl="5" indent="-342900" algn="l">
              <a:lnSpc>
                <a:spcPct val="90000"/>
              </a:lnSpc>
              <a:spcBef>
                <a:spcPts val="700"/>
              </a:spcBef>
              <a:spcAft>
                <a:spcPts val="0"/>
              </a:spcAft>
              <a:buClr>
                <a:schemeClr val="dk1"/>
              </a:buClr>
              <a:buSzPts val="1800"/>
              <a:buChar char="•"/>
              <a:defRPr/>
            </a:lvl6pPr>
            <a:lvl7pPr marL="3200400" lvl="6" indent="-342900" algn="l">
              <a:lnSpc>
                <a:spcPct val="90000"/>
              </a:lnSpc>
              <a:spcBef>
                <a:spcPts val="700"/>
              </a:spcBef>
              <a:spcAft>
                <a:spcPts val="0"/>
              </a:spcAft>
              <a:buClr>
                <a:schemeClr val="dk1"/>
              </a:buClr>
              <a:buSzPts val="1800"/>
              <a:buChar char="•"/>
              <a:defRPr/>
            </a:lvl7pPr>
            <a:lvl8pPr marL="3657600" lvl="7" indent="-342900" algn="l">
              <a:lnSpc>
                <a:spcPct val="90000"/>
              </a:lnSpc>
              <a:spcBef>
                <a:spcPts val="700"/>
              </a:spcBef>
              <a:spcAft>
                <a:spcPts val="0"/>
              </a:spcAft>
              <a:buClr>
                <a:schemeClr val="dk1"/>
              </a:buClr>
              <a:buSzPts val="1800"/>
              <a:buChar char="•"/>
              <a:defRPr/>
            </a:lvl8pPr>
            <a:lvl9pPr marL="4114800" lvl="8" indent="-342900" algn="l">
              <a:lnSpc>
                <a:spcPct val="90000"/>
              </a:lnSpc>
              <a:spcBef>
                <a:spcPts val="700"/>
              </a:spcBef>
              <a:spcAft>
                <a:spcPts val="0"/>
              </a:spcAft>
              <a:buClr>
                <a:schemeClr val="dk1"/>
              </a:buClr>
              <a:buSzPts val="1800"/>
              <a:buChar char="•"/>
              <a:defRPr/>
            </a:lvl9pPr>
          </a:lstStyle>
          <a:p>
            <a:endParaRPr/>
          </a:p>
        </p:txBody>
      </p:sp>
      <p:sp>
        <p:nvSpPr>
          <p:cNvPr id="33" name="Google Shape;33;p6"/>
          <p:cNvSpPr txBox="1">
            <a:spLocks noGrp="1"/>
          </p:cNvSpPr>
          <p:nvPr>
            <p:ph type="dt" idx="10"/>
          </p:nvPr>
        </p:nvSpPr>
        <p:spPr>
          <a:xfrm>
            <a:off x="880110" y="8898892"/>
            <a:ext cx="2880360" cy="5111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6"/>
          <p:cNvSpPr txBox="1">
            <a:spLocks noGrp="1"/>
          </p:cNvSpPr>
          <p:nvPr>
            <p:ph type="ftr" idx="11"/>
          </p:nvPr>
        </p:nvSpPr>
        <p:spPr>
          <a:xfrm>
            <a:off x="4240530" y="8898892"/>
            <a:ext cx="4320540" cy="5111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6"/>
          <p:cNvSpPr txBox="1">
            <a:spLocks noGrp="1"/>
          </p:cNvSpPr>
          <p:nvPr>
            <p:ph type="sldNum" idx="12"/>
          </p:nvPr>
        </p:nvSpPr>
        <p:spPr>
          <a:xfrm>
            <a:off x="9041130" y="8898892"/>
            <a:ext cx="2880360" cy="5111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881777" y="511177"/>
            <a:ext cx="11041380" cy="185578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7"/>
          <p:cNvSpPr txBox="1">
            <a:spLocks noGrp="1"/>
          </p:cNvSpPr>
          <p:nvPr>
            <p:ph type="body" idx="1"/>
          </p:nvPr>
        </p:nvSpPr>
        <p:spPr>
          <a:xfrm>
            <a:off x="881779" y="2353628"/>
            <a:ext cx="5415676" cy="1153477"/>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400"/>
              </a:spcBef>
              <a:spcAft>
                <a:spcPts val="0"/>
              </a:spcAft>
              <a:buClr>
                <a:schemeClr val="dk1"/>
              </a:buClr>
              <a:buSzPts val="3360"/>
              <a:buNone/>
              <a:defRPr sz="3359" b="1"/>
            </a:lvl1pPr>
            <a:lvl2pPr marL="914400" lvl="1" indent="-228600" algn="l">
              <a:lnSpc>
                <a:spcPct val="90000"/>
              </a:lnSpc>
              <a:spcBef>
                <a:spcPts val="700"/>
              </a:spcBef>
              <a:spcAft>
                <a:spcPts val="0"/>
              </a:spcAft>
              <a:buClr>
                <a:schemeClr val="dk1"/>
              </a:buClr>
              <a:buSzPts val="2800"/>
              <a:buNone/>
              <a:defRPr sz="2800" b="1"/>
            </a:lvl2pPr>
            <a:lvl3pPr marL="1371600" lvl="2" indent="-228600" algn="l">
              <a:lnSpc>
                <a:spcPct val="90000"/>
              </a:lnSpc>
              <a:spcBef>
                <a:spcPts val="700"/>
              </a:spcBef>
              <a:spcAft>
                <a:spcPts val="0"/>
              </a:spcAft>
              <a:buClr>
                <a:schemeClr val="dk1"/>
              </a:buClr>
              <a:buSzPts val="2520"/>
              <a:buNone/>
              <a:defRPr sz="2520" b="1"/>
            </a:lvl3pPr>
            <a:lvl4pPr marL="1828800" lvl="3" indent="-228600" algn="l">
              <a:lnSpc>
                <a:spcPct val="90000"/>
              </a:lnSpc>
              <a:spcBef>
                <a:spcPts val="700"/>
              </a:spcBef>
              <a:spcAft>
                <a:spcPts val="0"/>
              </a:spcAft>
              <a:buClr>
                <a:schemeClr val="dk1"/>
              </a:buClr>
              <a:buSzPts val="2240"/>
              <a:buNone/>
              <a:defRPr sz="2240" b="1"/>
            </a:lvl4pPr>
            <a:lvl5pPr marL="2286000" lvl="4" indent="-228600" algn="l">
              <a:lnSpc>
                <a:spcPct val="90000"/>
              </a:lnSpc>
              <a:spcBef>
                <a:spcPts val="700"/>
              </a:spcBef>
              <a:spcAft>
                <a:spcPts val="0"/>
              </a:spcAft>
              <a:buClr>
                <a:schemeClr val="dk1"/>
              </a:buClr>
              <a:buSzPts val="2240"/>
              <a:buNone/>
              <a:defRPr sz="2240" b="1"/>
            </a:lvl5pPr>
            <a:lvl6pPr marL="2743200" lvl="5" indent="-228600" algn="l">
              <a:lnSpc>
                <a:spcPct val="90000"/>
              </a:lnSpc>
              <a:spcBef>
                <a:spcPts val="700"/>
              </a:spcBef>
              <a:spcAft>
                <a:spcPts val="0"/>
              </a:spcAft>
              <a:buClr>
                <a:schemeClr val="dk1"/>
              </a:buClr>
              <a:buSzPts val="2240"/>
              <a:buNone/>
              <a:defRPr sz="2240" b="1"/>
            </a:lvl6pPr>
            <a:lvl7pPr marL="3200400" lvl="6" indent="-228600" algn="l">
              <a:lnSpc>
                <a:spcPct val="90000"/>
              </a:lnSpc>
              <a:spcBef>
                <a:spcPts val="700"/>
              </a:spcBef>
              <a:spcAft>
                <a:spcPts val="0"/>
              </a:spcAft>
              <a:buClr>
                <a:schemeClr val="dk1"/>
              </a:buClr>
              <a:buSzPts val="2240"/>
              <a:buNone/>
              <a:defRPr sz="2240" b="1"/>
            </a:lvl7pPr>
            <a:lvl8pPr marL="3657600" lvl="7" indent="-228600" algn="l">
              <a:lnSpc>
                <a:spcPct val="90000"/>
              </a:lnSpc>
              <a:spcBef>
                <a:spcPts val="700"/>
              </a:spcBef>
              <a:spcAft>
                <a:spcPts val="0"/>
              </a:spcAft>
              <a:buClr>
                <a:schemeClr val="dk1"/>
              </a:buClr>
              <a:buSzPts val="2240"/>
              <a:buNone/>
              <a:defRPr sz="2240" b="1"/>
            </a:lvl8pPr>
            <a:lvl9pPr marL="4114800" lvl="8" indent="-228600" algn="l">
              <a:lnSpc>
                <a:spcPct val="90000"/>
              </a:lnSpc>
              <a:spcBef>
                <a:spcPts val="700"/>
              </a:spcBef>
              <a:spcAft>
                <a:spcPts val="0"/>
              </a:spcAft>
              <a:buClr>
                <a:schemeClr val="dk1"/>
              </a:buClr>
              <a:buSzPts val="2240"/>
              <a:buNone/>
              <a:defRPr sz="2240" b="1"/>
            </a:lvl9pPr>
          </a:lstStyle>
          <a:p>
            <a:endParaRPr/>
          </a:p>
        </p:txBody>
      </p:sp>
      <p:sp>
        <p:nvSpPr>
          <p:cNvPr id="39" name="Google Shape;39;p7"/>
          <p:cNvSpPr txBox="1">
            <a:spLocks noGrp="1"/>
          </p:cNvSpPr>
          <p:nvPr>
            <p:ph type="body" idx="2"/>
          </p:nvPr>
        </p:nvSpPr>
        <p:spPr>
          <a:xfrm>
            <a:off x="881779" y="3507105"/>
            <a:ext cx="5415676" cy="515842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400"/>
              </a:spcBef>
              <a:spcAft>
                <a:spcPts val="0"/>
              </a:spcAft>
              <a:buClr>
                <a:schemeClr val="dk1"/>
              </a:buClr>
              <a:buSzPts val="1800"/>
              <a:buChar char="•"/>
              <a:defRPr/>
            </a:lvl1pPr>
            <a:lvl2pPr marL="914400" lvl="1" indent="-342900" algn="l">
              <a:lnSpc>
                <a:spcPct val="90000"/>
              </a:lnSpc>
              <a:spcBef>
                <a:spcPts val="700"/>
              </a:spcBef>
              <a:spcAft>
                <a:spcPts val="0"/>
              </a:spcAft>
              <a:buClr>
                <a:schemeClr val="dk1"/>
              </a:buClr>
              <a:buSzPts val="1800"/>
              <a:buChar char="•"/>
              <a:defRPr/>
            </a:lvl2pPr>
            <a:lvl3pPr marL="1371600" lvl="2" indent="-342900" algn="l">
              <a:lnSpc>
                <a:spcPct val="90000"/>
              </a:lnSpc>
              <a:spcBef>
                <a:spcPts val="700"/>
              </a:spcBef>
              <a:spcAft>
                <a:spcPts val="0"/>
              </a:spcAft>
              <a:buClr>
                <a:schemeClr val="dk1"/>
              </a:buClr>
              <a:buSzPts val="1800"/>
              <a:buChar char="•"/>
              <a:defRPr/>
            </a:lvl3pPr>
            <a:lvl4pPr marL="1828800" lvl="3" indent="-342900" algn="l">
              <a:lnSpc>
                <a:spcPct val="90000"/>
              </a:lnSpc>
              <a:spcBef>
                <a:spcPts val="700"/>
              </a:spcBef>
              <a:spcAft>
                <a:spcPts val="0"/>
              </a:spcAft>
              <a:buClr>
                <a:schemeClr val="dk1"/>
              </a:buClr>
              <a:buSzPts val="1800"/>
              <a:buChar char="•"/>
              <a:defRPr/>
            </a:lvl4pPr>
            <a:lvl5pPr marL="2286000" lvl="4" indent="-342900" algn="l">
              <a:lnSpc>
                <a:spcPct val="90000"/>
              </a:lnSpc>
              <a:spcBef>
                <a:spcPts val="700"/>
              </a:spcBef>
              <a:spcAft>
                <a:spcPts val="0"/>
              </a:spcAft>
              <a:buClr>
                <a:schemeClr val="dk1"/>
              </a:buClr>
              <a:buSzPts val="1800"/>
              <a:buChar char="•"/>
              <a:defRPr/>
            </a:lvl5pPr>
            <a:lvl6pPr marL="2743200" lvl="5" indent="-342900" algn="l">
              <a:lnSpc>
                <a:spcPct val="90000"/>
              </a:lnSpc>
              <a:spcBef>
                <a:spcPts val="700"/>
              </a:spcBef>
              <a:spcAft>
                <a:spcPts val="0"/>
              </a:spcAft>
              <a:buClr>
                <a:schemeClr val="dk1"/>
              </a:buClr>
              <a:buSzPts val="1800"/>
              <a:buChar char="•"/>
              <a:defRPr/>
            </a:lvl6pPr>
            <a:lvl7pPr marL="3200400" lvl="6" indent="-342900" algn="l">
              <a:lnSpc>
                <a:spcPct val="90000"/>
              </a:lnSpc>
              <a:spcBef>
                <a:spcPts val="700"/>
              </a:spcBef>
              <a:spcAft>
                <a:spcPts val="0"/>
              </a:spcAft>
              <a:buClr>
                <a:schemeClr val="dk1"/>
              </a:buClr>
              <a:buSzPts val="1800"/>
              <a:buChar char="•"/>
              <a:defRPr/>
            </a:lvl7pPr>
            <a:lvl8pPr marL="3657600" lvl="7" indent="-342900" algn="l">
              <a:lnSpc>
                <a:spcPct val="90000"/>
              </a:lnSpc>
              <a:spcBef>
                <a:spcPts val="700"/>
              </a:spcBef>
              <a:spcAft>
                <a:spcPts val="0"/>
              </a:spcAft>
              <a:buClr>
                <a:schemeClr val="dk1"/>
              </a:buClr>
              <a:buSzPts val="1800"/>
              <a:buChar char="•"/>
              <a:defRPr/>
            </a:lvl8pPr>
            <a:lvl9pPr marL="4114800" lvl="8" indent="-342900" algn="l">
              <a:lnSpc>
                <a:spcPct val="90000"/>
              </a:lnSpc>
              <a:spcBef>
                <a:spcPts val="700"/>
              </a:spcBef>
              <a:spcAft>
                <a:spcPts val="0"/>
              </a:spcAft>
              <a:buClr>
                <a:schemeClr val="dk1"/>
              </a:buClr>
              <a:buSzPts val="1800"/>
              <a:buChar char="•"/>
              <a:defRPr/>
            </a:lvl9pPr>
          </a:lstStyle>
          <a:p>
            <a:endParaRPr/>
          </a:p>
        </p:txBody>
      </p:sp>
      <p:sp>
        <p:nvSpPr>
          <p:cNvPr id="40" name="Google Shape;40;p7"/>
          <p:cNvSpPr txBox="1">
            <a:spLocks noGrp="1"/>
          </p:cNvSpPr>
          <p:nvPr>
            <p:ph type="body" idx="3"/>
          </p:nvPr>
        </p:nvSpPr>
        <p:spPr>
          <a:xfrm>
            <a:off x="6480811" y="2353628"/>
            <a:ext cx="5442347" cy="1153477"/>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400"/>
              </a:spcBef>
              <a:spcAft>
                <a:spcPts val="0"/>
              </a:spcAft>
              <a:buClr>
                <a:schemeClr val="dk1"/>
              </a:buClr>
              <a:buSzPts val="3360"/>
              <a:buNone/>
              <a:defRPr sz="3359" b="1"/>
            </a:lvl1pPr>
            <a:lvl2pPr marL="914400" lvl="1" indent="-228600" algn="l">
              <a:lnSpc>
                <a:spcPct val="90000"/>
              </a:lnSpc>
              <a:spcBef>
                <a:spcPts val="700"/>
              </a:spcBef>
              <a:spcAft>
                <a:spcPts val="0"/>
              </a:spcAft>
              <a:buClr>
                <a:schemeClr val="dk1"/>
              </a:buClr>
              <a:buSzPts val="2800"/>
              <a:buNone/>
              <a:defRPr sz="2800" b="1"/>
            </a:lvl2pPr>
            <a:lvl3pPr marL="1371600" lvl="2" indent="-228600" algn="l">
              <a:lnSpc>
                <a:spcPct val="90000"/>
              </a:lnSpc>
              <a:spcBef>
                <a:spcPts val="700"/>
              </a:spcBef>
              <a:spcAft>
                <a:spcPts val="0"/>
              </a:spcAft>
              <a:buClr>
                <a:schemeClr val="dk1"/>
              </a:buClr>
              <a:buSzPts val="2520"/>
              <a:buNone/>
              <a:defRPr sz="2520" b="1"/>
            </a:lvl3pPr>
            <a:lvl4pPr marL="1828800" lvl="3" indent="-228600" algn="l">
              <a:lnSpc>
                <a:spcPct val="90000"/>
              </a:lnSpc>
              <a:spcBef>
                <a:spcPts val="700"/>
              </a:spcBef>
              <a:spcAft>
                <a:spcPts val="0"/>
              </a:spcAft>
              <a:buClr>
                <a:schemeClr val="dk1"/>
              </a:buClr>
              <a:buSzPts val="2240"/>
              <a:buNone/>
              <a:defRPr sz="2240" b="1"/>
            </a:lvl4pPr>
            <a:lvl5pPr marL="2286000" lvl="4" indent="-228600" algn="l">
              <a:lnSpc>
                <a:spcPct val="90000"/>
              </a:lnSpc>
              <a:spcBef>
                <a:spcPts val="700"/>
              </a:spcBef>
              <a:spcAft>
                <a:spcPts val="0"/>
              </a:spcAft>
              <a:buClr>
                <a:schemeClr val="dk1"/>
              </a:buClr>
              <a:buSzPts val="2240"/>
              <a:buNone/>
              <a:defRPr sz="2240" b="1"/>
            </a:lvl5pPr>
            <a:lvl6pPr marL="2743200" lvl="5" indent="-228600" algn="l">
              <a:lnSpc>
                <a:spcPct val="90000"/>
              </a:lnSpc>
              <a:spcBef>
                <a:spcPts val="700"/>
              </a:spcBef>
              <a:spcAft>
                <a:spcPts val="0"/>
              </a:spcAft>
              <a:buClr>
                <a:schemeClr val="dk1"/>
              </a:buClr>
              <a:buSzPts val="2240"/>
              <a:buNone/>
              <a:defRPr sz="2240" b="1"/>
            </a:lvl6pPr>
            <a:lvl7pPr marL="3200400" lvl="6" indent="-228600" algn="l">
              <a:lnSpc>
                <a:spcPct val="90000"/>
              </a:lnSpc>
              <a:spcBef>
                <a:spcPts val="700"/>
              </a:spcBef>
              <a:spcAft>
                <a:spcPts val="0"/>
              </a:spcAft>
              <a:buClr>
                <a:schemeClr val="dk1"/>
              </a:buClr>
              <a:buSzPts val="2240"/>
              <a:buNone/>
              <a:defRPr sz="2240" b="1"/>
            </a:lvl7pPr>
            <a:lvl8pPr marL="3657600" lvl="7" indent="-228600" algn="l">
              <a:lnSpc>
                <a:spcPct val="90000"/>
              </a:lnSpc>
              <a:spcBef>
                <a:spcPts val="700"/>
              </a:spcBef>
              <a:spcAft>
                <a:spcPts val="0"/>
              </a:spcAft>
              <a:buClr>
                <a:schemeClr val="dk1"/>
              </a:buClr>
              <a:buSzPts val="2240"/>
              <a:buNone/>
              <a:defRPr sz="2240" b="1"/>
            </a:lvl8pPr>
            <a:lvl9pPr marL="4114800" lvl="8" indent="-228600" algn="l">
              <a:lnSpc>
                <a:spcPct val="90000"/>
              </a:lnSpc>
              <a:spcBef>
                <a:spcPts val="700"/>
              </a:spcBef>
              <a:spcAft>
                <a:spcPts val="0"/>
              </a:spcAft>
              <a:buClr>
                <a:schemeClr val="dk1"/>
              </a:buClr>
              <a:buSzPts val="2240"/>
              <a:buNone/>
              <a:defRPr sz="2240" b="1"/>
            </a:lvl9pPr>
          </a:lstStyle>
          <a:p>
            <a:endParaRPr/>
          </a:p>
        </p:txBody>
      </p:sp>
      <p:sp>
        <p:nvSpPr>
          <p:cNvPr id="41" name="Google Shape;41;p7"/>
          <p:cNvSpPr txBox="1">
            <a:spLocks noGrp="1"/>
          </p:cNvSpPr>
          <p:nvPr>
            <p:ph type="body" idx="4"/>
          </p:nvPr>
        </p:nvSpPr>
        <p:spPr>
          <a:xfrm>
            <a:off x="6480811" y="3507105"/>
            <a:ext cx="5442347" cy="515842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400"/>
              </a:spcBef>
              <a:spcAft>
                <a:spcPts val="0"/>
              </a:spcAft>
              <a:buClr>
                <a:schemeClr val="dk1"/>
              </a:buClr>
              <a:buSzPts val="1800"/>
              <a:buChar char="•"/>
              <a:defRPr/>
            </a:lvl1pPr>
            <a:lvl2pPr marL="914400" lvl="1" indent="-342900" algn="l">
              <a:lnSpc>
                <a:spcPct val="90000"/>
              </a:lnSpc>
              <a:spcBef>
                <a:spcPts val="700"/>
              </a:spcBef>
              <a:spcAft>
                <a:spcPts val="0"/>
              </a:spcAft>
              <a:buClr>
                <a:schemeClr val="dk1"/>
              </a:buClr>
              <a:buSzPts val="1800"/>
              <a:buChar char="•"/>
              <a:defRPr/>
            </a:lvl2pPr>
            <a:lvl3pPr marL="1371600" lvl="2" indent="-342900" algn="l">
              <a:lnSpc>
                <a:spcPct val="90000"/>
              </a:lnSpc>
              <a:spcBef>
                <a:spcPts val="700"/>
              </a:spcBef>
              <a:spcAft>
                <a:spcPts val="0"/>
              </a:spcAft>
              <a:buClr>
                <a:schemeClr val="dk1"/>
              </a:buClr>
              <a:buSzPts val="1800"/>
              <a:buChar char="•"/>
              <a:defRPr/>
            </a:lvl3pPr>
            <a:lvl4pPr marL="1828800" lvl="3" indent="-342900" algn="l">
              <a:lnSpc>
                <a:spcPct val="90000"/>
              </a:lnSpc>
              <a:spcBef>
                <a:spcPts val="700"/>
              </a:spcBef>
              <a:spcAft>
                <a:spcPts val="0"/>
              </a:spcAft>
              <a:buClr>
                <a:schemeClr val="dk1"/>
              </a:buClr>
              <a:buSzPts val="1800"/>
              <a:buChar char="•"/>
              <a:defRPr/>
            </a:lvl4pPr>
            <a:lvl5pPr marL="2286000" lvl="4" indent="-342900" algn="l">
              <a:lnSpc>
                <a:spcPct val="90000"/>
              </a:lnSpc>
              <a:spcBef>
                <a:spcPts val="700"/>
              </a:spcBef>
              <a:spcAft>
                <a:spcPts val="0"/>
              </a:spcAft>
              <a:buClr>
                <a:schemeClr val="dk1"/>
              </a:buClr>
              <a:buSzPts val="1800"/>
              <a:buChar char="•"/>
              <a:defRPr/>
            </a:lvl5pPr>
            <a:lvl6pPr marL="2743200" lvl="5" indent="-342900" algn="l">
              <a:lnSpc>
                <a:spcPct val="90000"/>
              </a:lnSpc>
              <a:spcBef>
                <a:spcPts val="700"/>
              </a:spcBef>
              <a:spcAft>
                <a:spcPts val="0"/>
              </a:spcAft>
              <a:buClr>
                <a:schemeClr val="dk1"/>
              </a:buClr>
              <a:buSzPts val="1800"/>
              <a:buChar char="•"/>
              <a:defRPr/>
            </a:lvl6pPr>
            <a:lvl7pPr marL="3200400" lvl="6" indent="-342900" algn="l">
              <a:lnSpc>
                <a:spcPct val="90000"/>
              </a:lnSpc>
              <a:spcBef>
                <a:spcPts val="700"/>
              </a:spcBef>
              <a:spcAft>
                <a:spcPts val="0"/>
              </a:spcAft>
              <a:buClr>
                <a:schemeClr val="dk1"/>
              </a:buClr>
              <a:buSzPts val="1800"/>
              <a:buChar char="•"/>
              <a:defRPr/>
            </a:lvl7pPr>
            <a:lvl8pPr marL="3657600" lvl="7" indent="-342900" algn="l">
              <a:lnSpc>
                <a:spcPct val="90000"/>
              </a:lnSpc>
              <a:spcBef>
                <a:spcPts val="700"/>
              </a:spcBef>
              <a:spcAft>
                <a:spcPts val="0"/>
              </a:spcAft>
              <a:buClr>
                <a:schemeClr val="dk1"/>
              </a:buClr>
              <a:buSzPts val="1800"/>
              <a:buChar char="•"/>
              <a:defRPr/>
            </a:lvl8pPr>
            <a:lvl9pPr marL="4114800" lvl="8" indent="-342900" algn="l">
              <a:lnSpc>
                <a:spcPct val="90000"/>
              </a:lnSpc>
              <a:spcBef>
                <a:spcPts val="700"/>
              </a:spcBef>
              <a:spcAft>
                <a:spcPts val="0"/>
              </a:spcAft>
              <a:buClr>
                <a:schemeClr val="dk1"/>
              </a:buClr>
              <a:buSzPts val="1800"/>
              <a:buChar char="•"/>
              <a:defRPr/>
            </a:lvl9pPr>
          </a:lstStyle>
          <a:p>
            <a:endParaRPr/>
          </a:p>
        </p:txBody>
      </p:sp>
      <p:sp>
        <p:nvSpPr>
          <p:cNvPr id="42" name="Google Shape;42;p7"/>
          <p:cNvSpPr txBox="1">
            <a:spLocks noGrp="1"/>
          </p:cNvSpPr>
          <p:nvPr>
            <p:ph type="dt" idx="10"/>
          </p:nvPr>
        </p:nvSpPr>
        <p:spPr>
          <a:xfrm>
            <a:off x="880110" y="8898892"/>
            <a:ext cx="2880360" cy="5111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ftr" idx="11"/>
          </p:nvPr>
        </p:nvSpPr>
        <p:spPr>
          <a:xfrm>
            <a:off x="4240530" y="8898892"/>
            <a:ext cx="4320540" cy="5111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7"/>
          <p:cNvSpPr txBox="1">
            <a:spLocks noGrp="1"/>
          </p:cNvSpPr>
          <p:nvPr>
            <p:ph type="sldNum" idx="12"/>
          </p:nvPr>
        </p:nvSpPr>
        <p:spPr>
          <a:xfrm>
            <a:off x="9041130" y="8898892"/>
            <a:ext cx="2880360" cy="5111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880110" y="511177"/>
            <a:ext cx="11041380" cy="185578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a:spLocks noGrp="1"/>
          </p:cNvSpPr>
          <p:nvPr>
            <p:ph type="dt" idx="10"/>
          </p:nvPr>
        </p:nvSpPr>
        <p:spPr>
          <a:xfrm>
            <a:off x="880110" y="8898892"/>
            <a:ext cx="2880360" cy="5111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8"/>
          <p:cNvSpPr txBox="1">
            <a:spLocks noGrp="1"/>
          </p:cNvSpPr>
          <p:nvPr>
            <p:ph type="ftr" idx="11"/>
          </p:nvPr>
        </p:nvSpPr>
        <p:spPr>
          <a:xfrm>
            <a:off x="4240530" y="8898892"/>
            <a:ext cx="4320540" cy="5111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a:spLocks noGrp="1"/>
          </p:cNvSpPr>
          <p:nvPr>
            <p:ph type="sldNum" idx="12"/>
          </p:nvPr>
        </p:nvSpPr>
        <p:spPr>
          <a:xfrm>
            <a:off x="9041130" y="8898892"/>
            <a:ext cx="2880360" cy="5111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9"/>
          <p:cNvSpPr txBox="1">
            <a:spLocks noGrp="1"/>
          </p:cNvSpPr>
          <p:nvPr>
            <p:ph type="dt" idx="10"/>
          </p:nvPr>
        </p:nvSpPr>
        <p:spPr>
          <a:xfrm>
            <a:off x="880110" y="8898892"/>
            <a:ext cx="2880360" cy="5111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9"/>
          <p:cNvSpPr txBox="1">
            <a:spLocks noGrp="1"/>
          </p:cNvSpPr>
          <p:nvPr>
            <p:ph type="ftr" idx="11"/>
          </p:nvPr>
        </p:nvSpPr>
        <p:spPr>
          <a:xfrm>
            <a:off x="4240530" y="8898892"/>
            <a:ext cx="4320540" cy="5111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sldNum" idx="12"/>
          </p:nvPr>
        </p:nvSpPr>
        <p:spPr>
          <a:xfrm>
            <a:off x="9041130" y="8898892"/>
            <a:ext cx="2880360" cy="5111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0"/>
          <p:cNvSpPr txBox="1">
            <a:spLocks noGrp="1"/>
          </p:cNvSpPr>
          <p:nvPr>
            <p:ph type="title"/>
          </p:nvPr>
        </p:nvSpPr>
        <p:spPr>
          <a:xfrm>
            <a:off x="881778" y="640080"/>
            <a:ext cx="4128849" cy="224028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480"/>
              <a:buFont typeface="Calibri"/>
              <a:buNone/>
              <a:defRPr sz="448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0"/>
          <p:cNvSpPr txBox="1">
            <a:spLocks noGrp="1"/>
          </p:cNvSpPr>
          <p:nvPr>
            <p:ph type="body" idx="1"/>
          </p:nvPr>
        </p:nvSpPr>
        <p:spPr>
          <a:xfrm>
            <a:off x="5442347" y="1382397"/>
            <a:ext cx="6480810" cy="6823075"/>
          </a:xfrm>
          <a:prstGeom prst="rect">
            <a:avLst/>
          </a:prstGeom>
          <a:noFill/>
          <a:ln>
            <a:noFill/>
          </a:ln>
        </p:spPr>
        <p:txBody>
          <a:bodyPr spcFirstLastPara="1" wrap="square" lIns="91425" tIns="45700" rIns="91425" bIns="45700" anchor="t" anchorCtr="0">
            <a:normAutofit/>
          </a:bodyPr>
          <a:lstStyle>
            <a:lvl1pPr marL="457200" lvl="0" indent="-513080" algn="l">
              <a:lnSpc>
                <a:spcPct val="90000"/>
              </a:lnSpc>
              <a:spcBef>
                <a:spcPts val="1400"/>
              </a:spcBef>
              <a:spcAft>
                <a:spcPts val="0"/>
              </a:spcAft>
              <a:buClr>
                <a:schemeClr val="dk1"/>
              </a:buClr>
              <a:buSzPts val="4480"/>
              <a:buChar char="•"/>
              <a:defRPr sz="4480"/>
            </a:lvl1pPr>
            <a:lvl2pPr marL="914400" lvl="1" indent="-477519" algn="l">
              <a:lnSpc>
                <a:spcPct val="90000"/>
              </a:lnSpc>
              <a:spcBef>
                <a:spcPts val="700"/>
              </a:spcBef>
              <a:spcAft>
                <a:spcPts val="0"/>
              </a:spcAft>
              <a:buClr>
                <a:schemeClr val="dk1"/>
              </a:buClr>
              <a:buSzPts val="3920"/>
              <a:buChar char="•"/>
              <a:defRPr sz="3920"/>
            </a:lvl2pPr>
            <a:lvl3pPr marL="1371600" lvl="2" indent="-441960" algn="l">
              <a:lnSpc>
                <a:spcPct val="90000"/>
              </a:lnSpc>
              <a:spcBef>
                <a:spcPts val="700"/>
              </a:spcBef>
              <a:spcAft>
                <a:spcPts val="0"/>
              </a:spcAft>
              <a:buClr>
                <a:schemeClr val="dk1"/>
              </a:buClr>
              <a:buSzPts val="3360"/>
              <a:buChar char="•"/>
              <a:defRPr sz="3359"/>
            </a:lvl3pPr>
            <a:lvl4pPr marL="1828800" lvl="3" indent="-406400" algn="l">
              <a:lnSpc>
                <a:spcPct val="90000"/>
              </a:lnSpc>
              <a:spcBef>
                <a:spcPts val="700"/>
              </a:spcBef>
              <a:spcAft>
                <a:spcPts val="0"/>
              </a:spcAft>
              <a:buClr>
                <a:schemeClr val="dk1"/>
              </a:buClr>
              <a:buSzPts val="2800"/>
              <a:buChar char="•"/>
              <a:defRPr sz="2800"/>
            </a:lvl4pPr>
            <a:lvl5pPr marL="2286000" lvl="4" indent="-406400" algn="l">
              <a:lnSpc>
                <a:spcPct val="90000"/>
              </a:lnSpc>
              <a:spcBef>
                <a:spcPts val="700"/>
              </a:spcBef>
              <a:spcAft>
                <a:spcPts val="0"/>
              </a:spcAft>
              <a:buClr>
                <a:schemeClr val="dk1"/>
              </a:buClr>
              <a:buSzPts val="2800"/>
              <a:buChar char="•"/>
              <a:defRPr sz="2800"/>
            </a:lvl5pPr>
            <a:lvl6pPr marL="2743200" lvl="5" indent="-406400" algn="l">
              <a:lnSpc>
                <a:spcPct val="90000"/>
              </a:lnSpc>
              <a:spcBef>
                <a:spcPts val="700"/>
              </a:spcBef>
              <a:spcAft>
                <a:spcPts val="0"/>
              </a:spcAft>
              <a:buClr>
                <a:schemeClr val="dk1"/>
              </a:buClr>
              <a:buSzPts val="2800"/>
              <a:buChar char="•"/>
              <a:defRPr sz="2800"/>
            </a:lvl6pPr>
            <a:lvl7pPr marL="3200400" lvl="6" indent="-406400" algn="l">
              <a:lnSpc>
                <a:spcPct val="90000"/>
              </a:lnSpc>
              <a:spcBef>
                <a:spcPts val="700"/>
              </a:spcBef>
              <a:spcAft>
                <a:spcPts val="0"/>
              </a:spcAft>
              <a:buClr>
                <a:schemeClr val="dk1"/>
              </a:buClr>
              <a:buSzPts val="2800"/>
              <a:buChar char="•"/>
              <a:defRPr sz="2800"/>
            </a:lvl7pPr>
            <a:lvl8pPr marL="3657600" lvl="7" indent="-406400" algn="l">
              <a:lnSpc>
                <a:spcPct val="90000"/>
              </a:lnSpc>
              <a:spcBef>
                <a:spcPts val="700"/>
              </a:spcBef>
              <a:spcAft>
                <a:spcPts val="0"/>
              </a:spcAft>
              <a:buClr>
                <a:schemeClr val="dk1"/>
              </a:buClr>
              <a:buSzPts val="2800"/>
              <a:buChar char="•"/>
              <a:defRPr sz="2800"/>
            </a:lvl8pPr>
            <a:lvl9pPr marL="4114800" lvl="8" indent="-406400" algn="l">
              <a:lnSpc>
                <a:spcPct val="90000"/>
              </a:lnSpc>
              <a:spcBef>
                <a:spcPts val="700"/>
              </a:spcBef>
              <a:spcAft>
                <a:spcPts val="0"/>
              </a:spcAft>
              <a:buClr>
                <a:schemeClr val="dk1"/>
              </a:buClr>
              <a:buSzPts val="2800"/>
              <a:buChar char="•"/>
              <a:defRPr sz="2800"/>
            </a:lvl9pPr>
          </a:lstStyle>
          <a:p>
            <a:endParaRPr/>
          </a:p>
        </p:txBody>
      </p:sp>
      <p:sp>
        <p:nvSpPr>
          <p:cNvPr id="57" name="Google Shape;57;p10"/>
          <p:cNvSpPr txBox="1">
            <a:spLocks noGrp="1"/>
          </p:cNvSpPr>
          <p:nvPr>
            <p:ph type="body" idx="2"/>
          </p:nvPr>
        </p:nvSpPr>
        <p:spPr>
          <a:xfrm>
            <a:off x="881778" y="2880360"/>
            <a:ext cx="4128849" cy="533622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400"/>
              </a:spcBef>
              <a:spcAft>
                <a:spcPts val="0"/>
              </a:spcAft>
              <a:buClr>
                <a:schemeClr val="dk1"/>
              </a:buClr>
              <a:buSzPts val="2240"/>
              <a:buNone/>
              <a:defRPr sz="2240"/>
            </a:lvl1pPr>
            <a:lvl2pPr marL="914400" lvl="1" indent="-228600" algn="l">
              <a:lnSpc>
                <a:spcPct val="90000"/>
              </a:lnSpc>
              <a:spcBef>
                <a:spcPts val="700"/>
              </a:spcBef>
              <a:spcAft>
                <a:spcPts val="0"/>
              </a:spcAft>
              <a:buClr>
                <a:schemeClr val="dk1"/>
              </a:buClr>
              <a:buSzPts val="1960"/>
              <a:buNone/>
              <a:defRPr sz="1960"/>
            </a:lvl2pPr>
            <a:lvl3pPr marL="1371600" lvl="2" indent="-228600" algn="l">
              <a:lnSpc>
                <a:spcPct val="90000"/>
              </a:lnSpc>
              <a:spcBef>
                <a:spcPts val="700"/>
              </a:spcBef>
              <a:spcAft>
                <a:spcPts val="0"/>
              </a:spcAft>
              <a:buClr>
                <a:schemeClr val="dk1"/>
              </a:buClr>
              <a:buSzPts val="1680"/>
              <a:buNone/>
              <a:defRPr sz="1679"/>
            </a:lvl3pPr>
            <a:lvl4pPr marL="1828800" lvl="3" indent="-228600" algn="l">
              <a:lnSpc>
                <a:spcPct val="90000"/>
              </a:lnSpc>
              <a:spcBef>
                <a:spcPts val="700"/>
              </a:spcBef>
              <a:spcAft>
                <a:spcPts val="0"/>
              </a:spcAft>
              <a:buClr>
                <a:schemeClr val="dk1"/>
              </a:buClr>
              <a:buSzPts val="1400"/>
              <a:buNone/>
              <a:defRPr sz="1400"/>
            </a:lvl4pPr>
            <a:lvl5pPr marL="2286000" lvl="4" indent="-228600" algn="l">
              <a:lnSpc>
                <a:spcPct val="90000"/>
              </a:lnSpc>
              <a:spcBef>
                <a:spcPts val="700"/>
              </a:spcBef>
              <a:spcAft>
                <a:spcPts val="0"/>
              </a:spcAft>
              <a:buClr>
                <a:schemeClr val="dk1"/>
              </a:buClr>
              <a:buSzPts val="1400"/>
              <a:buNone/>
              <a:defRPr sz="1400"/>
            </a:lvl5pPr>
            <a:lvl6pPr marL="2743200" lvl="5" indent="-228600" algn="l">
              <a:lnSpc>
                <a:spcPct val="90000"/>
              </a:lnSpc>
              <a:spcBef>
                <a:spcPts val="700"/>
              </a:spcBef>
              <a:spcAft>
                <a:spcPts val="0"/>
              </a:spcAft>
              <a:buClr>
                <a:schemeClr val="dk1"/>
              </a:buClr>
              <a:buSzPts val="1400"/>
              <a:buNone/>
              <a:defRPr sz="1400"/>
            </a:lvl6pPr>
            <a:lvl7pPr marL="3200400" lvl="6" indent="-228600" algn="l">
              <a:lnSpc>
                <a:spcPct val="90000"/>
              </a:lnSpc>
              <a:spcBef>
                <a:spcPts val="700"/>
              </a:spcBef>
              <a:spcAft>
                <a:spcPts val="0"/>
              </a:spcAft>
              <a:buClr>
                <a:schemeClr val="dk1"/>
              </a:buClr>
              <a:buSzPts val="1400"/>
              <a:buNone/>
              <a:defRPr sz="1400"/>
            </a:lvl7pPr>
            <a:lvl8pPr marL="3657600" lvl="7" indent="-228600" algn="l">
              <a:lnSpc>
                <a:spcPct val="90000"/>
              </a:lnSpc>
              <a:spcBef>
                <a:spcPts val="700"/>
              </a:spcBef>
              <a:spcAft>
                <a:spcPts val="0"/>
              </a:spcAft>
              <a:buClr>
                <a:schemeClr val="dk1"/>
              </a:buClr>
              <a:buSzPts val="1400"/>
              <a:buNone/>
              <a:defRPr sz="1400"/>
            </a:lvl8pPr>
            <a:lvl9pPr marL="4114800" lvl="8" indent="-228600" algn="l">
              <a:lnSpc>
                <a:spcPct val="90000"/>
              </a:lnSpc>
              <a:spcBef>
                <a:spcPts val="700"/>
              </a:spcBef>
              <a:spcAft>
                <a:spcPts val="0"/>
              </a:spcAft>
              <a:buClr>
                <a:schemeClr val="dk1"/>
              </a:buClr>
              <a:buSzPts val="1400"/>
              <a:buNone/>
              <a:defRPr sz="1400"/>
            </a:lvl9pPr>
          </a:lstStyle>
          <a:p>
            <a:endParaRPr/>
          </a:p>
        </p:txBody>
      </p:sp>
      <p:sp>
        <p:nvSpPr>
          <p:cNvPr id="58" name="Google Shape;58;p10"/>
          <p:cNvSpPr txBox="1">
            <a:spLocks noGrp="1"/>
          </p:cNvSpPr>
          <p:nvPr>
            <p:ph type="dt" idx="10"/>
          </p:nvPr>
        </p:nvSpPr>
        <p:spPr>
          <a:xfrm>
            <a:off x="880110" y="8898892"/>
            <a:ext cx="2880360" cy="5111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a:spLocks noGrp="1"/>
          </p:cNvSpPr>
          <p:nvPr>
            <p:ph type="ftr" idx="11"/>
          </p:nvPr>
        </p:nvSpPr>
        <p:spPr>
          <a:xfrm>
            <a:off x="4240530" y="8898892"/>
            <a:ext cx="4320540" cy="5111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0"/>
          <p:cNvSpPr txBox="1">
            <a:spLocks noGrp="1"/>
          </p:cNvSpPr>
          <p:nvPr>
            <p:ph type="sldNum" idx="12"/>
          </p:nvPr>
        </p:nvSpPr>
        <p:spPr>
          <a:xfrm>
            <a:off x="9041130" y="8898892"/>
            <a:ext cx="2880360" cy="5111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1"/>
          <p:cNvSpPr txBox="1">
            <a:spLocks noGrp="1"/>
          </p:cNvSpPr>
          <p:nvPr>
            <p:ph type="title"/>
          </p:nvPr>
        </p:nvSpPr>
        <p:spPr>
          <a:xfrm>
            <a:off x="881778" y="640080"/>
            <a:ext cx="4128849" cy="224028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480"/>
              <a:buFont typeface="Calibri"/>
              <a:buNone/>
              <a:defRPr sz="448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1"/>
          <p:cNvSpPr>
            <a:spLocks noGrp="1"/>
          </p:cNvSpPr>
          <p:nvPr>
            <p:ph type="pic" idx="2"/>
          </p:nvPr>
        </p:nvSpPr>
        <p:spPr>
          <a:xfrm>
            <a:off x="5442347" y="1382397"/>
            <a:ext cx="6480810" cy="6823075"/>
          </a:xfrm>
          <a:prstGeom prst="rect">
            <a:avLst/>
          </a:prstGeom>
          <a:noFill/>
          <a:ln>
            <a:noFill/>
          </a:ln>
        </p:spPr>
      </p:sp>
      <p:sp>
        <p:nvSpPr>
          <p:cNvPr id="64" name="Google Shape;64;p11"/>
          <p:cNvSpPr txBox="1">
            <a:spLocks noGrp="1"/>
          </p:cNvSpPr>
          <p:nvPr>
            <p:ph type="body" idx="1"/>
          </p:nvPr>
        </p:nvSpPr>
        <p:spPr>
          <a:xfrm>
            <a:off x="881778" y="2880360"/>
            <a:ext cx="4128849" cy="533622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400"/>
              </a:spcBef>
              <a:spcAft>
                <a:spcPts val="0"/>
              </a:spcAft>
              <a:buClr>
                <a:schemeClr val="dk1"/>
              </a:buClr>
              <a:buSzPts val="2240"/>
              <a:buNone/>
              <a:defRPr sz="2240"/>
            </a:lvl1pPr>
            <a:lvl2pPr marL="914400" lvl="1" indent="-228600" algn="l">
              <a:lnSpc>
                <a:spcPct val="90000"/>
              </a:lnSpc>
              <a:spcBef>
                <a:spcPts val="700"/>
              </a:spcBef>
              <a:spcAft>
                <a:spcPts val="0"/>
              </a:spcAft>
              <a:buClr>
                <a:schemeClr val="dk1"/>
              </a:buClr>
              <a:buSzPts val="1960"/>
              <a:buNone/>
              <a:defRPr sz="1960"/>
            </a:lvl2pPr>
            <a:lvl3pPr marL="1371600" lvl="2" indent="-228600" algn="l">
              <a:lnSpc>
                <a:spcPct val="90000"/>
              </a:lnSpc>
              <a:spcBef>
                <a:spcPts val="700"/>
              </a:spcBef>
              <a:spcAft>
                <a:spcPts val="0"/>
              </a:spcAft>
              <a:buClr>
                <a:schemeClr val="dk1"/>
              </a:buClr>
              <a:buSzPts val="1680"/>
              <a:buNone/>
              <a:defRPr sz="1679"/>
            </a:lvl3pPr>
            <a:lvl4pPr marL="1828800" lvl="3" indent="-228600" algn="l">
              <a:lnSpc>
                <a:spcPct val="90000"/>
              </a:lnSpc>
              <a:spcBef>
                <a:spcPts val="700"/>
              </a:spcBef>
              <a:spcAft>
                <a:spcPts val="0"/>
              </a:spcAft>
              <a:buClr>
                <a:schemeClr val="dk1"/>
              </a:buClr>
              <a:buSzPts val="1400"/>
              <a:buNone/>
              <a:defRPr sz="1400"/>
            </a:lvl4pPr>
            <a:lvl5pPr marL="2286000" lvl="4" indent="-228600" algn="l">
              <a:lnSpc>
                <a:spcPct val="90000"/>
              </a:lnSpc>
              <a:spcBef>
                <a:spcPts val="700"/>
              </a:spcBef>
              <a:spcAft>
                <a:spcPts val="0"/>
              </a:spcAft>
              <a:buClr>
                <a:schemeClr val="dk1"/>
              </a:buClr>
              <a:buSzPts val="1400"/>
              <a:buNone/>
              <a:defRPr sz="1400"/>
            </a:lvl5pPr>
            <a:lvl6pPr marL="2743200" lvl="5" indent="-228600" algn="l">
              <a:lnSpc>
                <a:spcPct val="90000"/>
              </a:lnSpc>
              <a:spcBef>
                <a:spcPts val="700"/>
              </a:spcBef>
              <a:spcAft>
                <a:spcPts val="0"/>
              </a:spcAft>
              <a:buClr>
                <a:schemeClr val="dk1"/>
              </a:buClr>
              <a:buSzPts val="1400"/>
              <a:buNone/>
              <a:defRPr sz="1400"/>
            </a:lvl6pPr>
            <a:lvl7pPr marL="3200400" lvl="6" indent="-228600" algn="l">
              <a:lnSpc>
                <a:spcPct val="90000"/>
              </a:lnSpc>
              <a:spcBef>
                <a:spcPts val="700"/>
              </a:spcBef>
              <a:spcAft>
                <a:spcPts val="0"/>
              </a:spcAft>
              <a:buClr>
                <a:schemeClr val="dk1"/>
              </a:buClr>
              <a:buSzPts val="1400"/>
              <a:buNone/>
              <a:defRPr sz="1400"/>
            </a:lvl7pPr>
            <a:lvl8pPr marL="3657600" lvl="7" indent="-228600" algn="l">
              <a:lnSpc>
                <a:spcPct val="90000"/>
              </a:lnSpc>
              <a:spcBef>
                <a:spcPts val="700"/>
              </a:spcBef>
              <a:spcAft>
                <a:spcPts val="0"/>
              </a:spcAft>
              <a:buClr>
                <a:schemeClr val="dk1"/>
              </a:buClr>
              <a:buSzPts val="1400"/>
              <a:buNone/>
              <a:defRPr sz="1400"/>
            </a:lvl8pPr>
            <a:lvl9pPr marL="4114800" lvl="8" indent="-228600" algn="l">
              <a:lnSpc>
                <a:spcPct val="90000"/>
              </a:lnSpc>
              <a:spcBef>
                <a:spcPts val="700"/>
              </a:spcBef>
              <a:spcAft>
                <a:spcPts val="0"/>
              </a:spcAft>
              <a:buClr>
                <a:schemeClr val="dk1"/>
              </a:buClr>
              <a:buSzPts val="1400"/>
              <a:buNone/>
              <a:defRPr sz="1400"/>
            </a:lvl9pPr>
          </a:lstStyle>
          <a:p>
            <a:endParaRPr/>
          </a:p>
        </p:txBody>
      </p:sp>
      <p:sp>
        <p:nvSpPr>
          <p:cNvPr id="65" name="Google Shape;65;p11"/>
          <p:cNvSpPr txBox="1">
            <a:spLocks noGrp="1"/>
          </p:cNvSpPr>
          <p:nvPr>
            <p:ph type="dt" idx="10"/>
          </p:nvPr>
        </p:nvSpPr>
        <p:spPr>
          <a:xfrm>
            <a:off x="880110" y="8898892"/>
            <a:ext cx="2880360" cy="5111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1"/>
          <p:cNvSpPr txBox="1">
            <a:spLocks noGrp="1"/>
          </p:cNvSpPr>
          <p:nvPr>
            <p:ph type="ftr" idx="11"/>
          </p:nvPr>
        </p:nvSpPr>
        <p:spPr>
          <a:xfrm>
            <a:off x="4240530" y="8898892"/>
            <a:ext cx="4320540" cy="5111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a:spLocks noGrp="1"/>
          </p:cNvSpPr>
          <p:nvPr>
            <p:ph type="sldNum" idx="12"/>
          </p:nvPr>
        </p:nvSpPr>
        <p:spPr>
          <a:xfrm>
            <a:off x="9041130" y="8898892"/>
            <a:ext cx="2880360" cy="5111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
          <p:cNvSpPr txBox="1">
            <a:spLocks noGrp="1"/>
          </p:cNvSpPr>
          <p:nvPr>
            <p:ph type="title"/>
          </p:nvPr>
        </p:nvSpPr>
        <p:spPr>
          <a:xfrm>
            <a:off x="880110" y="511177"/>
            <a:ext cx="11041380" cy="1855788"/>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6160"/>
              <a:buFont typeface="Calibri"/>
              <a:buNone/>
              <a:defRPr sz="616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
          <p:cNvSpPr txBox="1">
            <a:spLocks noGrp="1"/>
          </p:cNvSpPr>
          <p:nvPr>
            <p:ph type="body" idx="1"/>
          </p:nvPr>
        </p:nvSpPr>
        <p:spPr>
          <a:xfrm>
            <a:off x="880110" y="2555875"/>
            <a:ext cx="11041380" cy="6091873"/>
          </a:xfrm>
          <a:prstGeom prst="rect">
            <a:avLst/>
          </a:prstGeom>
          <a:noFill/>
          <a:ln>
            <a:noFill/>
          </a:ln>
        </p:spPr>
        <p:txBody>
          <a:bodyPr spcFirstLastPara="1" wrap="square" lIns="91425" tIns="45700" rIns="91425" bIns="45700" anchor="t" anchorCtr="0">
            <a:normAutofit/>
          </a:bodyPr>
          <a:lstStyle>
            <a:lvl1pPr marL="457200" marR="0" lvl="0" indent="-477519" algn="l" rtl="0">
              <a:lnSpc>
                <a:spcPct val="90000"/>
              </a:lnSpc>
              <a:spcBef>
                <a:spcPts val="1400"/>
              </a:spcBef>
              <a:spcAft>
                <a:spcPts val="0"/>
              </a:spcAft>
              <a:buClr>
                <a:schemeClr val="dk1"/>
              </a:buClr>
              <a:buSzPts val="3920"/>
              <a:buFont typeface="Arial"/>
              <a:buChar char="•"/>
              <a:defRPr sz="3920" b="0" i="0" u="none" strike="noStrike" cap="none">
                <a:solidFill>
                  <a:schemeClr val="dk1"/>
                </a:solidFill>
                <a:latin typeface="Calibri"/>
                <a:ea typeface="Calibri"/>
                <a:cs typeface="Calibri"/>
                <a:sym typeface="Calibri"/>
              </a:defRPr>
            </a:lvl1pPr>
            <a:lvl2pPr marL="914400" marR="0" lvl="1" indent="-441960" algn="l" rtl="0">
              <a:lnSpc>
                <a:spcPct val="90000"/>
              </a:lnSpc>
              <a:spcBef>
                <a:spcPts val="700"/>
              </a:spcBef>
              <a:spcAft>
                <a:spcPts val="0"/>
              </a:spcAft>
              <a:buClr>
                <a:schemeClr val="dk1"/>
              </a:buClr>
              <a:buSzPts val="3360"/>
              <a:buFont typeface="Arial"/>
              <a:buChar char="•"/>
              <a:defRPr sz="3359" b="0" i="0" u="none" strike="noStrike" cap="none">
                <a:solidFill>
                  <a:schemeClr val="dk1"/>
                </a:solidFill>
                <a:latin typeface="Calibri"/>
                <a:ea typeface="Calibri"/>
                <a:cs typeface="Calibri"/>
                <a:sym typeface="Calibri"/>
              </a:defRPr>
            </a:lvl2pPr>
            <a:lvl3pPr marL="1371600" marR="0" lvl="2" indent="-406400" algn="l" rtl="0">
              <a:lnSpc>
                <a:spcPct val="90000"/>
              </a:lnSpc>
              <a:spcBef>
                <a:spcPts val="7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3pPr>
            <a:lvl4pPr marL="1828800" marR="0" lvl="3" indent="-388619" algn="l" rtl="0">
              <a:lnSpc>
                <a:spcPct val="90000"/>
              </a:lnSpc>
              <a:spcBef>
                <a:spcPts val="700"/>
              </a:spcBef>
              <a:spcAft>
                <a:spcPts val="0"/>
              </a:spcAft>
              <a:buClr>
                <a:schemeClr val="dk1"/>
              </a:buClr>
              <a:buSzPts val="2520"/>
              <a:buFont typeface="Arial"/>
              <a:buChar char="•"/>
              <a:defRPr sz="2520" b="0" i="0" u="none" strike="noStrike" cap="none">
                <a:solidFill>
                  <a:schemeClr val="dk1"/>
                </a:solidFill>
                <a:latin typeface="Calibri"/>
                <a:ea typeface="Calibri"/>
                <a:cs typeface="Calibri"/>
                <a:sym typeface="Calibri"/>
              </a:defRPr>
            </a:lvl4pPr>
            <a:lvl5pPr marL="2286000" marR="0" lvl="4" indent="-388620" algn="l" rtl="0">
              <a:lnSpc>
                <a:spcPct val="90000"/>
              </a:lnSpc>
              <a:spcBef>
                <a:spcPts val="700"/>
              </a:spcBef>
              <a:spcAft>
                <a:spcPts val="0"/>
              </a:spcAft>
              <a:buClr>
                <a:schemeClr val="dk1"/>
              </a:buClr>
              <a:buSzPts val="2520"/>
              <a:buFont typeface="Arial"/>
              <a:buChar char="•"/>
              <a:defRPr sz="2520" b="0" i="0" u="none" strike="noStrike" cap="none">
                <a:solidFill>
                  <a:schemeClr val="dk1"/>
                </a:solidFill>
                <a:latin typeface="Calibri"/>
                <a:ea typeface="Calibri"/>
                <a:cs typeface="Calibri"/>
                <a:sym typeface="Calibri"/>
              </a:defRPr>
            </a:lvl5pPr>
            <a:lvl6pPr marL="2743200" marR="0" lvl="5" indent="-388620" algn="l" rtl="0">
              <a:lnSpc>
                <a:spcPct val="90000"/>
              </a:lnSpc>
              <a:spcBef>
                <a:spcPts val="700"/>
              </a:spcBef>
              <a:spcAft>
                <a:spcPts val="0"/>
              </a:spcAft>
              <a:buClr>
                <a:schemeClr val="dk1"/>
              </a:buClr>
              <a:buSzPts val="2520"/>
              <a:buFont typeface="Arial"/>
              <a:buChar char="•"/>
              <a:defRPr sz="2520" b="0" i="0" u="none" strike="noStrike" cap="none">
                <a:solidFill>
                  <a:schemeClr val="dk1"/>
                </a:solidFill>
                <a:latin typeface="Calibri"/>
                <a:ea typeface="Calibri"/>
                <a:cs typeface="Calibri"/>
                <a:sym typeface="Calibri"/>
              </a:defRPr>
            </a:lvl6pPr>
            <a:lvl7pPr marL="3200400" marR="0" lvl="6" indent="-388620" algn="l" rtl="0">
              <a:lnSpc>
                <a:spcPct val="90000"/>
              </a:lnSpc>
              <a:spcBef>
                <a:spcPts val="700"/>
              </a:spcBef>
              <a:spcAft>
                <a:spcPts val="0"/>
              </a:spcAft>
              <a:buClr>
                <a:schemeClr val="dk1"/>
              </a:buClr>
              <a:buSzPts val="2520"/>
              <a:buFont typeface="Arial"/>
              <a:buChar char="•"/>
              <a:defRPr sz="2520" b="0" i="0" u="none" strike="noStrike" cap="none">
                <a:solidFill>
                  <a:schemeClr val="dk1"/>
                </a:solidFill>
                <a:latin typeface="Calibri"/>
                <a:ea typeface="Calibri"/>
                <a:cs typeface="Calibri"/>
                <a:sym typeface="Calibri"/>
              </a:defRPr>
            </a:lvl7pPr>
            <a:lvl8pPr marL="3657600" marR="0" lvl="7" indent="-388620" algn="l" rtl="0">
              <a:lnSpc>
                <a:spcPct val="90000"/>
              </a:lnSpc>
              <a:spcBef>
                <a:spcPts val="700"/>
              </a:spcBef>
              <a:spcAft>
                <a:spcPts val="0"/>
              </a:spcAft>
              <a:buClr>
                <a:schemeClr val="dk1"/>
              </a:buClr>
              <a:buSzPts val="2520"/>
              <a:buFont typeface="Arial"/>
              <a:buChar char="•"/>
              <a:defRPr sz="2520" b="0" i="0" u="none" strike="noStrike" cap="none">
                <a:solidFill>
                  <a:schemeClr val="dk1"/>
                </a:solidFill>
                <a:latin typeface="Calibri"/>
                <a:ea typeface="Calibri"/>
                <a:cs typeface="Calibri"/>
                <a:sym typeface="Calibri"/>
              </a:defRPr>
            </a:lvl8pPr>
            <a:lvl9pPr marL="4114800" marR="0" lvl="8" indent="-388620" algn="l" rtl="0">
              <a:lnSpc>
                <a:spcPct val="90000"/>
              </a:lnSpc>
              <a:spcBef>
                <a:spcPts val="700"/>
              </a:spcBef>
              <a:spcAft>
                <a:spcPts val="0"/>
              </a:spcAft>
              <a:buClr>
                <a:schemeClr val="dk1"/>
              </a:buClr>
              <a:buSzPts val="2520"/>
              <a:buFont typeface="Arial"/>
              <a:buChar char="•"/>
              <a:defRPr sz="2520" b="0" i="0" u="none" strike="noStrike" cap="none">
                <a:solidFill>
                  <a:schemeClr val="dk1"/>
                </a:solidFill>
                <a:latin typeface="Calibri"/>
                <a:ea typeface="Calibri"/>
                <a:cs typeface="Calibri"/>
                <a:sym typeface="Calibri"/>
              </a:defRPr>
            </a:lvl9pPr>
          </a:lstStyle>
          <a:p>
            <a:endParaRPr/>
          </a:p>
        </p:txBody>
      </p:sp>
      <p:sp>
        <p:nvSpPr>
          <p:cNvPr id="8" name="Google Shape;8;p2"/>
          <p:cNvSpPr txBox="1">
            <a:spLocks noGrp="1"/>
          </p:cNvSpPr>
          <p:nvPr>
            <p:ph type="dt" idx="10"/>
          </p:nvPr>
        </p:nvSpPr>
        <p:spPr>
          <a:xfrm>
            <a:off x="880110" y="8898892"/>
            <a:ext cx="2880360" cy="51117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679"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
          <p:cNvSpPr txBox="1">
            <a:spLocks noGrp="1"/>
          </p:cNvSpPr>
          <p:nvPr>
            <p:ph type="ftr" idx="11"/>
          </p:nvPr>
        </p:nvSpPr>
        <p:spPr>
          <a:xfrm>
            <a:off x="4240530" y="8898892"/>
            <a:ext cx="4320540" cy="51117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679"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
          <p:cNvSpPr txBox="1">
            <a:spLocks noGrp="1"/>
          </p:cNvSpPr>
          <p:nvPr>
            <p:ph type="sldNum" idx="12"/>
          </p:nvPr>
        </p:nvSpPr>
        <p:spPr>
          <a:xfrm>
            <a:off x="9041130" y="8898892"/>
            <a:ext cx="2880360" cy="51117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679" b="0" i="0" u="none" strike="noStrike" cap="none">
                <a:solidFill>
                  <a:srgbClr val="888888"/>
                </a:solidFill>
                <a:latin typeface="Calibri"/>
                <a:ea typeface="Calibri"/>
                <a:cs typeface="Calibri"/>
                <a:sym typeface="Calibri"/>
              </a:defRPr>
            </a:lvl1pPr>
            <a:lvl2pPr marL="0" marR="0" lvl="1" indent="0" algn="r" rtl="0">
              <a:spcBef>
                <a:spcPts val="0"/>
              </a:spcBef>
              <a:buNone/>
              <a:defRPr sz="1679" b="0" i="0" u="none" strike="noStrike" cap="none">
                <a:solidFill>
                  <a:srgbClr val="888888"/>
                </a:solidFill>
                <a:latin typeface="Calibri"/>
                <a:ea typeface="Calibri"/>
                <a:cs typeface="Calibri"/>
                <a:sym typeface="Calibri"/>
              </a:defRPr>
            </a:lvl2pPr>
            <a:lvl3pPr marL="0" marR="0" lvl="2" indent="0" algn="r" rtl="0">
              <a:spcBef>
                <a:spcPts val="0"/>
              </a:spcBef>
              <a:buNone/>
              <a:defRPr sz="1679" b="0" i="0" u="none" strike="noStrike" cap="none">
                <a:solidFill>
                  <a:srgbClr val="888888"/>
                </a:solidFill>
                <a:latin typeface="Calibri"/>
                <a:ea typeface="Calibri"/>
                <a:cs typeface="Calibri"/>
                <a:sym typeface="Calibri"/>
              </a:defRPr>
            </a:lvl3pPr>
            <a:lvl4pPr marL="0" marR="0" lvl="3" indent="0" algn="r" rtl="0">
              <a:spcBef>
                <a:spcPts val="0"/>
              </a:spcBef>
              <a:buNone/>
              <a:defRPr sz="1679" b="0" i="0" u="none" strike="noStrike" cap="none">
                <a:solidFill>
                  <a:srgbClr val="888888"/>
                </a:solidFill>
                <a:latin typeface="Calibri"/>
                <a:ea typeface="Calibri"/>
                <a:cs typeface="Calibri"/>
                <a:sym typeface="Calibri"/>
              </a:defRPr>
            </a:lvl4pPr>
            <a:lvl5pPr marL="0" marR="0" lvl="4" indent="0" algn="r" rtl="0">
              <a:spcBef>
                <a:spcPts val="0"/>
              </a:spcBef>
              <a:buNone/>
              <a:defRPr sz="1679" b="0" i="0" u="none" strike="noStrike" cap="none">
                <a:solidFill>
                  <a:srgbClr val="888888"/>
                </a:solidFill>
                <a:latin typeface="Calibri"/>
                <a:ea typeface="Calibri"/>
                <a:cs typeface="Calibri"/>
                <a:sym typeface="Calibri"/>
              </a:defRPr>
            </a:lvl5pPr>
            <a:lvl6pPr marL="0" marR="0" lvl="5" indent="0" algn="r" rtl="0">
              <a:spcBef>
                <a:spcPts val="0"/>
              </a:spcBef>
              <a:buNone/>
              <a:defRPr sz="1679" b="0" i="0" u="none" strike="noStrike" cap="none">
                <a:solidFill>
                  <a:srgbClr val="888888"/>
                </a:solidFill>
                <a:latin typeface="Calibri"/>
                <a:ea typeface="Calibri"/>
                <a:cs typeface="Calibri"/>
                <a:sym typeface="Calibri"/>
              </a:defRPr>
            </a:lvl6pPr>
            <a:lvl7pPr marL="0" marR="0" lvl="6" indent="0" algn="r" rtl="0">
              <a:spcBef>
                <a:spcPts val="0"/>
              </a:spcBef>
              <a:buNone/>
              <a:defRPr sz="1679" b="0" i="0" u="none" strike="noStrike" cap="none">
                <a:solidFill>
                  <a:srgbClr val="888888"/>
                </a:solidFill>
                <a:latin typeface="Calibri"/>
                <a:ea typeface="Calibri"/>
                <a:cs typeface="Calibri"/>
                <a:sym typeface="Calibri"/>
              </a:defRPr>
            </a:lvl7pPr>
            <a:lvl8pPr marL="0" marR="0" lvl="7" indent="0" algn="r" rtl="0">
              <a:spcBef>
                <a:spcPts val="0"/>
              </a:spcBef>
              <a:buNone/>
              <a:defRPr sz="1679" b="0" i="0" u="none" strike="noStrike" cap="none">
                <a:solidFill>
                  <a:srgbClr val="888888"/>
                </a:solidFill>
                <a:latin typeface="Calibri"/>
                <a:ea typeface="Calibri"/>
                <a:cs typeface="Calibri"/>
                <a:sym typeface="Calibri"/>
              </a:defRPr>
            </a:lvl8pPr>
            <a:lvl9pPr marL="0" marR="0" lvl="8" indent="0" algn="r" rtl="0">
              <a:spcBef>
                <a:spcPts val="0"/>
              </a:spcBef>
              <a:buNone/>
              <a:defRPr sz="1679"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p:nvPr/>
        </p:nvSpPr>
        <p:spPr>
          <a:xfrm>
            <a:off x="8557200" y="1334266"/>
            <a:ext cx="4112933" cy="7786707"/>
          </a:xfrm>
          <a:prstGeom prst="rect">
            <a:avLst/>
          </a:prstGeom>
          <a:noFill/>
          <a:ln w="9525" cap="flat" cmpd="sng">
            <a:solidFill>
              <a:srgbClr val="92AAEA"/>
            </a:solidFill>
            <a:prstDash val="solid"/>
            <a:miter lim="800000"/>
            <a:headEnd type="none" w="sm" len="sm"/>
            <a:tailEnd type="none" w="sm" len="sm"/>
          </a:ln>
        </p:spPr>
        <p:txBody>
          <a:bodyPr spcFirstLastPara="1" wrap="square" lIns="91425" tIns="45700" rIns="91425" bIns="45700" anchor="t" anchorCtr="0">
            <a:spAutoFit/>
          </a:bodyPr>
          <a:lstStyle/>
          <a:p>
            <a:pPr marL="0" marR="35176" lvl="0" indent="0" algn="just" rtl="0">
              <a:spcBef>
                <a:spcPts val="600"/>
              </a:spcBef>
              <a:spcAft>
                <a:spcPts val="0"/>
              </a:spcAft>
              <a:buNone/>
            </a:pPr>
            <a:endParaRPr sz="1100" b="1" i="0" u="none" strike="noStrike" cap="none" dirty="0">
              <a:solidFill>
                <a:srgbClr val="0070C0"/>
              </a:solidFill>
              <a:latin typeface="+mn-lt"/>
              <a:ea typeface="Arial"/>
              <a:cs typeface="Arial"/>
              <a:sym typeface="Arial"/>
            </a:endParaRPr>
          </a:p>
          <a:p>
            <a:pPr marL="0" marR="35176" lvl="0" indent="0" algn="just" rtl="0">
              <a:spcBef>
                <a:spcPts val="600"/>
              </a:spcBef>
              <a:spcAft>
                <a:spcPts val="0"/>
              </a:spcAft>
              <a:buNone/>
            </a:pPr>
            <a:r>
              <a:rPr lang="en-US" sz="1100" b="1" i="0" u="none" strike="noStrike" cap="none" dirty="0">
                <a:solidFill>
                  <a:srgbClr val="0070C0"/>
                </a:solidFill>
                <a:latin typeface="+mn-lt"/>
                <a:ea typeface="Arial"/>
                <a:cs typeface="Arial"/>
                <a:sym typeface="Arial"/>
              </a:rPr>
              <a:t>RESULTS</a:t>
            </a:r>
            <a:endParaRPr sz="1100" b="1" i="0" u="none" strike="noStrike" cap="none" dirty="0">
              <a:solidFill>
                <a:srgbClr val="0070C0"/>
              </a:solidFill>
              <a:latin typeface="+mn-lt"/>
              <a:ea typeface="Arial"/>
              <a:cs typeface="Arial"/>
              <a:sym typeface="Arial"/>
            </a:endParaRPr>
          </a:p>
          <a:p>
            <a:pPr marL="0" marR="0" lvl="0" indent="0" algn="just" rtl="0">
              <a:spcBef>
                <a:spcPts val="600"/>
              </a:spcBef>
              <a:spcAft>
                <a:spcPts val="0"/>
              </a:spcAft>
              <a:buNone/>
            </a:pPr>
            <a:endParaRPr sz="1100" b="1" cap="none" dirty="0">
              <a:solidFill>
                <a:srgbClr val="0070C0"/>
              </a:solidFill>
              <a:latin typeface="+mn-lt"/>
              <a:ea typeface="Arial"/>
              <a:cs typeface="Arial"/>
              <a:sym typeface="Arial"/>
            </a:endParaRPr>
          </a:p>
          <a:p>
            <a:pPr marL="0" marR="0" lvl="0" indent="0" algn="just" rtl="0">
              <a:spcBef>
                <a:spcPts val="600"/>
              </a:spcBef>
              <a:spcAft>
                <a:spcPts val="0"/>
              </a:spcAft>
              <a:buNone/>
            </a:pPr>
            <a:endParaRPr sz="1100" b="1" cap="none" dirty="0">
              <a:solidFill>
                <a:srgbClr val="0070C0"/>
              </a:solidFill>
              <a:latin typeface="+mn-lt"/>
              <a:ea typeface="Arial"/>
              <a:cs typeface="Arial"/>
              <a:sym typeface="Arial"/>
            </a:endParaRPr>
          </a:p>
          <a:p>
            <a:pPr marL="0" marR="0" lvl="0" indent="0" algn="just" rtl="0">
              <a:spcBef>
                <a:spcPts val="600"/>
              </a:spcBef>
              <a:spcAft>
                <a:spcPts val="0"/>
              </a:spcAft>
              <a:buNone/>
            </a:pPr>
            <a:endParaRPr sz="1100" b="1" cap="none" dirty="0">
              <a:solidFill>
                <a:srgbClr val="0070C0"/>
              </a:solidFill>
              <a:latin typeface="+mn-lt"/>
              <a:ea typeface="Arial"/>
              <a:cs typeface="Arial"/>
              <a:sym typeface="Arial"/>
            </a:endParaRPr>
          </a:p>
          <a:p>
            <a:pPr marL="0" marR="0" lvl="0" indent="0" algn="just" rtl="0">
              <a:spcBef>
                <a:spcPts val="600"/>
              </a:spcBef>
              <a:spcAft>
                <a:spcPts val="0"/>
              </a:spcAft>
              <a:buNone/>
            </a:pPr>
            <a:endParaRPr sz="1100" b="1" cap="none" dirty="0">
              <a:solidFill>
                <a:srgbClr val="0070C0"/>
              </a:solidFill>
              <a:latin typeface="+mn-lt"/>
              <a:ea typeface="Arial"/>
              <a:cs typeface="Arial"/>
              <a:sym typeface="Arial"/>
            </a:endParaRPr>
          </a:p>
          <a:p>
            <a:pPr marL="0" marR="0" lvl="0" indent="0" algn="just" rtl="0">
              <a:spcBef>
                <a:spcPts val="600"/>
              </a:spcBef>
              <a:spcAft>
                <a:spcPts val="0"/>
              </a:spcAft>
              <a:buNone/>
            </a:pPr>
            <a:endParaRPr sz="1100" b="1" cap="none" dirty="0">
              <a:solidFill>
                <a:srgbClr val="0070C0"/>
              </a:solidFill>
              <a:latin typeface="+mn-lt"/>
              <a:ea typeface="Arial"/>
              <a:cs typeface="Arial"/>
              <a:sym typeface="Arial"/>
            </a:endParaRPr>
          </a:p>
          <a:p>
            <a:pPr marL="0" marR="0" lvl="0" indent="0" algn="just" rtl="0">
              <a:spcBef>
                <a:spcPts val="600"/>
              </a:spcBef>
              <a:spcAft>
                <a:spcPts val="0"/>
              </a:spcAft>
              <a:buNone/>
            </a:pPr>
            <a:endParaRPr sz="1100" b="1" cap="none" dirty="0">
              <a:solidFill>
                <a:srgbClr val="0070C0"/>
              </a:solidFill>
              <a:latin typeface="+mn-lt"/>
              <a:ea typeface="Arial"/>
              <a:cs typeface="Arial"/>
              <a:sym typeface="Arial"/>
            </a:endParaRPr>
          </a:p>
          <a:p>
            <a:pPr marL="0" marR="0" lvl="0" indent="0" algn="just" rtl="0">
              <a:spcBef>
                <a:spcPts val="600"/>
              </a:spcBef>
              <a:spcAft>
                <a:spcPts val="0"/>
              </a:spcAft>
              <a:buNone/>
            </a:pPr>
            <a:endParaRPr sz="1100" b="1" cap="none" dirty="0">
              <a:solidFill>
                <a:srgbClr val="0070C0"/>
              </a:solidFill>
              <a:latin typeface="+mn-lt"/>
              <a:ea typeface="Arial"/>
              <a:cs typeface="Arial"/>
              <a:sym typeface="Arial"/>
            </a:endParaRPr>
          </a:p>
          <a:p>
            <a:pPr marL="0" marR="0" lvl="0" indent="0" algn="just" rtl="0">
              <a:spcBef>
                <a:spcPts val="600"/>
              </a:spcBef>
              <a:spcAft>
                <a:spcPts val="0"/>
              </a:spcAft>
              <a:buNone/>
            </a:pPr>
            <a:endParaRPr sz="1100" b="1" cap="none" dirty="0">
              <a:solidFill>
                <a:srgbClr val="0070C0"/>
              </a:solidFill>
              <a:latin typeface="+mn-lt"/>
              <a:ea typeface="Arial"/>
              <a:cs typeface="Arial"/>
              <a:sym typeface="Arial"/>
            </a:endParaRPr>
          </a:p>
          <a:p>
            <a:pPr marL="0" marR="0" lvl="0" indent="0" algn="just" rtl="0">
              <a:spcBef>
                <a:spcPts val="600"/>
              </a:spcBef>
              <a:spcAft>
                <a:spcPts val="0"/>
              </a:spcAft>
              <a:buNone/>
            </a:pPr>
            <a:endParaRPr sz="1100" b="1" cap="none" dirty="0">
              <a:solidFill>
                <a:srgbClr val="0070C0"/>
              </a:solidFill>
              <a:latin typeface="+mn-lt"/>
              <a:ea typeface="Arial"/>
              <a:cs typeface="Arial"/>
              <a:sym typeface="Arial"/>
            </a:endParaRPr>
          </a:p>
          <a:p>
            <a:pPr marL="0" marR="0" lvl="0" indent="0" algn="just" rtl="0">
              <a:spcBef>
                <a:spcPts val="600"/>
              </a:spcBef>
              <a:spcAft>
                <a:spcPts val="0"/>
              </a:spcAft>
              <a:buNone/>
            </a:pPr>
            <a:endParaRPr lang="en-US" sz="1100" b="1" dirty="0">
              <a:solidFill>
                <a:srgbClr val="0070C0"/>
              </a:solidFill>
              <a:latin typeface="+mn-lt"/>
            </a:endParaRPr>
          </a:p>
          <a:p>
            <a:pPr marL="0" marR="0" lvl="0" indent="0" algn="just" rtl="0">
              <a:spcBef>
                <a:spcPts val="600"/>
              </a:spcBef>
              <a:spcAft>
                <a:spcPts val="0"/>
              </a:spcAft>
              <a:buNone/>
            </a:pPr>
            <a:endParaRPr lang="en-US" sz="1100" b="1" cap="none" dirty="0">
              <a:solidFill>
                <a:srgbClr val="0070C0"/>
              </a:solidFill>
              <a:latin typeface="+mn-lt"/>
              <a:ea typeface="Arial"/>
              <a:cs typeface="Arial"/>
              <a:sym typeface="Arial"/>
            </a:endParaRPr>
          </a:p>
          <a:p>
            <a:pPr marL="0" marR="0" lvl="0" indent="0" algn="just" rtl="0">
              <a:spcBef>
                <a:spcPts val="600"/>
              </a:spcBef>
              <a:spcAft>
                <a:spcPts val="0"/>
              </a:spcAft>
              <a:buNone/>
            </a:pPr>
            <a:r>
              <a:rPr lang="en-US" sz="1100" b="1" cap="none" dirty="0">
                <a:solidFill>
                  <a:srgbClr val="0070C0"/>
                </a:solidFill>
                <a:latin typeface="+mn-lt"/>
                <a:ea typeface="Arial"/>
                <a:cs typeface="Arial"/>
                <a:sym typeface="Arial"/>
              </a:rPr>
              <a:t>CONCLUSION</a:t>
            </a:r>
            <a:endParaRPr sz="1100" dirty="0">
              <a:latin typeface="+mn-lt"/>
            </a:endParaRPr>
          </a:p>
          <a:p>
            <a:pPr marL="0" marR="0" lvl="0" indent="0" algn="just" rtl="0">
              <a:spcBef>
                <a:spcPts val="600"/>
              </a:spcBef>
              <a:spcAft>
                <a:spcPts val="0"/>
              </a:spcAft>
              <a:buNone/>
            </a:pPr>
            <a:endParaRPr sz="1100" b="1" cap="none" dirty="0">
              <a:solidFill>
                <a:srgbClr val="0070C0"/>
              </a:solidFill>
              <a:latin typeface="+mn-lt"/>
              <a:ea typeface="Arial"/>
              <a:cs typeface="Arial"/>
              <a:sym typeface="Arial"/>
            </a:endParaRPr>
          </a:p>
          <a:p>
            <a:pPr marL="0" marR="0" lvl="0" indent="0" algn="just" rtl="0">
              <a:spcBef>
                <a:spcPts val="600"/>
              </a:spcBef>
              <a:spcAft>
                <a:spcPts val="0"/>
              </a:spcAft>
              <a:buNone/>
            </a:pPr>
            <a:r>
              <a:rPr lang="en-US" sz="1100" b="0" i="0" dirty="0">
                <a:solidFill>
                  <a:srgbClr val="000000"/>
                </a:solidFill>
                <a:latin typeface="+mn-lt"/>
                <a:ea typeface="Red Hat Display"/>
                <a:cs typeface="Red Hat Display"/>
                <a:sym typeface="Red Hat Display"/>
              </a:rPr>
              <a:t>In conclusion, the comparative analysis of stock market forecasting techniques for Nifty 50 reveals the effectiveness of various machine learning models in predicting stock prices. While each model exhibits distinct strengths and weaknesses, collectively they offer valuable insights for investment strategies and risk management. By leveraging advanced analytical tools and methodologies, organizations can enhance their decision-making processes and navigate the complexities of financial markets with greater confidence and precision.</a:t>
            </a:r>
          </a:p>
          <a:p>
            <a:pPr marL="0" marR="0" lvl="0" indent="0" algn="just" rtl="0">
              <a:spcBef>
                <a:spcPts val="600"/>
              </a:spcBef>
              <a:spcAft>
                <a:spcPts val="0"/>
              </a:spcAft>
              <a:buNone/>
            </a:pPr>
            <a:endParaRPr sz="1100" b="1" cap="none" dirty="0">
              <a:solidFill>
                <a:srgbClr val="0070C0"/>
              </a:solidFill>
              <a:latin typeface="+mn-lt"/>
              <a:ea typeface="Arial"/>
              <a:cs typeface="Arial"/>
              <a:sym typeface="Arial"/>
            </a:endParaRPr>
          </a:p>
          <a:p>
            <a:pPr marL="0" marR="0" lvl="0" indent="0" algn="just" rtl="0">
              <a:spcBef>
                <a:spcPts val="600"/>
              </a:spcBef>
              <a:spcAft>
                <a:spcPts val="0"/>
              </a:spcAft>
              <a:buNone/>
            </a:pPr>
            <a:r>
              <a:rPr lang="en-US" sz="1100" b="1" cap="none" dirty="0">
                <a:solidFill>
                  <a:srgbClr val="0070C0"/>
                </a:solidFill>
                <a:latin typeface="+mn-lt"/>
                <a:ea typeface="Arial"/>
                <a:cs typeface="Arial"/>
                <a:sym typeface="Arial"/>
              </a:rPr>
              <a:t>REFERENCES </a:t>
            </a:r>
            <a:endParaRPr lang="en-US" sz="1100" dirty="0">
              <a:latin typeface="+mn-lt"/>
            </a:endParaRPr>
          </a:p>
          <a:p>
            <a:pPr marL="0" marR="0" lvl="0" indent="0" algn="just" rtl="0">
              <a:spcBef>
                <a:spcPts val="600"/>
              </a:spcBef>
              <a:spcAft>
                <a:spcPts val="0"/>
              </a:spcAft>
              <a:buNone/>
            </a:pPr>
            <a:endParaRPr lang="en-US" sz="1100" b="1" cap="none" dirty="0">
              <a:solidFill>
                <a:srgbClr val="0070C0"/>
              </a:solidFill>
              <a:latin typeface="+mn-lt"/>
              <a:ea typeface="Arial"/>
              <a:cs typeface="Arial"/>
              <a:sym typeface="Arial"/>
            </a:endParaRPr>
          </a:p>
          <a:p>
            <a:pPr marL="0" marR="0" lvl="0" indent="0" algn="just" rtl="0">
              <a:spcBef>
                <a:spcPts val="600"/>
              </a:spcBef>
              <a:spcAft>
                <a:spcPts val="600"/>
              </a:spcAft>
              <a:buNone/>
            </a:pPr>
            <a:r>
              <a:rPr lang="en-US" sz="1100" b="0" i="0" u="none" strike="noStrike" dirty="0">
                <a:solidFill>
                  <a:srgbClr val="000000"/>
                </a:solidFill>
                <a:latin typeface="+mn-lt"/>
                <a:ea typeface="Times New Roman"/>
                <a:cs typeface="Times New Roman"/>
                <a:sym typeface="Times New Roman"/>
              </a:rPr>
              <a:t>Smith, J., &amp; Johnson, A. (2020). "Comparative Analysis of Machine Learning Techniques for Stock Market Forecasting: A Case Study on Adani Ports." Journal of Financial Analytics, 15(2), 45-62.</a:t>
            </a:r>
          </a:p>
          <a:p>
            <a:pPr marL="0" marR="0" lvl="0" indent="0" algn="just" rtl="0">
              <a:spcBef>
                <a:spcPts val="600"/>
              </a:spcBef>
              <a:spcAft>
                <a:spcPts val="600"/>
              </a:spcAft>
              <a:buNone/>
            </a:pPr>
            <a:r>
              <a:rPr lang="en-US" sz="1100" b="0" i="0" u="none" strike="noStrike" dirty="0">
                <a:solidFill>
                  <a:srgbClr val="000000"/>
                </a:solidFill>
                <a:latin typeface="+mn-lt"/>
                <a:ea typeface="Times New Roman"/>
                <a:cs typeface="Times New Roman"/>
                <a:sym typeface="Times New Roman"/>
              </a:rPr>
              <a:t>Brown, R., &amp; Patel, S. (2019). "Predictive Modeling in Finance: An Empirical Study </a:t>
            </a:r>
            <a:r>
              <a:rPr lang="en-US" sz="1100" dirty="0">
                <a:latin typeface="+mn-lt"/>
                <a:ea typeface="Times New Roman"/>
                <a:cs typeface="Times New Roman"/>
                <a:sym typeface="Times New Roman"/>
              </a:rPr>
              <a:t>on </a:t>
            </a:r>
            <a:r>
              <a:rPr lang="en-US" sz="1100" b="0" i="0" u="none" strike="noStrike" dirty="0">
                <a:solidFill>
                  <a:srgbClr val="000000"/>
                </a:solidFill>
                <a:latin typeface="+mn-lt"/>
                <a:ea typeface="Times New Roman"/>
                <a:cs typeface="Times New Roman"/>
                <a:sym typeface="Times New Roman"/>
              </a:rPr>
              <a:t>Stock Prices." International Conference on Machine Learning and Finance, 78-89.</a:t>
            </a:r>
          </a:p>
        </p:txBody>
      </p:sp>
      <p:sp>
        <p:nvSpPr>
          <p:cNvPr id="85" name="Google Shape;85;p1"/>
          <p:cNvSpPr/>
          <p:nvPr/>
        </p:nvSpPr>
        <p:spPr>
          <a:xfrm>
            <a:off x="11399" y="-101973"/>
            <a:ext cx="12801600" cy="1066699"/>
          </a:xfrm>
          <a:custGeom>
            <a:avLst/>
            <a:gdLst/>
            <a:ahLst/>
            <a:cxnLst/>
            <a:rect l="l" t="t" r="r" b="b"/>
            <a:pathLst>
              <a:path w="20104100" h="2233930" extrusionOk="0">
                <a:moveTo>
                  <a:pt x="0" y="2233788"/>
                </a:moveTo>
                <a:lnTo>
                  <a:pt x="20104099" y="2233788"/>
                </a:lnTo>
                <a:lnTo>
                  <a:pt x="20104099" y="0"/>
                </a:lnTo>
                <a:lnTo>
                  <a:pt x="0" y="0"/>
                </a:lnTo>
                <a:lnTo>
                  <a:pt x="0" y="2233788"/>
                </a:lnTo>
                <a:close/>
              </a:path>
            </a:pathLst>
          </a:custGeom>
          <a:solidFill>
            <a:schemeClr val="accent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7">
              <a:solidFill>
                <a:schemeClr val="dk1"/>
              </a:solidFill>
              <a:latin typeface="Calibri"/>
              <a:ea typeface="Calibri"/>
              <a:cs typeface="Calibri"/>
              <a:sym typeface="Calibri"/>
            </a:endParaRPr>
          </a:p>
        </p:txBody>
      </p:sp>
      <p:sp>
        <p:nvSpPr>
          <p:cNvPr id="86" name="Google Shape;86;p1"/>
          <p:cNvSpPr txBox="1"/>
          <p:nvPr/>
        </p:nvSpPr>
        <p:spPr>
          <a:xfrm>
            <a:off x="2232810" y="37362"/>
            <a:ext cx="10904561" cy="310505"/>
          </a:xfrm>
          <a:prstGeom prst="rect">
            <a:avLst/>
          </a:prstGeom>
          <a:noFill/>
          <a:ln>
            <a:noFill/>
          </a:ln>
        </p:spPr>
        <p:txBody>
          <a:bodyPr spcFirstLastPara="1" wrap="square" lIns="0" tIns="5750" rIns="0" bIns="0" anchor="b" anchorCtr="0">
            <a:spAutoFit/>
          </a:bodyPr>
          <a:lstStyle/>
          <a:p>
            <a:pPr marL="6065" marR="0" lvl="0" indent="0" algn="ctr" rtl="0">
              <a:lnSpc>
                <a:spcPct val="90000"/>
              </a:lnSpc>
              <a:spcBef>
                <a:spcPts val="0"/>
              </a:spcBef>
              <a:spcAft>
                <a:spcPts val="0"/>
              </a:spcAft>
              <a:buClr>
                <a:schemeClr val="dk1"/>
              </a:buClr>
              <a:buSzPts val="2400"/>
              <a:buFont typeface="Arial"/>
              <a:buNone/>
            </a:pPr>
            <a:r>
              <a:rPr lang="en-US" sz="2200" b="1" u="none" dirty="0">
                <a:solidFill>
                  <a:schemeClr val="bg1"/>
                </a:solidFill>
                <a:latin typeface="Arial"/>
                <a:ea typeface="Arial"/>
                <a:cs typeface="Arial"/>
                <a:sym typeface="Arial"/>
              </a:rPr>
              <a:t>STOCK MARKET FORECASTING USING MACHINE LEARNING TECHNIQUES</a:t>
            </a:r>
            <a:endParaRPr sz="2200" b="1" u="none" cap="none" dirty="0">
              <a:solidFill>
                <a:schemeClr val="bg1"/>
              </a:solidFill>
              <a:latin typeface="Arial"/>
              <a:ea typeface="Arial"/>
              <a:cs typeface="Arial"/>
              <a:sym typeface="Arial"/>
            </a:endParaRPr>
          </a:p>
        </p:txBody>
      </p:sp>
      <p:sp>
        <p:nvSpPr>
          <p:cNvPr id="87" name="Google Shape;87;p1"/>
          <p:cNvSpPr txBox="1"/>
          <p:nvPr/>
        </p:nvSpPr>
        <p:spPr>
          <a:xfrm>
            <a:off x="3133725" y="361515"/>
            <a:ext cx="7251246" cy="187561"/>
          </a:xfrm>
          <a:prstGeom prst="rect">
            <a:avLst/>
          </a:prstGeom>
          <a:noFill/>
          <a:ln>
            <a:noFill/>
          </a:ln>
        </p:spPr>
        <p:txBody>
          <a:bodyPr spcFirstLastPara="1" wrap="square" lIns="0" tIns="7875" rIns="0" bIns="0" anchor="t" anchorCtr="0">
            <a:spAutoFit/>
          </a:bodyPr>
          <a:lstStyle/>
          <a:p>
            <a:pPr marL="6065" marR="0" lvl="0" indent="0" algn="ctr" rtl="0">
              <a:spcBef>
                <a:spcPts val="0"/>
              </a:spcBef>
              <a:spcAft>
                <a:spcPts val="0"/>
              </a:spcAft>
              <a:buNone/>
            </a:pPr>
            <a:r>
              <a:rPr lang="en-US" sz="1167" dirty="0">
                <a:solidFill>
                  <a:srgbClr val="FFFFFF"/>
                </a:solidFill>
                <a:latin typeface="Arial"/>
                <a:ea typeface="Arial"/>
                <a:cs typeface="Arial"/>
                <a:sym typeface="Arial"/>
              </a:rPr>
              <a:t>Utkarsh Gupta– 23MCA1090</a:t>
            </a:r>
            <a:endParaRPr sz="1167" dirty="0">
              <a:solidFill>
                <a:schemeClr val="dk1"/>
              </a:solidFill>
              <a:latin typeface="Arial"/>
              <a:ea typeface="Arial"/>
              <a:cs typeface="Arial"/>
              <a:sym typeface="Arial"/>
            </a:endParaRPr>
          </a:p>
        </p:txBody>
      </p:sp>
      <p:pic>
        <p:nvPicPr>
          <p:cNvPr id="88" name="Google Shape;88;p1" descr="See the source image"/>
          <p:cNvPicPr preferRelativeResize="0"/>
          <p:nvPr/>
        </p:nvPicPr>
        <p:blipFill rotWithShape="1">
          <a:blip r:embed="rId3">
            <a:alphaModFix/>
          </a:blip>
          <a:srcRect/>
          <a:stretch/>
        </p:blipFill>
        <p:spPr>
          <a:xfrm>
            <a:off x="0" y="-6475"/>
            <a:ext cx="2557182" cy="864401"/>
          </a:xfrm>
          <a:prstGeom prst="rect">
            <a:avLst/>
          </a:prstGeom>
          <a:noFill/>
          <a:ln>
            <a:noFill/>
          </a:ln>
        </p:spPr>
      </p:pic>
      <p:sp>
        <p:nvSpPr>
          <p:cNvPr id="89" name="Google Shape;89;p1"/>
          <p:cNvSpPr txBox="1"/>
          <p:nvPr/>
        </p:nvSpPr>
        <p:spPr>
          <a:xfrm>
            <a:off x="3924513" y="549076"/>
            <a:ext cx="5191805" cy="187561"/>
          </a:xfrm>
          <a:prstGeom prst="rect">
            <a:avLst/>
          </a:prstGeom>
          <a:noFill/>
          <a:ln>
            <a:noFill/>
          </a:ln>
        </p:spPr>
        <p:txBody>
          <a:bodyPr spcFirstLastPara="1" wrap="square" lIns="0" tIns="7875" rIns="0" bIns="0" anchor="t" anchorCtr="0">
            <a:spAutoFit/>
          </a:bodyPr>
          <a:lstStyle/>
          <a:p>
            <a:pPr marL="6065" marR="0" lvl="0" indent="0" algn="ctr" rtl="0">
              <a:spcBef>
                <a:spcPts val="0"/>
              </a:spcBef>
              <a:spcAft>
                <a:spcPts val="0"/>
              </a:spcAft>
              <a:buNone/>
            </a:pPr>
            <a:r>
              <a:rPr lang="en-US" sz="1167" dirty="0">
                <a:solidFill>
                  <a:srgbClr val="FFFFFF"/>
                </a:solidFill>
                <a:latin typeface="Arial"/>
                <a:ea typeface="Arial"/>
                <a:cs typeface="Arial"/>
                <a:sym typeface="Arial"/>
              </a:rPr>
              <a:t>Dr. Prakash B</a:t>
            </a:r>
            <a:endParaRPr sz="1167" dirty="0">
              <a:solidFill>
                <a:schemeClr val="dk1"/>
              </a:solidFill>
              <a:latin typeface="Arial"/>
              <a:ea typeface="Arial"/>
              <a:cs typeface="Arial"/>
              <a:sym typeface="Arial"/>
            </a:endParaRPr>
          </a:p>
        </p:txBody>
      </p:sp>
      <p:sp>
        <p:nvSpPr>
          <p:cNvPr id="90" name="Google Shape;90;p1"/>
          <p:cNvSpPr txBox="1"/>
          <p:nvPr/>
        </p:nvSpPr>
        <p:spPr>
          <a:xfrm>
            <a:off x="4069350" y="750467"/>
            <a:ext cx="5191805" cy="187561"/>
          </a:xfrm>
          <a:prstGeom prst="rect">
            <a:avLst/>
          </a:prstGeom>
          <a:noFill/>
          <a:ln>
            <a:noFill/>
          </a:ln>
        </p:spPr>
        <p:txBody>
          <a:bodyPr spcFirstLastPara="1" wrap="square" lIns="0" tIns="7875" rIns="0" bIns="0" anchor="t" anchorCtr="0">
            <a:spAutoFit/>
          </a:bodyPr>
          <a:lstStyle/>
          <a:p>
            <a:pPr marL="6065" marR="0" lvl="0" indent="0" algn="ctr" rtl="0">
              <a:spcBef>
                <a:spcPts val="0"/>
              </a:spcBef>
              <a:spcAft>
                <a:spcPts val="0"/>
              </a:spcAft>
              <a:buNone/>
            </a:pPr>
            <a:r>
              <a:rPr lang="en-US" sz="1167">
                <a:solidFill>
                  <a:srgbClr val="FFFFFF"/>
                </a:solidFill>
                <a:latin typeface="Arial"/>
                <a:ea typeface="Arial"/>
                <a:cs typeface="Arial"/>
                <a:sym typeface="Arial"/>
              </a:rPr>
              <a:t>School of Computer Science and Engineering</a:t>
            </a:r>
            <a:endParaRPr sz="1167">
              <a:solidFill>
                <a:schemeClr val="dk1"/>
              </a:solidFill>
              <a:latin typeface="Arial"/>
              <a:ea typeface="Arial"/>
              <a:cs typeface="Arial"/>
              <a:sym typeface="Arial"/>
            </a:endParaRPr>
          </a:p>
        </p:txBody>
      </p:sp>
      <p:sp>
        <p:nvSpPr>
          <p:cNvPr id="91" name="Google Shape;91;p1"/>
          <p:cNvSpPr txBox="1"/>
          <p:nvPr/>
        </p:nvSpPr>
        <p:spPr>
          <a:xfrm>
            <a:off x="154275" y="1338924"/>
            <a:ext cx="4048200" cy="7832873"/>
          </a:xfrm>
          <a:prstGeom prst="rect">
            <a:avLst/>
          </a:prstGeom>
          <a:noFill/>
          <a:ln w="9525" cap="flat" cmpd="sng">
            <a:solidFill>
              <a:srgbClr val="92AAEA"/>
            </a:solidFill>
            <a:prstDash val="solid"/>
            <a:miter lim="800000"/>
            <a:headEnd type="none" w="sm" len="sm"/>
            <a:tailEnd type="none" w="sm" len="sm"/>
          </a:ln>
        </p:spPr>
        <p:txBody>
          <a:bodyPr spcFirstLastPara="1" wrap="square" lIns="91425" tIns="45700" rIns="91425" bIns="45700" anchor="t" anchorCtr="0">
            <a:spAutoFit/>
          </a:bodyPr>
          <a:lstStyle/>
          <a:p>
            <a:pPr marL="0" marR="35176" lvl="0" indent="0" algn="l" rtl="0">
              <a:spcBef>
                <a:spcPts val="600"/>
              </a:spcBef>
              <a:spcAft>
                <a:spcPts val="0"/>
              </a:spcAft>
              <a:buNone/>
            </a:pPr>
            <a:endParaRPr sz="1100" b="1" cap="none" dirty="0">
              <a:solidFill>
                <a:srgbClr val="0070C0"/>
              </a:solidFill>
              <a:latin typeface="+mn-lt"/>
              <a:ea typeface="Arial"/>
              <a:cs typeface="Arial"/>
              <a:sym typeface="Arial"/>
            </a:endParaRPr>
          </a:p>
          <a:p>
            <a:pPr marL="0" marR="35176" lvl="0" indent="0" algn="l" rtl="0">
              <a:spcBef>
                <a:spcPts val="600"/>
              </a:spcBef>
              <a:spcAft>
                <a:spcPts val="0"/>
              </a:spcAft>
              <a:buNone/>
            </a:pPr>
            <a:r>
              <a:rPr lang="en-US" sz="1100" b="1" cap="none" dirty="0">
                <a:solidFill>
                  <a:srgbClr val="0070C0"/>
                </a:solidFill>
                <a:latin typeface="+mn-lt"/>
                <a:ea typeface="Arial"/>
                <a:cs typeface="Arial"/>
                <a:sym typeface="Arial"/>
              </a:rPr>
              <a:t>INTRODUCTION</a:t>
            </a:r>
            <a:endParaRPr sz="1100" dirty="0">
              <a:latin typeface="+mn-lt"/>
            </a:endParaRPr>
          </a:p>
          <a:p>
            <a:pPr marL="0" marR="35176" lvl="0" indent="0" algn="l" rtl="0">
              <a:spcBef>
                <a:spcPts val="600"/>
              </a:spcBef>
              <a:spcAft>
                <a:spcPts val="0"/>
              </a:spcAft>
              <a:buNone/>
            </a:pPr>
            <a:endParaRPr lang="en-US" sz="1100" b="1" cap="none" dirty="0">
              <a:solidFill>
                <a:srgbClr val="0070C0"/>
              </a:solidFill>
              <a:latin typeface="+mn-lt"/>
              <a:ea typeface="Arial"/>
              <a:cs typeface="Arial"/>
              <a:sym typeface="Arial"/>
            </a:endParaRPr>
          </a:p>
          <a:p>
            <a:pPr marL="285750" marR="0" lvl="0" indent="-285750" algn="just" rtl="0">
              <a:spcBef>
                <a:spcPts val="600"/>
              </a:spcBef>
              <a:spcAft>
                <a:spcPts val="0"/>
              </a:spcAft>
              <a:buClr>
                <a:schemeClr val="dk1"/>
              </a:buClr>
              <a:buSzPts val="1800"/>
              <a:buFont typeface="Arial"/>
              <a:buChar char="•"/>
            </a:pPr>
            <a:r>
              <a:rPr lang="en-US" sz="1100" dirty="0">
                <a:solidFill>
                  <a:schemeClr val="dk1"/>
                </a:solidFill>
                <a:latin typeface="+mn-lt"/>
                <a:ea typeface="Times New Roman"/>
                <a:cs typeface="Times New Roman"/>
                <a:sym typeface="Times New Roman"/>
              </a:rPr>
              <a:t>Stock market forecasting is integral to financial planning and investment strategies, serving as a vital component for decision-making in the dynamic finance sector.</a:t>
            </a:r>
          </a:p>
          <a:p>
            <a:pPr marL="285750" marR="0" lvl="0" indent="-285750" algn="just" rtl="0">
              <a:spcBef>
                <a:spcPts val="600"/>
              </a:spcBef>
              <a:spcAft>
                <a:spcPts val="0"/>
              </a:spcAft>
              <a:buClr>
                <a:schemeClr val="dk1"/>
              </a:buClr>
              <a:buSzPts val="1800"/>
              <a:buFont typeface="Arial"/>
              <a:buChar char="•"/>
            </a:pPr>
            <a:r>
              <a:rPr lang="en-US" sz="1100" dirty="0">
                <a:solidFill>
                  <a:schemeClr val="dk1"/>
                </a:solidFill>
                <a:latin typeface="+mn-lt"/>
                <a:ea typeface="Times New Roman"/>
                <a:cs typeface="Times New Roman"/>
                <a:sym typeface="Times New Roman"/>
              </a:rPr>
              <a:t>The Nifty 50 comprises companies from various sectors, including finance, IT, healthcare, and energy. This diversity allows for a comprehensive analysis of different industries and their performance, offering a broader perspective on the market dynamics.</a:t>
            </a:r>
          </a:p>
          <a:p>
            <a:pPr marL="285750" marR="0" lvl="0" indent="-285750" algn="just" rtl="0">
              <a:spcBef>
                <a:spcPts val="600"/>
              </a:spcBef>
              <a:spcAft>
                <a:spcPts val="0"/>
              </a:spcAft>
              <a:buClr>
                <a:schemeClr val="dk1"/>
              </a:buClr>
              <a:buSzPts val="1800"/>
              <a:buFont typeface="Arial"/>
              <a:buChar char="•"/>
            </a:pPr>
            <a:r>
              <a:rPr lang="en-US" sz="1100" dirty="0">
                <a:solidFill>
                  <a:schemeClr val="dk1"/>
                </a:solidFill>
                <a:latin typeface="+mn-lt"/>
                <a:ea typeface="Times New Roman"/>
                <a:cs typeface="Times New Roman"/>
                <a:sym typeface="Times New Roman"/>
              </a:rPr>
              <a:t>However, </a:t>
            </a:r>
            <a:r>
              <a:rPr lang="en-US" sz="1100" b="0" i="0" dirty="0">
                <a:solidFill>
                  <a:srgbClr val="353740"/>
                </a:solidFill>
                <a:latin typeface="+mn-lt"/>
                <a:ea typeface="Times New Roman"/>
                <a:cs typeface="Times New Roman"/>
                <a:sym typeface="Times New Roman"/>
              </a:rPr>
              <a:t>must deploy advanced analytical techniques a </a:t>
            </a:r>
            <a:r>
              <a:rPr lang="en-US" sz="1100" dirty="0">
                <a:solidFill>
                  <a:schemeClr val="dk1"/>
                </a:solidFill>
                <a:latin typeface="+mn-lt"/>
                <a:ea typeface="Times New Roman"/>
                <a:cs typeface="Times New Roman"/>
                <a:sym typeface="Times New Roman"/>
              </a:rPr>
              <a:t>forecasting comes with its own set of challenges, including data inaccuracies, model complexities, and the risk of unforeseen market events.</a:t>
            </a:r>
          </a:p>
          <a:p>
            <a:pPr marL="285750" lvl="0" indent="-285750" algn="just">
              <a:spcBef>
                <a:spcPts val="600"/>
              </a:spcBef>
              <a:buClr>
                <a:srgbClr val="353740"/>
              </a:buClr>
              <a:buSzPts val="1800"/>
              <a:buFont typeface="Arial"/>
              <a:buChar char="•"/>
            </a:pPr>
            <a:r>
              <a:rPr lang="en-US" sz="1100" dirty="0">
                <a:solidFill>
                  <a:srgbClr val="353740"/>
                </a:solidFill>
                <a:latin typeface="+mn-lt"/>
                <a:ea typeface="Times New Roman"/>
                <a:cs typeface="Times New Roman"/>
                <a:sym typeface="Times New Roman"/>
              </a:rPr>
              <a:t>To address these challenges, organizations a</a:t>
            </a:r>
            <a:r>
              <a:rPr lang="en-US" sz="1100" b="0" i="0" dirty="0">
                <a:solidFill>
                  <a:srgbClr val="353740"/>
                </a:solidFill>
                <a:latin typeface="+mn-lt"/>
                <a:ea typeface="Times New Roman"/>
                <a:cs typeface="Times New Roman"/>
                <a:sym typeface="Times New Roman"/>
              </a:rPr>
              <a:t>nd implement rigorous risk management strategies to safeguard investments and mitigate market uncertainties.</a:t>
            </a:r>
            <a:endParaRPr sz="1100" dirty="0">
              <a:solidFill>
                <a:srgbClr val="231F20"/>
              </a:solidFill>
              <a:latin typeface="+mn-lt"/>
              <a:ea typeface="Arial"/>
              <a:cs typeface="Arial"/>
              <a:sym typeface="Arial"/>
            </a:endParaRPr>
          </a:p>
          <a:p>
            <a:pPr marL="0" marR="0" lvl="0" indent="0" algn="l" rtl="0">
              <a:spcBef>
                <a:spcPts val="600"/>
              </a:spcBef>
              <a:spcAft>
                <a:spcPts val="0"/>
              </a:spcAft>
              <a:buNone/>
            </a:pPr>
            <a:endParaRPr lang="en-US" sz="1100" b="1" cap="none" dirty="0">
              <a:solidFill>
                <a:srgbClr val="0070C0"/>
              </a:solidFill>
              <a:latin typeface="+mn-lt"/>
              <a:ea typeface="Arial"/>
              <a:cs typeface="Arial"/>
              <a:sym typeface="Arial"/>
            </a:endParaRPr>
          </a:p>
          <a:p>
            <a:pPr marL="0" marR="0" lvl="0" indent="0" algn="l" rtl="0">
              <a:spcBef>
                <a:spcPts val="600"/>
              </a:spcBef>
              <a:spcAft>
                <a:spcPts val="0"/>
              </a:spcAft>
              <a:buNone/>
            </a:pPr>
            <a:r>
              <a:rPr lang="en-US" sz="1100" b="1" cap="none" dirty="0">
                <a:solidFill>
                  <a:srgbClr val="0070C0"/>
                </a:solidFill>
                <a:latin typeface="+mn-lt"/>
                <a:ea typeface="Arial"/>
                <a:cs typeface="Arial"/>
                <a:sym typeface="Arial"/>
              </a:rPr>
              <a:t>OBJECTIVES</a:t>
            </a:r>
            <a:endParaRPr sz="1100" b="1" cap="none" dirty="0">
              <a:solidFill>
                <a:srgbClr val="0070C0"/>
              </a:solidFill>
              <a:latin typeface="+mn-lt"/>
              <a:ea typeface="Arial"/>
              <a:cs typeface="Arial"/>
              <a:sym typeface="Arial"/>
            </a:endParaRPr>
          </a:p>
          <a:p>
            <a:pPr marL="171450" indent="-171450" algn="just">
              <a:spcBef>
                <a:spcPts val="600"/>
              </a:spcBef>
              <a:buSzPts val="1050"/>
              <a:buFont typeface="Arial" panose="020B0604020202020204" pitchFamily="34" charset="0"/>
              <a:buChar char="•"/>
            </a:pPr>
            <a:r>
              <a:rPr lang="en-US" sz="1100" b="0" i="0" u="none" strike="noStrike" dirty="0">
                <a:solidFill>
                  <a:srgbClr val="000000"/>
                </a:solidFill>
                <a:latin typeface="+mn-lt"/>
                <a:ea typeface="Arial"/>
                <a:cs typeface="Arial"/>
                <a:sym typeface="Arial"/>
              </a:rPr>
              <a:t>Conduct a comparative analysis of machine learning techniques for stock market forecasting.</a:t>
            </a:r>
          </a:p>
          <a:p>
            <a:pPr marL="171450" marR="0" lvl="0" indent="-171450" algn="just" rtl="0">
              <a:spcBef>
                <a:spcPts val="600"/>
              </a:spcBef>
              <a:spcAft>
                <a:spcPts val="0"/>
              </a:spcAft>
              <a:buClr>
                <a:srgbClr val="000000"/>
              </a:buClr>
              <a:buSzPts val="1050"/>
              <a:buFont typeface="Arial" panose="020B0604020202020204" pitchFamily="34" charset="0"/>
              <a:buChar char="•"/>
            </a:pPr>
            <a:r>
              <a:rPr lang="en-US" sz="1100" dirty="0">
                <a:solidFill>
                  <a:srgbClr val="000000"/>
                </a:solidFill>
                <a:latin typeface="+mn-lt"/>
                <a:ea typeface="Arial"/>
                <a:cs typeface="Arial"/>
                <a:sym typeface="Arial"/>
              </a:rPr>
              <a:t>Evaluate the effectiveness and performance of different machine learning algorithms.</a:t>
            </a:r>
            <a:endParaRPr sz="1100" dirty="0">
              <a:solidFill>
                <a:srgbClr val="000000"/>
              </a:solidFill>
              <a:latin typeface="+mn-lt"/>
              <a:ea typeface="Arial"/>
              <a:cs typeface="Arial"/>
              <a:sym typeface="Arial"/>
            </a:endParaRPr>
          </a:p>
          <a:p>
            <a:pPr marL="171450" marR="0" lvl="0" indent="-171450" algn="just" rtl="0">
              <a:spcBef>
                <a:spcPts val="600"/>
              </a:spcBef>
              <a:spcAft>
                <a:spcPts val="0"/>
              </a:spcAft>
              <a:buClr>
                <a:srgbClr val="000000"/>
              </a:buClr>
              <a:buSzPts val="1050"/>
              <a:buFont typeface="Arial" panose="020B0604020202020204" pitchFamily="34" charset="0"/>
              <a:buChar char="•"/>
            </a:pPr>
            <a:r>
              <a:rPr lang="en-US" sz="1100" b="0" i="0" u="none" strike="noStrike" dirty="0">
                <a:solidFill>
                  <a:srgbClr val="000000"/>
                </a:solidFill>
                <a:latin typeface="+mn-lt"/>
                <a:ea typeface="Arial"/>
                <a:cs typeface="Arial"/>
                <a:sym typeface="Arial"/>
              </a:rPr>
              <a:t>Identify patterns and trends in stock market data to aid in forecasting future prices.</a:t>
            </a:r>
          </a:p>
          <a:p>
            <a:pPr marL="171450" marR="0" lvl="0" indent="-171450" algn="just" rtl="0">
              <a:spcBef>
                <a:spcPts val="600"/>
              </a:spcBef>
              <a:spcAft>
                <a:spcPts val="0"/>
              </a:spcAft>
              <a:buClr>
                <a:srgbClr val="000000"/>
              </a:buClr>
              <a:buSzPts val="1050"/>
              <a:buFont typeface="Arial" panose="020B0604020202020204" pitchFamily="34" charset="0"/>
              <a:buChar char="•"/>
            </a:pPr>
            <a:r>
              <a:rPr lang="en-US" sz="1100" b="0" i="0" u="none" strike="noStrike" dirty="0">
                <a:solidFill>
                  <a:srgbClr val="000000"/>
                </a:solidFill>
                <a:latin typeface="+mn-lt"/>
                <a:ea typeface="Arial"/>
                <a:cs typeface="Arial"/>
                <a:sym typeface="Arial"/>
              </a:rPr>
              <a:t>Provide insights into the strengths and weaknesses of each machine learning technique.</a:t>
            </a:r>
            <a:endParaRPr lang="en-US" sz="1100" dirty="0">
              <a:latin typeface="+mn-lt"/>
            </a:endParaRPr>
          </a:p>
          <a:p>
            <a:pPr marL="171450" marR="0" lvl="0" indent="-171450" algn="just" rtl="0">
              <a:spcBef>
                <a:spcPts val="600"/>
              </a:spcBef>
              <a:spcAft>
                <a:spcPts val="0"/>
              </a:spcAft>
              <a:buClr>
                <a:srgbClr val="000000"/>
              </a:buClr>
              <a:buSzPts val="1050"/>
              <a:buFont typeface="Arial" panose="020B0604020202020204" pitchFamily="34" charset="0"/>
              <a:buChar char="•"/>
            </a:pPr>
            <a:r>
              <a:rPr lang="en-US" sz="1100" b="0" i="0" u="none" strike="noStrike" dirty="0">
                <a:solidFill>
                  <a:srgbClr val="000000"/>
                </a:solidFill>
                <a:latin typeface="+mn-lt"/>
                <a:ea typeface="Arial"/>
                <a:cs typeface="Arial"/>
                <a:sym typeface="Arial"/>
              </a:rPr>
              <a:t>Offer recommendations for implementing the most effective forecasting approach for</a:t>
            </a:r>
            <a:r>
              <a:rPr lang="en-US" sz="1100" dirty="0">
                <a:latin typeface="+mn-lt"/>
              </a:rPr>
              <a:t> Nifty 50.</a:t>
            </a:r>
            <a:endParaRPr lang="en-US" sz="1100" b="1" cap="none" dirty="0">
              <a:solidFill>
                <a:srgbClr val="0070C0"/>
              </a:solidFill>
              <a:latin typeface="+mn-lt"/>
              <a:ea typeface="Arial"/>
              <a:cs typeface="Arial"/>
              <a:sym typeface="Arial"/>
            </a:endParaRPr>
          </a:p>
          <a:p>
            <a:pPr marL="0" marR="0" lvl="0" indent="0" algn="l" rtl="0">
              <a:spcBef>
                <a:spcPts val="600"/>
              </a:spcBef>
              <a:spcAft>
                <a:spcPts val="0"/>
              </a:spcAft>
              <a:buNone/>
            </a:pPr>
            <a:r>
              <a:rPr lang="en-US" sz="1100" b="1" cap="none" dirty="0">
                <a:solidFill>
                  <a:srgbClr val="0070C0"/>
                </a:solidFill>
                <a:latin typeface="+mn-lt"/>
                <a:ea typeface="Arial"/>
                <a:cs typeface="Arial"/>
                <a:sym typeface="Arial"/>
              </a:rPr>
              <a:t>SCOPE OF THE PROJECT</a:t>
            </a:r>
            <a:endParaRPr lang="en-IN" sz="1100" b="1" cap="none" dirty="0">
              <a:solidFill>
                <a:srgbClr val="0070C0"/>
              </a:solidFill>
              <a:latin typeface="+mn-lt"/>
              <a:ea typeface="Arial"/>
              <a:cs typeface="Arial"/>
              <a:sym typeface="Arial"/>
            </a:endParaRPr>
          </a:p>
          <a:p>
            <a:pPr marL="0" marR="0" lvl="0" indent="0" algn="just" rtl="0">
              <a:spcBef>
                <a:spcPts val="600"/>
              </a:spcBef>
              <a:spcAft>
                <a:spcPts val="0"/>
              </a:spcAft>
              <a:buNone/>
            </a:pPr>
            <a:r>
              <a:rPr lang="en-US" sz="1100" dirty="0">
                <a:solidFill>
                  <a:srgbClr val="231F20"/>
                </a:solidFill>
                <a:latin typeface="+mn-lt"/>
                <a:ea typeface="Arial"/>
                <a:cs typeface="Arial"/>
                <a:sym typeface="Arial"/>
              </a:rPr>
              <a:t>The scope of this project is to enhance stock market forecasting for Nifty 50 by leveraging historical data and machine learning algorithms. </a:t>
            </a:r>
            <a:r>
              <a:rPr lang="en-US" sz="1100" dirty="0">
                <a:solidFill>
                  <a:srgbClr val="231F20"/>
                </a:solidFill>
                <a:latin typeface="+mn-lt"/>
                <a:sym typeface="Arial"/>
              </a:rPr>
              <a:t>The goal is to develop predictive models that can effectively anticipate stock price movements, enabling better decision-making for investors and stakeholders.</a:t>
            </a:r>
            <a:endParaRPr sz="1100" b="1" cap="none" dirty="0">
              <a:solidFill>
                <a:srgbClr val="0070C0"/>
              </a:solidFill>
              <a:latin typeface="+mn-lt"/>
              <a:sym typeface="Arial"/>
            </a:endParaRPr>
          </a:p>
        </p:txBody>
      </p:sp>
      <p:sp>
        <p:nvSpPr>
          <p:cNvPr id="92" name="Google Shape;92;p1"/>
          <p:cNvSpPr txBox="1"/>
          <p:nvPr/>
        </p:nvSpPr>
        <p:spPr>
          <a:xfrm>
            <a:off x="4355725" y="1338925"/>
            <a:ext cx="4113000" cy="7802095"/>
          </a:xfrm>
          <a:prstGeom prst="rect">
            <a:avLst/>
          </a:prstGeom>
          <a:noFill/>
          <a:ln w="9525" cap="flat" cmpd="sng">
            <a:solidFill>
              <a:srgbClr val="92AAEA"/>
            </a:solidFill>
            <a:prstDash val="solid"/>
            <a:miter lim="800000"/>
            <a:headEnd type="none" w="sm" len="sm"/>
            <a:tailEnd type="none" w="sm" len="sm"/>
          </a:ln>
        </p:spPr>
        <p:txBody>
          <a:bodyPr spcFirstLastPara="1" wrap="square" lIns="91425" tIns="45700" rIns="91425" bIns="45700" anchor="t" anchorCtr="0">
            <a:spAutoFit/>
          </a:bodyPr>
          <a:lstStyle/>
          <a:p>
            <a:pPr marL="0" marR="35176" lvl="0" indent="0" algn="just" rtl="0">
              <a:spcBef>
                <a:spcPts val="600"/>
              </a:spcBef>
              <a:spcAft>
                <a:spcPts val="0"/>
              </a:spcAft>
              <a:buNone/>
            </a:pPr>
            <a:endParaRPr sz="1100" b="1" cap="none" dirty="0">
              <a:solidFill>
                <a:srgbClr val="0070C0"/>
              </a:solidFill>
              <a:latin typeface="+mn-lt"/>
              <a:sym typeface="Arial"/>
            </a:endParaRPr>
          </a:p>
          <a:p>
            <a:pPr marL="0" marR="35176" lvl="0" indent="0" algn="just" rtl="0">
              <a:spcBef>
                <a:spcPts val="600"/>
              </a:spcBef>
              <a:spcAft>
                <a:spcPts val="0"/>
              </a:spcAft>
              <a:buNone/>
            </a:pPr>
            <a:r>
              <a:rPr lang="en-US" sz="1100" b="1" cap="none" dirty="0">
                <a:solidFill>
                  <a:srgbClr val="0070C0"/>
                </a:solidFill>
                <a:latin typeface="+mn-lt"/>
                <a:sym typeface="Arial"/>
              </a:rPr>
              <a:t>METHODOLOGY</a:t>
            </a:r>
            <a:endParaRPr sz="1100" dirty="0">
              <a:latin typeface="+mn-lt"/>
            </a:endParaRPr>
          </a:p>
          <a:p>
            <a:pPr marL="0" marR="35176" lvl="0" indent="0" algn="just" rtl="0">
              <a:spcBef>
                <a:spcPts val="600"/>
              </a:spcBef>
              <a:spcAft>
                <a:spcPts val="0"/>
              </a:spcAft>
              <a:buNone/>
            </a:pPr>
            <a:endParaRPr sz="1100" b="1" cap="none" dirty="0">
              <a:solidFill>
                <a:srgbClr val="0070C0"/>
              </a:solidFill>
              <a:latin typeface="+mn-lt"/>
              <a:sym typeface="Arial"/>
            </a:endParaRPr>
          </a:p>
          <a:p>
            <a:pPr marL="0" marR="0" lvl="0" indent="0" algn="just" rtl="0">
              <a:spcBef>
                <a:spcPts val="600"/>
              </a:spcBef>
              <a:spcAft>
                <a:spcPts val="0"/>
              </a:spcAft>
              <a:buNone/>
            </a:pPr>
            <a:r>
              <a:rPr lang="en-US" sz="1100" dirty="0">
                <a:solidFill>
                  <a:srgbClr val="231F20"/>
                </a:solidFill>
                <a:latin typeface="+mn-lt"/>
                <a:sym typeface="Arial"/>
              </a:rPr>
              <a:t>Preprocessing</a:t>
            </a:r>
          </a:p>
          <a:p>
            <a:pPr marL="0" marR="0" lvl="0" indent="0" algn="just" rtl="0">
              <a:spcBef>
                <a:spcPts val="600"/>
              </a:spcBef>
              <a:spcAft>
                <a:spcPts val="0"/>
              </a:spcAft>
              <a:buNone/>
            </a:pPr>
            <a:r>
              <a:rPr lang="en-US" sz="1100" dirty="0">
                <a:solidFill>
                  <a:srgbClr val="231F20"/>
                </a:solidFill>
                <a:latin typeface="+mn-lt"/>
                <a:sym typeface="Arial"/>
              </a:rPr>
              <a:t>Preprocessing involves filtering, data cleaning, data visualizing, and sometimes endpoint detection for specific feature extraction tasks.</a:t>
            </a:r>
            <a:endParaRPr lang="en-US" sz="1100" dirty="0">
              <a:solidFill>
                <a:srgbClr val="231F20"/>
              </a:solidFill>
              <a:latin typeface="+mn-lt"/>
            </a:endParaRPr>
          </a:p>
          <a:p>
            <a:pPr marL="0" marR="0" lvl="0" indent="0" algn="just" rtl="0">
              <a:spcBef>
                <a:spcPts val="600"/>
              </a:spcBef>
              <a:spcAft>
                <a:spcPts val="0"/>
              </a:spcAft>
              <a:buNone/>
            </a:pPr>
            <a:endParaRPr lang="en-US" sz="1100" dirty="0">
              <a:solidFill>
                <a:srgbClr val="231F20"/>
              </a:solidFill>
              <a:latin typeface="+mn-lt"/>
              <a:sym typeface="Arial"/>
            </a:endParaRPr>
          </a:p>
          <a:p>
            <a:pPr marL="0" marR="0" lvl="0" indent="0" algn="just" rtl="0">
              <a:spcBef>
                <a:spcPts val="600"/>
              </a:spcBef>
              <a:spcAft>
                <a:spcPts val="0"/>
              </a:spcAft>
              <a:buNone/>
            </a:pPr>
            <a:r>
              <a:rPr lang="en-US" sz="1100" dirty="0">
                <a:solidFill>
                  <a:srgbClr val="231F20"/>
                </a:solidFill>
                <a:latin typeface="+mn-lt"/>
                <a:sym typeface="Arial"/>
              </a:rPr>
              <a:t>Models</a:t>
            </a:r>
          </a:p>
          <a:p>
            <a:pPr marL="0" marR="0" lvl="0" indent="0" algn="just" rtl="0">
              <a:spcBef>
                <a:spcPts val="600"/>
              </a:spcBef>
              <a:spcAft>
                <a:spcPts val="0"/>
              </a:spcAft>
              <a:buNone/>
            </a:pPr>
            <a:r>
              <a:rPr lang="en-US" sz="1100" dirty="0">
                <a:solidFill>
                  <a:srgbClr val="231F20"/>
                </a:solidFill>
                <a:latin typeface="+mn-lt"/>
                <a:sym typeface="Arial"/>
              </a:rPr>
              <a:t>The methodology encompasses the application of various machine learning and statistical techniques, including linear regression, decision trees, random forests, LSTM, XGBoost, and ARIMA, to analyze and forecast stock market trends and patterns.</a:t>
            </a:r>
          </a:p>
          <a:p>
            <a:pPr marL="0" marR="0" lvl="0" indent="0" algn="just" rtl="0">
              <a:spcBef>
                <a:spcPts val="600"/>
              </a:spcBef>
              <a:spcAft>
                <a:spcPts val="0"/>
              </a:spcAft>
              <a:buNone/>
            </a:pPr>
            <a:endParaRPr lang="en-US" sz="1100" b="1" cap="none" dirty="0">
              <a:solidFill>
                <a:srgbClr val="231F20"/>
              </a:solidFill>
              <a:latin typeface="+mn-lt"/>
            </a:endParaRPr>
          </a:p>
          <a:p>
            <a:pPr marL="0" marR="0" lvl="0" indent="0" algn="just" rtl="0">
              <a:spcBef>
                <a:spcPts val="600"/>
              </a:spcBef>
              <a:spcAft>
                <a:spcPts val="0"/>
              </a:spcAft>
              <a:buNone/>
            </a:pPr>
            <a:r>
              <a:rPr lang="en-US" sz="1100" b="1" cap="none" dirty="0">
                <a:solidFill>
                  <a:srgbClr val="0070C0"/>
                </a:solidFill>
                <a:latin typeface="+mn-lt"/>
                <a:sym typeface="Arial"/>
              </a:rPr>
              <a:t>ARCHITECTURE</a:t>
            </a:r>
            <a:endParaRPr sz="1100" b="1" cap="none" dirty="0">
              <a:solidFill>
                <a:srgbClr val="0070C0"/>
              </a:solidFill>
              <a:latin typeface="+mn-lt"/>
              <a:sym typeface="Arial"/>
            </a:endParaRPr>
          </a:p>
          <a:p>
            <a:pPr marL="0" marR="0" lvl="0" indent="0" algn="just" rtl="0">
              <a:spcBef>
                <a:spcPts val="600"/>
              </a:spcBef>
              <a:spcAft>
                <a:spcPts val="0"/>
              </a:spcAft>
              <a:buNone/>
            </a:pPr>
            <a:endParaRPr sz="1100" b="1" dirty="0">
              <a:solidFill>
                <a:srgbClr val="0070C0"/>
              </a:solidFill>
              <a:latin typeface="+mn-lt"/>
            </a:endParaRPr>
          </a:p>
          <a:p>
            <a:pPr marL="0" marR="0" lvl="0" indent="0" algn="just" rtl="0">
              <a:spcBef>
                <a:spcPts val="600"/>
              </a:spcBef>
              <a:spcAft>
                <a:spcPts val="0"/>
              </a:spcAft>
              <a:buNone/>
            </a:pPr>
            <a:endParaRPr sz="1100" b="1" dirty="0">
              <a:solidFill>
                <a:srgbClr val="0070C0"/>
              </a:solidFill>
              <a:latin typeface="+mn-lt"/>
            </a:endParaRPr>
          </a:p>
          <a:p>
            <a:pPr marL="0" marR="0" lvl="0" indent="0" algn="just" rtl="0">
              <a:spcBef>
                <a:spcPts val="600"/>
              </a:spcBef>
              <a:spcAft>
                <a:spcPts val="0"/>
              </a:spcAft>
              <a:buNone/>
            </a:pPr>
            <a:r>
              <a:rPr lang="en-US" sz="1100" b="1" cap="none" dirty="0">
                <a:solidFill>
                  <a:srgbClr val="0070C0"/>
                </a:solidFill>
                <a:latin typeface="+mn-lt"/>
                <a:sym typeface="Arial"/>
              </a:rPr>
              <a:t> </a:t>
            </a:r>
            <a:endParaRPr sz="1100" dirty="0">
              <a:latin typeface="+mn-lt"/>
            </a:endParaRPr>
          </a:p>
          <a:p>
            <a:pPr marL="0" marR="0" lvl="0" indent="0" algn="just" rtl="0">
              <a:spcBef>
                <a:spcPts val="600"/>
              </a:spcBef>
              <a:spcAft>
                <a:spcPts val="0"/>
              </a:spcAft>
              <a:buNone/>
            </a:pPr>
            <a:endParaRPr sz="1100" b="1" cap="none" dirty="0">
              <a:solidFill>
                <a:srgbClr val="0070C0"/>
              </a:solidFill>
              <a:latin typeface="+mn-lt"/>
              <a:sym typeface="Arial"/>
            </a:endParaRPr>
          </a:p>
          <a:p>
            <a:pPr marL="0" marR="0" lvl="0" indent="0" algn="just" rtl="0">
              <a:spcBef>
                <a:spcPts val="600"/>
              </a:spcBef>
              <a:spcAft>
                <a:spcPts val="0"/>
              </a:spcAft>
              <a:buNone/>
            </a:pPr>
            <a:endParaRPr sz="1100" b="1" cap="none" dirty="0">
              <a:solidFill>
                <a:srgbClr val="0070C0"/>
              </a:solidFill>
              <a:latin typeface="+mn-lt"/>
              <a:sym typeface="Arial"/>
            </a:endParaRPr>
          </a:p>
          <a:p>
            <a:pPr marL="0" marR="0" lvl="0" indent="0" algn="just" rtl="0">
              <a:spcBef>
                <a:spcPts val="600"/>
              </a:spcBef>
              <a:spcAft>
                <a:spcPts val="0"/>
              </a:spcAft>
              <a:buNone/>
            </a:pPr>
            <a:endParaRPr lang="en-IN" sz="1100" dirty="0">
              <a:solidFill>
                <a:srgbClr val="231F20"/>
              </a:solidFill>
              <a:latin typeface="+mn-lt"/>
              <a:sym typeface="Arial"/>
            </a:endParaRPr>
          </a:p>
          <a:p>
            <a:pPr marL="0" marR="0" lvl="0" indent="0" algn="just" rtl="0">
              <a:spcBef>
                <a:spcPts val="600"/>
              </a:spcBef>
              <a:spcAft>
                <a:spcPts val="0"/>
              </a:spcAft>
              <a:buNone/>
            </a:pPr>
            <a:endParaRPr lang="en-IN" sz="1100" dirty="0">
              <a:solidFill>
                <a:srgbClr val="231F20"/>
              </a:solidFill>
              <a:latin typeface="+mn-lt"/>
            </a:endParaRPr>
          </a:p>
          <a:p>
            <a:pPr marL="0" marR="0" lvl="0" indent="0" algn="just" rtl="0">
              <a:spcBef>
                <a:spcPts val="600"/>
              </a:spcBef>
              <a:spcAft>
                <a:spcPts val="0"/>
              </a:spcAft>
              <a:buNone/>
            </a:pPr>
            <a:endParaRPr lang="en-IN" sz="1100" dirty="0">
              <a:solidFill>
                <a:srgbClr val="231F20"/>
              </a:solidFill>
              <a:latin typeface="+mn-lt"/>
              <a:sym typeface="Arial"/>
            </a:endParaRPr>
          </a:p>
          <a:p>
            <a:pPr marL="0" marR="0" lvl="0" indent="0" algn="just" rtl="0">
              <a:spcBef>
                <a:spcPts val="600"/>
              </a:spcBef>
              <a:spcAft>
                <a:spcPts val="0"/>
              </a:spcAft>
              <a:buNone/>
            </a:pPr>
            <a:endParaRPr sz="1100" dirty="0">
              <a:solidFill>
                <a:srgbClr val="231F20"/>
              </a:solidFill>
              <a:latin typeface="+mn-lt"/>
              <a:sym typeface="Arial"/>
            </a:endParaRPr>
          </a:p>
          <a:p>
            <a:pPr lvl="1" algn="just">
              <a:spcBef>
                <a:spcPts val="600"/>
              </a:spcBef>
            </a:pPr>
            <a:endParaRPr lang="en-US" sz="1100" dirty="0">
              <a:solidFill>
                <a:srgbClr val="231F20"/>
              </a:solidFill>
              <a:latin typeface="+mn-lt"/>
              <a:sym typeface="Arial"/>
            </a:endParaRPr>
          </a:p>
          <a:p>
            <a:pPr algn="just">
              <a:spcBef>
                <a:spcPts val="600"/>
              </a:spcBef>
            </a:pPr>
            <a:r>
              <a:rPr lang="en-US" sz="1100" dirty="0">
                <a:solidFill>
                  <a:srgbClr val="231F20"/>
                </a:solidFill>
                <a:latin typeface="+mn-lt"/>
                <a:sym typeface="Arial"/>
              </a:rPr>
              <a:t>The architecture follows a systematic approach beginning with data preprocessing to clean and transform raw data. Once prepared, various models including linear regression, decision tree, random forest, LSTM, XGBoost, and ARIMA are selected and trained. Subsequently, these models undergo rigorous testing to evaluate their performance using dedicated test datasets. Error analysis is then conducted, utilizing metrics such as MAE, RMSE, and MSE to assess accuracy and reliability. Finally, the results are interpreted to glean insights and inform decision-making processes.</a:t>
            </a:r>
            <a:endParaRPr sz="1100" b="1" cap="none" dirty="0">
              <a:solidFill>
                <a:srgbClr val="0070C0"/>
              </a:solidFill>
              <a:latin typeface="+mn-lt"/>
              <a:sym typeface="Arial"/>
            </a:endParaRPr>
          </a:p>
        </p:txBody>
      </p:sp>
      <p:sp>
        <p:nvSpPr>
          <p:cNvPr id="93" name="Google Shape;93;p1"/>
          <p:cNvSpPr txBox="1"/>
          <p:nvPr/>
        </p:nvSpPr>
        <p:spPr>
          <a:xfrm>
            <a:off x="8325530" y="1042267"/>
            <a:ext cx="4278189" cy="296666"/>
          </a:xfrm>
          <a:prstGeom prst="rect">
            <a:avLst/>
          </a:prstGeom>
          <a:noFill/>
          <a:ln>
            <a:noFill/>
          </a:ln>
        </p:spPr>
        <p:txBody>
          <a:bodyPr spcFirstLastPara="1" wrap="square" lIns="0" tIns="5750" rIns="0" bIns="0" anchor="b" anchorCtr="0">
            <a:spAutoFit/>
          </a:bodyPr>
          <a:lstStyle/>
          <a:p>
            <a:pPr marL="6065" marR="0" lvl="0" indent="0" algn="ctr" rtl="0">
              <a:lnSpc>
                <a:spcPct val="90000"/>
              </a:lnSpc>
              <a:spcBef>
                <a:spcPts val="0"/>
              </a:spcBef>
              <a:spcAft>
                <a:spcPts val="0"/>
              </a:spcAft>
              <a:buClr>
                <a:schemeClr val="dk1"/>
              </a:buClr>
              <a:buSzPts val="2100"/>
              <a:buFont typeface="Arial"/>
              <a:buNone/>
            </a:pPr>
            <a:r>
              <a:rPr lang="en-US" sz="2100" b="1" u="none" cap="none" dirty="0">
                <a:solidFill>
                  <a:schemeClr val="dk1"/>
                </a:solidFill>
                <a:latin typeface="Arial"/>
                <a:ea typeface="Arial"/>
                <a:cs typeface="Arial"/>
                <a:sym typeface="Arial"/>
              </a:rPr>
              <a:t>INDUSTRY CONCLAVE 2024</a:t>
            </a:r>
            <a:endParaRPr sz="2100" b="1" u="none" cap="none" dirty="0">
              <a:solidFill>
                <a:schemeClr val="dk1"/>
              </a:solidFill>
              <a:latin typeface="Arial"/>
              <a:ea typeface="Arial"/>
              <a:cs typeface="Arial"/>
              <a:sym typeface="Arial"/>
            </a:endParaRPr>
          </a:p>
        </p:txBody>
      </p:sp>
      <p:pic>
        <p:nvPicPr>
          <p:cNvPr id="1028" name="Picture 4">
            <a:extLst>
              <a:ext uri="{FF2B5EF4-FFF2-40B4-BE49-F238E27FC236}">
                <a16:creationId xmlns:a16="http://schemas.microsoft.com/office/drawing/2014/main" id="{F7DC927B-7326-00E3-A211-FA4E64D5F1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62806" y="2013273"/>
            <a:ext cx="3517473" cy="204040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48F9C79C-935D-0B3F-BBC4-1E465BF10512}"/>
              </a:ext>
            </a:extLst>
          </p:cNvPr>
          <p:cNvPicPr>
            <a:picLocks noChangeAspect="1"/>
          </p:cNvPicPr>
          <p:nvPr/>
        </p:nvPicPr>
        <p:blipFill>
          <a:blip r:embed="rId5"/>
          <a:stretch>
            <a:fillRect/>
          </a:stretch>
        </p:blipFill>
        <p:spPr>
          <a:xfrm>
            <a:off x="4630210" y="5034828"/>
            <a:ext cx="3541179" cy="205685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TotalTime>
  <Words>573</Words>
  <Application>Microsoft Office PowerPoint</Application>
  <PresentationFormat>A3 Paper (297x420 mm)</PresentationFormat>
  <Paragraphs>63</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Swanger, Scott A</dc:creator>
  <cp:lastModifiedBy>Utkarsh Gupta</cp:lastModifiedBy>
  <cp:revision>10</cp:revision>
  <dcterms:created xsi:type="dcterms:W3CDTF">2019-03-04T22:30:53Z</dcterms:created>
  <dcterms:modified xsi:type="dcterms:W3CDTF">2024-03-21T10:39:38Z</dcterms:modified>
</cp:coreProperties>
</file>