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604"/>
    <a:srgbClr val="CF0A04"/>
    <a:srgbClr val="FFD579"/>
    <a:srgbClr val="810000"/>
    <a:srgbClr val="9C0B06"/>
    <a:srgbClr val="6C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E48ED42-BB67-3F4D-8CA7-4E1E90B523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A52FC7-3545-4808-CED3-C141868C73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982E5-E6E8-8744-8E60-E6527BA6EB9C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C83780-8DF8-FFB5-6101-076BAF6BDA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E788E5-5ACC-D814-9D27-136F1717E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7A0FE-9010-0543-9DF0-BC2B07A47D6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25259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DCA4C-73DD-4F45-9464-DF20A14654A5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G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3E47-FBED-274E-9B8D-8B6CFAD91809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1167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43E47-FBED-274E-9B8D-8B6CFAD91809}" type="slidenum">
              <a:rPr lang="ru-KG" smtClean="0"/>
              <a:t>3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3830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786CB-1536-68F0-B085-566AC423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DC8668-1198-958E-9F72-B49444656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AE1EC-7DA4-792A-D3AC-E9D46D30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2F40B-189B-44E4-2A4E-FBBEC55C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0ADFB-B879-DF23-5FD0-A9BA8DA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246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8EA51-5C6E-E5FC-FF97-75489BAA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005E6E-98E7-6C15-90B6-B74F73E5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89665B-DBA5-1A14-9E14-27B23F7B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1B3C9-C958-F423-9ED6-0643053A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C9DE14-E546-D326-A7A2-4213FA1A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290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AD117E-38FF-5810-0759-0E1BFC297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F7D305-0FE9-54BB-CE4A-5519FE173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5D8F4-AF53-64DA-B4A2-764A53E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1B285-78FE-DFA5-0D43-3E70A1F0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1CBEB-4CB5-2CE1-6650-D1C934F6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24266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A53E3-5CD8-A766-EDB8-69DFAC3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71F2A-5C45-9AF1-BC09-1E82AE16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61520-9650-6144-C6D1-D06D85D2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AF0E4-1217-BF05-61BA-9AC5CD3F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0E878-C8C2-2CBC-C540-9716A6C9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395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D016B-3EA7-F987-402D-1390D3B0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931CBB-4429-E714-A754-60AE1EBB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0FA65-9E96-F781-CE0A-3E7BC28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599E9-97AC-618B-041F-5C0F82DC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752C7-B2DF-5E64-DDA7-48F2A65A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2095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5A644-5858-99D2-3113-0E5EEF68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DE05E-EEC1-8267-77C2-546C7F0D9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9A3B7B-B02F-E483-DB93-427061B5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0A771-0C49-7BCA-AF86-60AC8642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10654-A359-7858-8928-B2A34E4F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14992-CD46-87D4-C196-273C9DDD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8290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46ABF-ACA5-4D38-2EEA-B5D364E9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56AE2-E7DA-D9E0-5001-4693193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E620F5-6201-6B61-7C5D-9418BCBC9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0C2B76-6828-19CF-1C70-52D744C20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8EB85E-A29D-1688-D4B2-94E620934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347D9E-4B1B-9CDD-5387-C954474A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E8989A-4786-9F4B-5AF7-D4EEBEEA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5392DE-5845-1573-0BFA-B7A22946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3046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4B182-DD2D-8586-9509-182AF080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D5EE26-7F37-2E0A-5C29-B65F6EBA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4B8BAC-3EAB-C759-7277-C910BC7A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E20B23-F79F-2F4B-E071-4F339B84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1044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D4EE49-74FC-620C-0511-C2772313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E1A8E8-5F4C-7140-FE8E-E75171FB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458A78-FEF9-85E4-80FF-B9F85802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82364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873B0-8ED5-6173-211E-861AA0CB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71E03-D91E-C4CA-0540-41C89A4B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E84F1C-AA70-FBCE-5EF0-636054D2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5F736-D718-558C-0E68-3A5F6C81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D6515-8017-EFD5-BA4B-3F82C20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95E92C-A6D5-9D24-109A-4C996E65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9927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E7576-5C2E-7B05-A21C-DC74DE8A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2EF340-61F0-494A-585C-5F112D00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576233-EFA2-D3A2-87C3-1D5279ABC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48B4E-7C2A-A1F2-4752-0C904599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5899A0-F0D2-394B-E315-4D96E3A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D71A6-D221-FFB6-E847-547962EE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025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rgbClr val="9C0B06">
                <a:lumMod val="74833"/>
              </a:srgbClr>
            </a:gs>
            <a:gs pos="42000">
              <a:srgbClr val="810000"/>
            </a:gs>
            <a:gs pos="88000">
              <a:srgbClr val="CF0A04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7BF0C-6C72-A21F-6465-25901B16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0C80DC-AB5E-0ADE-90D7-8089B32D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593BE-064C-64B9-3DEA-0C62C996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A508-055B-2149-8F8E-3A98928A12E0}" type="datetimeFigureOut">
              <a:rPr lang="ru-KG" smtClean="0"/>
              <a:t>26.09.2024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8360C-A24F-0FFC-ACE1-CF30A291B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8327FD-AA69-363D-756F-2EA05A97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B313-C8B2-764F-B8C8-B7AA26F4E5ED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8759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A01AF0-D9B2-F61B-B3C7-62F00B91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2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7F335-767C-5AB9-3E89-97A6574E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>
                <a:solidFill>
                  <a:srgbClr val="FFFF00"/>
                </a:solidFill>
              </a:rPr>
              <a:t>Люцифер — сериал о дьявольской харизме и вечных вопросах</a:t>
            </a:r>
            <a:endParaRPr lang="ru-KG" sz="4800" b="1" spc="300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77312-BCF0-3A88-C00C-0BA27503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YS Text"/>
              </a:rPr>
              <a:t> 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 Заскучавший и несчастный повелитель преисподней Люцифер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YS Text"/>
              </a:rPr>
              <a:t>Морнингстар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 оставил свой престол и отправился в современный Лос-Анджелес, где основал ночной клуб «</a:t>
            </a:r>
            <a:r>
              <a:rPr lang="en-US" b="0" i="0" dirty="0">
                <a:solidFill>
                  <a:schemeClr val="bg1"/>
                </a:solidFill>
                <a:effectLst/>
                <a:latin typeface="YS Text"/>
              </a:rPr>
              <a:t>Lux». 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Очаровательный, харизматичный и дьявольски привлекательный Люцифер наслаждается отдыхом — вином, женщинами и музыкой, пока красивая поп-звезда не оказывается убитой на пороге его клуба.</a:t>
            </a:r>
          </a:p>
        </p:txBody>
      </p:sp>
    </p:spTree>
    <p:extLst>
      <p:ext uri="{BB962C8B-B14F-4D97-AF65-F5344CB8AC3E}">
        <p14:creationId xmlns:p14="http://schemas.microsoft.com/office/powerpoint/2010/main" val="379806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69463-0B1E-7D14-8157-DC291B77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Ключевые персонажи</a:t>
            </a:r>
            <a:endParaRPr lang="ru-KG" sz="3600" b="1" dirty="0">
              <a:solidFill>
                <a:schemeClr val="bg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2C17051-9842-AB81-F19E-33C008A52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2647915" cy="42129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81AD1-6B4F-23BA-3E13-8DBB5E61C0B3}"/>
              </a:ext>
            </a:extLst>
          </p:cNvPr>
          <p:cNvSpPr txBox="1"/>
          <p:nvPr/>
        </p:nvSpPr>
        <p:spPr>
          <a:xfrm>
            <a:off x="1228725" y="2714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G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7F809B5-CB16-9C3B-AFAF-224DF492F43F}"/>
              </a:ext>
            </a:extLst>
          </p:cNvPr>
          <p:cNvSpPr txBox="1">
            <a:spLocks/>
          </p:cNvSpPr>
          <p:nvPr/>
        </p:nvSpPr>
        <p:spPr>
          <a:xfrm>
            <a:off x="5672138" y="2000250"/>
            <a:ext cx="2652712" cy="420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KG" dirty="0"/>
          </a:p>
        </p:txBody>
      </p:sp>
      <p:pic>
        <p:nvPicPr>
          <p:cNvPr id="8" name="Объект 6">
            <a:extLst>
              <a:ext uri="{FF2B5EF4-FFF2-40B4-BE49-F238E27FC236}">
                <a16:creationId xmlns:a16="http://schemas.microsoft.com/office/drawing/2014/main" id="{D7C2F04F-B2C9-C42E-0AD9-5392283BDC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10025" y="1690688"/>
            <a:ext cx="2647915" cy="4212919"/>
          </a:xfrm>
          <a:prstGeom prst="rect">
            <a:avLst/>
          </a:prstGeom>
        </p:spPr>
      </p:pic>
      <p:pic>
        <p:nvPicPr>
          <p:cNvPr id="9" name="Объект 6">
            <a:extLst>
              <a:ext uri="{FF2B5EF4-FFF2-40B4-BE49-F238E27FC236}">
                <a16:creationId xmlns:a16="http://schemas.microsoft.com/office/drawing/2014/main" id="{98FE6385-3BFE-3795-3CB6-D1641E179E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46101" y="1690688"/>
            <a:ext cx="2647915" cy="42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1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73544-BF22-6DF8-5C29-6C0622D3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081"/>
            <a:ext cx="10515600" cy="1325563"/>
          </a:xfrm>
        </p:spPr>
        <p:txBody>
          <a:bodyPr/>
          <a:lstStyle/>
          <a:p>
            <a:pPr algn="ctr"/>
            <a:r>
              <a:rPr lang="ru-KG" b="1" dirty="0">
                <a:solidFill>
                  <a:schemeClr val="bg1"/>
                </a:solidFill>
                <a:cs typeface="Al Bayan" pitchFamily="2" charset="-78"/>
              </a:rPr>
              <a:t>Итог дьявол стал ангелом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E061EB-44EF-29AC-7579-961FFF058BFE}"/>
              </a:ext>
            </a:extLst>
          </p:cNvPr>
          <p:cNvSpPr txBox="1">
            <a:spLocks/>
          </p:cNvSpPr>
          <p:nvPr/>
        </p:nvSpPr>
        <p:spPr>
          <a:xfrm>
            <a:off x="795337" y="257175"/>
            <a:ext cx="10515600" cy="3648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KG" b="1" dirty="0">
              <a:solidFill>
                <a:schemeClr val="bg1"/>
              </a:solidFill>
              <a:cs typeface="Al Bayan" pitchFamily="2" charset="-78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493E8D-1071-DA1D-D365-62970FBD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9" y="257175"/>
            <a:ext cx="9301161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67</Words>
  <Application>Microsoft Macintosh PowerPoint</Application>
  <PresentationFormat>Широкоэкранный</PresentationFormat>
  <Paragraphs>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Люцифер — сериал о дьявольской харизме и вечных вопросах</vt:lpstr>
      <vt:lpstr>Ключевые персонажи</vt:lpstr>
      <vt:lpstr>Итог дьявол стал ангелом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3</cp:revision>
  <dcterms:created xsi:type="dcterms:W3CDTF">2024-09-24T09:01:14Z</dcterms:created>
  <dcterms:modified xsi:type="dcterms:W3CDTF">2024-09-26T09:18:00Z</dcterms:modified>
</cp:coreProperties>
</file>