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12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1E9D78-9269-A8A8-C88B-03D6DDCE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2617470"/>
            <a:ext cx="6457950" cy="811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5400" b="1" u="sng" dirty="0">
                <a:solidFill>
                  <a:schemeClr val="bg2">
                    <a:lumMod val="50000"/>
                  </a:schemeClr>
                </a:solidFill>
              </a:rPr>
              <a:t>Студенты</a:t>
            </a:r>
            <a:r>
              <a:rPr lang="ru-RU" sz="5400" b="1" u="sng" dirty="0"/>
              <a:t> </a:t>
            </a:r>
            <a:r>
              <a:rPr lang="ru-RU" sz="5400" b="1" u="sng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r>
              <a:rPr lang="ru-RU" sz="5400" b="1" u="sng" dirty="0"/>
              <a:t> </a:t>
            </a:r>
            <a:r>
              <a:rPr lang="ru-RU" sz="5400" b="1" u="sng" dirty="0">
                <a:solidFill>
                  <a:schemeClr val="accent6">
                    <a:lumMod val="50000"/>
                  </a:schemeClr>
                </a:solidFill>
              </a:rPr>
              <a:t>группы</a:t>
            </a:r>
          </a:p>
        </p:txBody>
      </p:sp>
    </p:spTree>
    <p:extLst>
      <p:ext uri="{BB962C8B-B14F-4D97-AF65-F5344CB8AC3E}">
        <p14:creationId xmlns:p14="http://schemas.microsoft.com/office/powerpoint/2010/main" val="317204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0160" y="1258379"/>
            <a:ext cx="9589769" cy="43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1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600" y="1177290"/>
            <a:ext cx="955548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6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9634" y="1258379"/>
            <a:ext cx="9310821" cy="43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14450" y="1177290"/>
            <a:ext cx="949833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1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1590" y="1258379"/>
            <a:ext cx="9578340" cy="43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9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60170" y="1177290"/>
            <a:ext cx="936117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9736" y="1258379"/>
            <a:ext cx="9202047" cy="43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0160" y="1177290"/>
            <a:ext cx="958977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5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9736" y="1292005"/>
            <a:ext cx="9202047" cy="42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4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57300" y="1177290"/>
            <a:ext cx="962406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4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1177290"/>
            <a:ext cx="955548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1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9736" y="1292810"/>
            <a:ext cx="9202047" cy="42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78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0160" y="1177290"/>
            <a:ext cx="952119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53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3030" y="1292810"/>
            <a:ext cx="9464039" cy="42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2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880" y="1177290"/>
            <a:ext cx="9544049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27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60170" y="1292810"/>
            <a:ext cx="9292121" cy="42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1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0160" y="1177290"/>
            <a:ext cx="96583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73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95869" y="1292810"/>
            <a:ext cx="9020723" cy="42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7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1590" y="1177290"/>
            <a:ext cx="949833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6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880" y="1292810"/>
            <a:ext cx="9612629" cy="42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3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1670" y="1292810"/>
            <a:ext cx="8849120" cy="42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0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1200150"/>
            <a:ext cx="987171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39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03021" y="1292810"/>
            <a:ext cx="9544050" cy="42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40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880" y="1346853"/>
            <a:ext cx="9486900" cy="41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0150" y="1177290"/>
            <a:ext cx="96583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0150" y="1177290"/>
            <a:ext cx="96583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12339" y="1200150"/>
            <a:ext cx="9517791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60170" y="1177290"/>
            <a:ext cx="955548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8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01242-5BD1-CEA0-7EF1-064C10B6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12339" y="1258379"/>
            <a:ext cx="9517791" cy="43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2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A8D6C-C2E0-501A-BB69-B6D41BD8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45870" y="1177290"/>
            <a:ext cx="9692639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4767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16</TotalTime>
  <Words>3</Words>
  <Application>Microsoft Macintosh PowerPoint</Application>
  <PresentationFormat>Широкоэкранный</PresentationFormat>
  <Paragraphs>1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3" baseType="lpstr"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</cp:revision>
  <dcterms:created xsi:type="dcterms:W3CDTF">2024-10-31T08:52:29Z</dcterms:created>
  <dcterms:modified xsi:type="dcterms:W3CDTF">2024-10-31T09:09:19Z</dcterms:modified>
</cp:coreProperties>
</file>