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998F-05AC-4F1D-B99B-7E775F26BA1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E97C-EDF2-4258-98AC-A539DF3DD7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86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998F-05AC-4F1D-B99B-7E775F26BA1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E97C-EDF2-4258-98AC-A539DF3D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9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998F-05AC-4F1D-B99B-7E775F26BA1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E97C-EDF2-4258-98AC-A539DF3D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22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998F-05AC-4F1D-B99B-7E775F26BA1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E97C-EDF2-4258-98AC-A539DF3D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998F-05AC-4F1D-B99B-7E775F26BA1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E97C-EDF2-4258-98AC-A539DF3DD7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3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998F-05AC-4F1D-B99B-7E775F26BA1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E97C-EDF2-4258-98AC-A539DF3D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4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998F-05AC-4F1D-B99B-7E775F26BA1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E97C-EDF2-4258-98AC-A539DF3D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6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998F-05AC-4F1D-B99B-7E775F26BA1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E97C-EDF2-4258-98AC-A539DF3D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7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998F-05AC-4F1D-B99B-7E775F26BA1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E97C-EDF2-4258-98AC-A539DF3D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1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91998F-05AC-4F1D-B99B-7E775F26BA1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5BE97C-EDF2-4258-98AC-A539DF3D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87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998F-05AC-4F1D-B99B-7E775F26BA1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E97C-EDF2-4258-98AC-A539DF3D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91998F-05AC-4F1D-B99B-7E775F26BA1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5BE97C-EDF2-4258-98AC-A539DF3DD7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22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57E99-6511-472C-846A-B5FBA92E0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前端部分说明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F8FE42-BD7F-43A7-B0B4-95E223CD5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组件功能与交互方式</a:t>
            </a:r>
          </a:p>
        </p:txBody>
      </p:sp>
    </p:spTree>
    <p:extLst>
      <p:ext uri="{BB962C8B-B14F-4D97-AF65-F5344CB8AC3E}">
        <p14:creationId xmlns:p14="http://schemas.microsoft.com/office/powerpoint/2010/main" val="81885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BE941-6F69-41A0-94BE-CE547FA1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FFEFB-96DA-4501-A3F8-ABFB01858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组件划分</a:t>
            </a:r>
            <a:endParaRPr lang="en-US" altLang="zh-CN" dirty="0"/>
          </a:p>
          <a:p>
            <a:pPr lvl="1"/>
            <a:r>
              <a:rPr lang="zh-CN" altLang="en-US" dirty="0"/>
              <a:t>地图</a:t>
            </a:r>
            <a:endParaRPr lang="en-US" altLang="zh-CN" dirty="0"/>
          </a:p>
          <a:p>
            <a:pPr lvl="1"/>
            <a:r>
              <a:rPr lang="zh-CN" altLang="en-US" dirty="0"/>
              <a:t>饼图，层叠图：用于显示汇总车辆运行模式统计信息</a:t>
            </a:r>
            <a:endParaRPr lang="en-US" altLang="zh-CN" dirty="0"/>
          </a:p>
          <a:p>
            <a:pPr lvl="1"/>
            <a:r>
              <a:rPr lang="zh-CN" altLang="en-US" dirty="0"/>
              <a:t>折线图，仪表盘：用于显示单车数据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模式划分</a:t>
            </a:r>
            <a:endParaRPr lang="en-US" altLang="zh-CN" dirty="0"/>
          </a:p>
          <a:p>
            <a:pPr lvl="1"/>
            <a:r>
              <a:rPr lang="zh-CN" altLang="en-US" dirty="0"/>
              <a:t>全局模式：在地图上显示所有车辆位置信息，折线图与仪表盘清零</a:t>
            </a:r>
            <a:endParaRPr lang="en-US" altLang="zh-CN" dirty="0"/>
          </a:p>
          <a:p>
            <a:pPr lvl="1"/>
            <a:r>
              <a:rPr lang="zh-CN" altLang="en-US" dirty="0"/>
              <a:t>单车模式：在地图上显示当前关注车辆历史轨迹，折线图与仪表盘显示当前车辆对应信息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147F10-B055-4BC7-A248-26637345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833783"/>
            <a:ext cx="2567149" cy="13897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32218B-B12B-473E-B27B-1A58477A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426" y="4833783"/>
            <a:ext cx="1670180" cy="146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9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D06C8-8DDA-4812-BF87-EFC306DE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</a:t>
            </a:r>
            <a:r>
              <a:rPr lang="en-US" altLang="zh-CN" dirty="0"/>
              <a:t>-</a:t>
            </a:r>
            <a:r>
              <a:rPr lang="zh-CN" altLang="en-US" dirty="0"/>
              <a:t>饼图与折线图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8F7BE-628B-43B2-83F6-9DFCF2EFC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鼠标悬停：显示对应详细信息</a:t>
            </a:r>
            <a:endParaRPr lang="en-US" altLang="zh-CN" dirty="0"/>
          </a:p>
          <a:p>
            <a:r>
              <a:rPr lang="zh-CN" altLang="en-US" dirty="0"/>
              <a:t>点击图例：在图中选择显示、隐藏对应信息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饼图</a:t>
            </a:r>
            <a:r>
              <a:rPr lang="en-US" altLang="zh-CN" dirty="0"/>
              <a:t>-</a:t>
            </a:r>
            <a:r>
              <a:rPr lang="zh-CN" altLang="en-US" dirty="0"/>
              <a:t>点击分区：全局模式在地图中显示或隐藏对应类型车辆的位置信息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层叠图</a:t>
            </a:r>
            <a:r>
              <a:rPr lang="en-US" altLang="zh-CN" dirty="0"/>
              <a:t>-</a:t>
            </a:r>
            <a:r>
              <a:rPr lang="zh-CN" altLang="en-US" dirty="0"/>
              <a:t>滚轮或拖拽：放大、缩小、移动显示区域</a:t>
            </a:r>
          </a:p>
        </p:txBody>
      </p:sp>
    </p:spTree>
    <p:extLst>
      <p:ext uri="{BB962C8B-B14F-4D97-AF65-F5344CB8AC3E}">
        <p14:creationId xmlns:p14="http://schemas.microsoft.com/office/powerpoint/2010/main" val="100138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AAC2C-8C42-4584-97D8-FDB2453B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</a:t>
            </a:r>
            <a:r>
              <a:rPr lang="en-US" altLang="zh-CN" dirty="0"/>
              <a:t>-</a:t>
            </a:r>
            <a:r>
              <a:rPr lang="zh-CN" altLang="en-US" dirty="0"/>
              <a:t>地图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66FC2-7E11-4726-B16B-BD5895AF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滚动与拖拽：放大、缩小或移动显示区域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右键菜单：对应功能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鼠标悬停于车辆图标上：显示车辆信息概览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鼠标左键单击车辆图标：进入对应车辆的单车查询模式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6F0878-D6B5-4AA0-B038-BEF0EADF5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098" y="3429000"/>
            <a:ext cx="2117191" cy="11762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397811-2839-4E5A-A5FE-D72653A0B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098" y="2512407"/>
            <a:ext cx="1428571" cy="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1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1D2EC-DB84-4566-99C8-BA78E79D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</a:t>
            </a:r>
            <a:r>
              <a:rPr lang="en-US" altLang="zh-CN" dirty="0"/>
              <a:t>-</a:t>
            </a:r>
            <a:r>
              <a:rPr lang="zh-CN" altLang="en-US" dirty="0"/>
              <a:t>单车信息界面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2570F-2AFB-4C0D-8B61-0CFE805D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折线图</a:t>
            </a:r>
            <a:r>
              <a:rPr lang="en-US" altLang="zh-CN" dirty="0"/>
              <a:t>-</a:t>
            </a:r>
            <a:r>
              <a:rPr lang="zh-CN" altLang="en-US" dirty="0"/>
              <a:t>滚动与拖拽：同理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信息列表单击：快捷选择折线图显示的数据类型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F38AE0-4877-420C-9953-3392FA5B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76" y="1845734"/>
            <a:ext cx="2384904" cy="431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36F42-A8C7-4392-8429-8CD072EA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</a:t>
            </a:r>
            <a:r>
              <a:rPr lang="en-US" altLang="zh-CN" dirty="0"/>
              <a:t>-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6200C-D940-406B-B269-32ED68C83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查询栏：手动选择车辆</a:t>
            </a:r>
            <a:r>
              <a:rPr lang="en-US" altLang="zh-CN" dirty="0"/>
              <a:t>VIN</a:t>
            </a:r>
            <a:r>
              <a:rPr lang="zh-CN" altLang="en-US" dirty="0"/>
              <a:t>号以及查询数据类型，点击查询按钮进入对应单车查询模式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右下方的按钮：打开侧边栏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9AB811-BCD8-4C39-AC67-8596F7AAF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28"/>
          <a:stretch/>
        </p:blipFill>
        <p:spPr>
          <a:xfrm>
            <a:off x="6096000" y="3197601"/>
            <a:ext cx="5473959" cy="277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557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229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回顾</vt:lpstr>
      <vt:lpstr>前端部分说明</vt:lpstr>
      <vt:lpstr>划分</vt:lpstr>
      <vt:lpstr>交互-饼图与折线图</vt:lpstr>
      <vt:lpstr>交互-地图</vt:lpstr>
      <vt:lpstr>交互-单车信息界面</vt:lpstr>
      <vt:lpstr>交互-其他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前端部分说明</dc:title>
  <dc:creator>熠辉 卢</dc:creator>
  <cp:lastModifiedBy>熠辉 卢</cp:lastModifiedBy>
  <cp:revision>7</cp:revision>
  <dcterms:created xsi:type="dcterms:W3CDTF">2019-11-18T11:23:52Z</dcterms:created>
  <dcterms:modified xsi:type="dcterms:W3CDTF">2019-11-18T12:54:01Z</dcterms:modified>
</cp:coreProperties>
</file>