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98" r:id="rId3"/>
    <p:sldId id="300" r:id="rId4"/>
    <p:sldId id="297" r:id="rId5"/>
    <p:sldId id="299" r:id="rId6"/>
    <p:sldId id="285" r:id="rId7"/>
    <p:sldId id="286" r:id="rId8"/>
    <p:sldId id="284" r:id="rId9"/>
    <p:sldId id="301" r:id="rId10"/>
    <p:sldId id="287" r:id="rId11"/>
    <p:sldId id="288" r:id="rId12"/>
    <p:sldId id="293" r:id="rId13"/>
  </p:sldIdLst>
  <p:sldSz cx="9144000" cy="5143500" type="screen16x9"/>
  <p:notesSz cx="6858000" cy="9144000"/>
  <p:embeddedFontLst>
    <p:embeddedFont>
      <p:font typeface="Titillium Web" panose="020B0604020202020204" charset="0"/>
      <p:regular r:id="rId15"/>
      <p:bold r:id="rId16"/>
      <p:italic r:id="rId17"/>
      <p:boldItalic r:id="rId18"/>
    </p:embeddedFont>
    <p:embeddedFont>
      <p:font typeface="Titillium Web Light" panose="020B0604020202020204" charset="0"/>
      <p:regular r:id="rId19"/>
      <p:bold r:id="rId20"/>
      <p:italic r:id="rId21"/>
      <p:boldItalic r:id="rId22"/>
    </p:embeddedFont>
    <p:embeddedFont>
      <p:font typeface="Bookman Old Style" panose="02050604050505020204" pitchFamily="18" charset="0"/>
      <p:regular r:id="rId23"/>
      <p:bold r:id="rId24"/>
      <p:italic r:id="rId25"/>
      <p:boldItalic r:id="rId26"/>
    </p:embeddedFont>
    <p:embeddedFont>
      <p:font typeface="Titillium Web[RUS by Daymarius]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C2A00-7C97-7D58-AB2D-CD1DE0632B9C}" v="497" dt="2020-02-13T19:20:34.168"/>
    <p1510:client id="{9952483F-9393-0167-6A62-088B56BFCFCB}" v="74" dt="2020-02-13T18:35:11.180"/>
    <p1510:client id="{AEDDDE4C-20F2-AF14-DF9E-9C317E2CCF96}" v="556" dt="2020-02-13T20:15:55.253"/>
    <p1510:client id="{B57B2F76-636E-5F3F-33F3-E7B958239D58}" v="198" dt="2020-02-13T19:32:44.068"/>
  </p1510:revLst>
</p1510:revInfo>
</file>

<file path=ppt/tableStyles.xml><?xml version="1.0" encoding="utf-8"?>
<a:tblStyleLst xmlns:a="http://schemas.openxmlformats.org/drawingml/2006/main" def="{009A08F3-537B-463D-94AF-156AFB67BF4D}">
  <a:tblStyle styleId="{009A08F3-537B-463D-94AF-156AFB67B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63995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565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791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98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91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910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91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91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7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61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91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56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23455" y="706574"/>
            <a:ext cx="7987145" cy="16971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4800" dirty="0" smtClean="0">
                <a:latin typeface="Bookman Old Style" pitchFamily="18" charset="0"/>
              </a:rPr>
              <a:t>Национальная система </a:t>
            </a:r>
            <a:r>
              <a:rPr lang="ru-RU" sz="4800" dirty="0">
                <a:latin typeface="Bookman Old Style" pitchFamily="18" charset="0"/>
              </a:rPr>
              <a:t>оперативного оповещения граждан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5B53E8-C6E8-4540-96C3-CFBFC5AA2F29}"/>
              </a:ext>
            </a:extLst>
          </p:cNvPr>
          <p:cNvSpPr txBox="1"/>
          <p:nvPr/>
        </p:nvSpPr>
        <p:spPr>
          <a:xfrm>
            <a:off x="804646" y="368977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ookman Old Style" panose="02050604050505020204" pitchFamily="18" charset="0"/>
                <a:cs typeface="Courier New"/>
              </a:rPr>
              <a:t>#</a:t>
            </a:r>
            <a:r>
              <a:rPr lang="ru-RU" sz="3200" dirty="0" err="1" smtClean="0">
                <a:solidFill>
                  <a:schemeClr val="bg1"/>
                </a:solidFill>
                <a:latin typeface="Bookman Old Style" panose="02050604050505020204" pitchFamily="18" charset="0"/>
                <a:cs typeface="Courier New"/>
              </a:rPr>
              <a:t>Фронтония</a:t>
            </a:r>
            <a:endParaRPr lang="en-US" sz="3200" dirty="0">
              <a:solidFill>
                <a:schemeClr val="bg1"/>
              </a:solidFill>
              <a:latin typeface="Bookman Old Style" panose="02050604050505020204" pitchFamily="18" charset="0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199" y="591936"/>
            <a:ext cx="8520545" cy="55104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dirty="0" smtClean="0">
                <a:latin typeface="Titillium Web[RUS by Daymarius]" panose="00000300000000000000" pitchFamily="2" charset="0"/>
              </a:rPr>
              <a:t>Реализация</a:t>
            </a:r>
            <a:endParaRPr lang="ru-RU" dirty="0">
              <a:latin typeface="Titillium Web[RUS by Daymarius]" panose="00000300000000000000" pitchFamily="2" charset="0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" name="Текст 1"/>
          <p:cNvSpPr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</p:spPr>
        <p:txBody>
          <a:bodyPr/>
          <a:lstStyle/>
          <a:p>
            <a:pPr algn="just">
              <a:buBlip>
                <a:blip r:embed="rId3"/>
              </a:buBlip>
            </a:pP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159327" y="4738216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59327" y="1059975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736227" y="4783175"/>
            <a:ext cx="3158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tillium Web[RUS by Daymarius]" charset="0"/>
              </a:rPr>
              <a:t>На страже вашего здоровья</a:t>
            </a:r>
            <a:endParaRPr lang="ru-RU" b="1" dirty="0">
              <a:solidFill>
                <a:schemeClr val="bg2">
                  <a:lumMod val="40000"/>
                  <a:lumOff val="60000"/>
                </a:schemeClr>
              </a:solidFill>
              <a:latin typeface="Titillium Web[RUS by Daymarius]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7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654278"/>
            <a:ext cx="8340436" cy="5025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dirty="0" smtClean="0">
                <a:latin typeface="Titillium Web[RUS by Daymarius]" panose="00000300000000000000" pitchFamily="2" charset="0"/>
              </a:rPr>
              <a:t>Возможности масштабирования</a:t>
            </a:r>
            <a:endParaRPr lang="ru-RU" dirty="0">
              <a:latin typeface="Titillium Web[RUS by Daymarius]" panose="00000300000000000000" pitchFamily="2" charset="0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9" name="Текст 1"/>
          <p:cNvSpPr>
            <a:spLocks noGrp="1"/>
          </p:cNvSpPr>
          <p:nvPr>
            <p:ph type="body" idx="1"/>
          </p:nvPr>
        </p:nvSpPr>
        <p:spPr>
          <a:xfrm>
            <a:off x="457200" y="1428748"/>
            <a:ext cx="8340436" cy="3148800"/>
          </a:xfrm>
        </p:spPr>
        <p:txBody>
          <a:bodyPr/>
          <a:lstStyle/>
          <a:p>
            <a:pPr algn="just">
              <a:buBlip>
                <a:blip r:embed="rId3"/>
              </a:buBlip>
            </a:pPr>
            <a:endParaRPr lang="ru-RU" dirty="0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159327" y="4738216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159327" y="1059975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2736227" y="4783175"/>
            <a:ext cx="3158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tillium Web[RUS by Daymarius]" charset="0"/>
              </a:rPr>
              <a:t>На страже вашего здоровья</a:t>
            </a:r>
            <a:endParaRPr lang="ru-RU" b="1" dirty="0">
              <a:solidFill>
                <a:schemeClr val="bg2">
                  <a:lumMod val="40000"/>
                  <a:lumOff val="60000"/>
                </a:schemeClr>
              </a:solidFill>
              <a:latin typeface="Titillium Web[RUS by Daymarius]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title"/>
          </p:nvPr>
        </p:nvSpPr>
        <p:spPr>
          <a:xfrm>
            <a:off x="457200" y="850736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tillium Web[RUS by Daymarius]" panose="00000300000000000000" pitchFamily="2" charset="0"/>
              </a:rPr>
              <a:t>Разработчики</a:t>
            </a:r>
            <a:r>
              <a:rPr lang="ru-RU" dirty="0" smtClean="0"/>
              <a:t/>
            </a:r>
            <a:br>
              <a:rPr lang="ru-RU" dirty="0" smtClean="0"/>
            </a:br>
            <a:endParaRPr dirty="0"/>
          </a:p>
        </p:txBody>
      </p:sp>
      <p:sp>
        <p:nvSpPr>
          <p:cNvPr id="316" name="Google Shape;31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4397047" y="1311639"/>
            <a:ext cx="22485" cy="3335312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489;p36"/>
          <p:cNvSpPr/>
          <p:nvPr/>
        </p:nvSpPr>
        <p:spPr>
          <a:xfrm>
            <a:off x="3709351" y="527461"/>
            <a:ext cx="500760" cy="484485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571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89;p36"/>
          <p:cNvSpPr/>
          <p:nvPr/>
        </p:nvSpPr>
        <p:spPr>
          <a:xfrm>
            <a:off x="4152469" y="325139"/>
            <a:ext cx="429333" cy="401646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Текст 1"/>
          <p:cNvSpPr>
            <a:spLocks noGrp="1"/>
          </p:cNvSpPr>
          <p:nvPr>
            <p:ph type="body" idx="1"/>
          </p:nvPr>
        </p:nvSpPr>
        <p:spPr>
          <a:xfrm>
            <a:off x="789696" y="1428748"/>
            <a:ext cx="3352800" cy="3148800"/>
          </a:xfrm>
        </p:spPr>
        <p:txBody>
          <a:bodyPr/>
          <a:lstStyle/>
          <a:p>
            <a:pPr marL="76200" indent="0">
              <a:buNone/>
            </a:pPr>
            <a:r>
              <a:rPr lang="ru-RU" dirty="0" smtClean="0"/>
              <a:t>Игнатова Валентина</a:t>
            </a:r>
          </a:p>
          <a:p>
            <a:pPr marL="76200" indent="0">
              <a:buNone/>
            </a:pPr>
            <a:r>
              <a:rPr lang="ru-RU" dirty="0" smtClean="0"/>
              <a:t>Кузьмин Александр</a:t>
            </a:r>
          </a:p>
          <a:p>
            <a:pPr marL="76200" indent="0">
              <a:buNone/>
            </a:pPr>
            <a:r>
              <a:rPr lang="ru-RU" dirty="0" smtClean="0"/>
              <a:t>Курбет Илья</a:t>
            </a:r>
          </a:p>
          <a:p>
            <a:pPr marL="76200" indent="0">
              <a:buNone/>
            </a:pPr>
            <a:r>
              <a:rPr lang="ru-RU" dirty="0" smtClean="0"/>
              <a:t>Иванов Алексей</a:t>
            </a:r>
          </a:p>
          <a:p>
            <a:pPr marL="76200" indent="0">
              <a:buNone/>
            </a:pPr>
            <a:r>
              <a:rPr lang="ru-RU" dirty="0" err="1" smtClean="0"/>
              <a:t>Янычек</a:t>
            </a:r>
            <a:r>
              <a:rPr lang="ru-RU" dirty="0" smtClean="0"/>
              <a:t> Даниил</a:t>
            </a:r>
          </a:p>
          <a:p>
            <a:pPr marL="76200" indent="0">
              <a:buNone/>
            </a:pPr>
            <a:r>
              <a:rPr lang="ru-RU" dirty="0" smtClean="0"/>
              <a:t>Казакова Арина</a:t>
            </a:r>
          </a:p>
          <a:p>
            <a:pPr marL="76200" indent="0">
              <a:buNone/>
            </a:pPr>
            <a:r>
              <a:rPr lang="ru-RU" dirty="0" smtClean="0"/>
              <a:t>Королёв Дмитрий</a:t>
            </a:r>
            <a:endParaRPr lang="ru-RU" dirty="0"/>
          </a:p>
        </p:txBody>
      </p:sp>
      <p:sp>
        <p:nvSpPr>
          <p:cNvPr id="21" name="Текст 1"/>
          <p:cNvSpPr txBox="1">
            <a:spLocks/>
          </p:cNvSpPr>
          <p:nvPr/>
        </p:nvSpPr>
        <p:spPr>
          <a:xfrm>
            <a:off x="5430792" y="1428754"/>
            <a:ext cx="33528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etrenton</a:t>
            </a:r>
            <a:endParaRPr lang="en-US" dirty="0" smtClean="0"/>
          </a:p>
          <a:p>
            <a:pPr marL="76200" indent="0">
              <a:buNone/>
            </a:pPr>
            <a:r>
              <a:rPr lang="en-US" dirty="0" smtClean="0"/>
              <a:t>@al3x_kuz</a:t>
            </a:r>
            <a:endParaRPr lang="ru-RU" dirty="0" smtClean="0"/>
          </a:p>
          <a:p>
            <a:pPr marL="7620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ilya_kurbet</a:t>
            </a:r>
            <a:endParaRPr lang="ru-RU" dirty="0" smtClean="0"/>
          </a:p>
          <a:p>
            <a:pPr marL="7620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ol_euua</a:t>
            </a:r>
            <a:endParaRPr lang="ru-RU" dirty="0" smtClean="0"/>
          </a:p>
          <a:p>
            <a:pPr marL="76200" indent="0">
              <a:buNone/>
            </a:pPr>
            <a:r>
              <a:rPr lang="en-US" dirty="0"/>
              <a:t>@</a:t>
            </a:r>
            <a:r>
              <a:rPr lang="en-US" dirty="0" err="1"/>
              <a:t>Write_Rover</a:t>
            </a:r>
            <a:endParaRPr lang="ru-RU" dirty="0"/>
          </a:p>
          <a:p>
            <a:pPr marL="7620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arina_juj</a:t>
            </a:r>
            <a:endParaRPr lang="ru-RU" dirty="0" smtClean="0"/>
          </a:p>
          <a:p>
            <a:pPr marL="7620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levshakor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61" y="1485235"/>
            <a:ext cx="416731" cy="41673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60" y="1927487"/>
            <a:ext cx="416731" cy="416731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59" y="2371926"/>
            <a:ext cx="416731" cy="416731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58" y="2842981"/>
            <a:ext cx="416731" cy="416731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57" y="3279401"/>
            <a:ext cx="416731" cy="416731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61" y="3716913"/>
            <a:ext cx="416731" cy="416731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61" y="4160823"/>
            <a:ext cx="416731" cy="416731"/>
          </a:xfrm>
          <a:prstGeom prst="rect">
            <a:avLst/>
          </a:prstGeom>
        </p:spPr>
      </p:pic>
      <p:cxnSp>
        <p:nvCxnSpPr>
          <p:cNvPr id="32" name="Прямая соединительная линия 31"/>
          <p:cNvCxnSpPr/>
          <p:nvPr/>
        </p:nvCxnSpPr>
        <p:spPr>
          <a:xfrm>
            <a:off x="159327" y="4738216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159327" y="1059975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2736227" y="4783175"/>
            <a:ext cx="3158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tillium Web[RUS by Daymarius]" charset="0"/>
              </a:rPr>
              <a:t>На страже вашего здоровья</a:t>
            </a:r>
            <a:endParaRPr lang="ru-RU" b="1" dirty="0">
              <a:solidFill>
                <a:schemeClr val="bg2">
                  <a:lumMod val="40000"/>
                  <a:lumOff val="60000"/>
                </a:schemeClr>
              </a:solidFill>
              <a:latin typeface="Titillium Web[RUS by Daymarius]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199" y="307936"/>
            <a:ext cx="8527473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dirty="0" smtClean="0">
                <a:latin typeface="Titillium Web[RUS by Daymarius]" panose="00000300000000000000" pitchFamily="2" charset="0"/>
              </a:rPr>
              <a:t>Проблема</a:t>
            </a:r>
            <a:endParaRPr lang="ru-RU" dirty="0">
              <a:latin typeface="Titillium Web[RUS by Daymarius]" panose="00000300000000000000" pitchFamily="2" charset="0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457199" y="1428748"/>
            <a:ext cx="8236527" cy="3148800"/>
          </a:xfrm>
        </p:spPr>
        <p:txBody>
          <a:bodyPr/>
          <a:lstStyle/>
          <a:p>
            <a:pPr algn="just">
              <a:buBlip>
                <a:blip r:embed="rId3"/>
              </a:buBlip>
            </a:pP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настоящее время происходит широкое распространение нового штамма гриппа</a:t>
            </a:r>
          </a:p>
          <a:p>
            <a:pPr algn="just">
              <a:buBlip>
                <a:blip r:embed="rId3"/>
              </a:buBlip>
            </a:pPr>
            <a:r>
              <a:rPr lang="ru-RU" dirty="0" smtClean="0"/>
              <a:t>Граждане не имеют достаточной осведомлённости о сложившейся обстановке в стране</a:t>
            </a:r>
          </a:p>
          <a:p>
            <a:pPr algn="just">
              <a:buBlip>
                <a:blip r:embed="rId3"/>
              </a:buBlip>
            </a:pPr>
            <a:r>
              <a:rPr lang="ru-RU" dirty="0" smtClean="0"/>
              <a:t>Неосведомлённость о мерах профилактики, масштабах распространения вируса и вакцинации может повлечь серьёзную угрозу жизни и здоровью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36227" y="4783175"/>
            <a:ext cx="3158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tillium Web[RUS by Daymarius]" charset="0"/>
              </a:rPr>
              <a:t>На страже вашего здоровья</a:t>
            </a:r>
            <a:endParaRPr lang="ru-RU" b="1" dirty="0">
              <a:solidFill>
                <a:schemeClr val="bg2">
                  <a:lumMod val="40000"/>
                  <a:lumOff val="60000"/>
                </a:schemeClr>
              </a:solidFill>
              <a:latin typeface="Titillium Web[RUS by Daymarius]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59327" y="4738216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59327" y="1059975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0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199" y="463056"/>
            <a:ext cx="8527473" cy="7022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dirty="0" smtClean="0">
                <a:latin typeface="Titillium Web[RUS by Daymarius]" panose="00000300000000000000" pitchFamily="2" charset="0"/>
              </a:rPr>
              <a:t>Проблема</a:t>
            </a:r>
            <a:endParaRPr lang="ru-RU" dirty="0">
              <a:latin typeface="Titillium Web[RUS by Daymarius]" panose="00000300000000000000" pitchFamily="2" charset="0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59327" y="4738216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59327" y="1059975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Распространение COVID-19 в России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Распространение COVID-19 в России — Википеди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042" y="1741159"/>
            <a:ext cx="5343245" cy="293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2736227" y="4783175"/>
            <a:ext cx="3158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tillium Web[RUS by Daymarius]" charset="0"/>
              </a:rPr>
              <a:t>На страже вашего здоровья</a:t>
            </a:r>
            <a:endParaRPr lang="ru-RU" b="1" dirty="0">
              <a:solidFill>
                <a:schemeClr val="bg2">
                  <a:lumMod val="40000"/>
                  <a:lumOff val="60000"/>
                </a:schemeClr>
              </a:solidFill>
              <a:latin typeface="Titillium Web[RUS by Daymarius]" charset="0"/>
            </a:endParaRPr>
          </a:p>
        </p:txBody>
      </p:sp>
      <p:sp>
        <p:nvSpPr>
          <p:cNvPr id="10" name="Текст 1"/>
          <p:cNvSpPr>
            <a:spLocks noGrp="1"/>
          </p:cNvSpPr>
          <p:nvPr>
            <p:ph type="body" idx="1"/>
          </p:nvPr>
        </p:nvSpPr>
        <p:spPr>
          <a:xfrm>
            <a:off x="457199" y="1210294"/>
            <a:ext cx="8229600" cy="530865"/>
          </a:xfrm>
        </p:spPr>
        <p:txBody>
          <a:bodyPr/>
          <a:lstStyle/>
          <a:p>
            <a:pPr marL="76200" indent="0" algn="ctr">
              <a:buNone/>
            </a:pPr>
            <a:r>
              <a:rPr lang="ru-RU" sz="2900" dirty="0" smtClean="0"/>
              <a:t>Карта распространения </a:t>
            </a:r>
            <a:r>
              <a:rPr lang="ru-RU" sz="2900" dirty="0" err="1" smtClean="0"/>
              <a:t>коронавируса</a:t>
            </a:r>
            <a:endParaRPr lang="ru-RU" sz="2900" dirty="0"/>
          </a:p>
        </p:txBody>
      </p:sp>
    </p:spTree>
    <p:extLst>
      <p:ext uri="{BB962C8B-B14F-4D97-AF65-F5344CB8AC3E}">
        <p14:creationId xmlns:p14="http://schemas.microsoft.com/office/powerpoint/2010/main" val="9270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199" y="307936"/>
            <a:ext cx="8527473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dirty="0" smtClean="0">
                <a:latin typeface="Titillium Web[RUS by Daymarius]" panose="00000300000000000000" pitchFamily="2" charset="0"/>
              </a:rPr>
              <a:t>Решение </a:t>
            </a:r>
            <a:endParaRPr lang="ru-RU" dirty="0">
              <a:latin typeface="Titillium Web[RUS by Daymarius]" panose="00000300000000000000" pitchFamily="2" charset="0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457200" y="1428748"/>
            <a:ext cx="8229600" cy="3148800"/>
          </a:xfrm>
        </p:spPr>
        <p:txBody>
          <a:bodyPr/>
          <a:lstStyle/>
          <a:p>
            <a:pPr algn="just">
              <a:buBlip>
                <a:blip r:embed="rId3"/>
              </a:buBlip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 будет способствовать оперативному оповещению населения о распространении штамма гриппа</a:t>
            </a:r>
          </a:p>
          <a:p>
            <a:pPr algn="just">
              <a:buBlip>
                <a:blip r:embed="rId3"/>
              </a:buBlip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всех граждан предусмотрена возможность регистрации и получения рассылки с основной информацией и рекомендациями, возможность отслеживать реальную информацию о распространении вируса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59327" y="4738216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159327" y="1059975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736227" y="4783175"/>
            <a:ext cx="3158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tillium Web[RUS by Daymarius]" charset="0"/>
              </a:rPr>
              <a:t>На страже вашего здоровья</a:t>
            </a:r>
            <a:endParaRPr lang="ru-RU" b="1" dirty="0">
              <a:solidFill>
                <a:schemeClr val="bg2">
                  <a:lumMod val="40000"/>
                  <a:lumOff val="60000"/>
                </a:schemeClr>
              </a:solidFill>
              <a:latin typeface="Titillium Web[RUS by Daymarius]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199" y="307936"/>
            <a:ext cx="8527473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dirty="0" smtClean="0">
                <a:latin typeface="Titillium Web[RUS by Daymarius]" panose="00000300000000000000" pitchFamily="2" charset="0"/>
              </a:rPr>
              <a:t>Веб-сервис</a:t>
            </a:r>
            <a:endParaRPr lang="ru-RU" dirty="0">
              <a:latin typeface="Titillium Web[RUS by Daymarius]" panose="00000300000000000000" pitchFamily="2" charset="0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457199" y="1176970"/>
            <a:ext cx="8263054" cy="488627"/>
          </a:xfrm>
        </p:spPr>
        <p:txBody>
          <a:bodyPr/>
          <a:lstStyle/>
          <a:p>
            <a:pPr marL="76200" indent="0" algn="ctr">
              <a:buNone/>
            </a:pPr>
            <a:r>
              <a:rPr lang="ru-RU" dirty="0"/>
              <a:t>Демонстрация работоспособности решения 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59327" y="4738216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59327" y="4738216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59327" y="1059975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2736227" y="4783175"/>
            <a:ext cx="3158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tillium Web[RUS by Daymarius]" charset="0"/>
              </a:rPr>
              <a:t>На страже вашего здоровья</a:t>
            </a:r>
            <a:endParaRPr lang="ru-RU" b="1" dirty="0">
              <a:solidFill>
                <a:schemeClr val="bg2">
                  <a:lumMod val="40000"/>
                  <a:lumOff val="60000"/>
                </a:schemeClr>
              </a:solidFill>
              <a:latin typeface="Titillium Web[RUS by Daymarius]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99" y="1665597"/>
            <a:ext cx="8372653" cy="293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578081"/>
            <a:ext cx="8181110" cy="5718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dirty="0" smtClean="0">
                <a:latin typeface="Titillium Web[RUS by Daymarius]" panose="00000300000000000000" pitchFamily="2" charset="0"/>
              </a:rPr>
              <a:t>Уникальность</a:t>
            </a:r>
            <a:endParaRPr lang="ru-RU" dirty="0">
              <a:latin typeface="Titillium Web[RUS by Daymarius]" panose="00000300000000000000" pitchFamily="2" charset="0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Текст 1"/>
          <p:cNvSpPr>
            <a:spLocks noGrp="1"/>
          </p:cNvSpPr>
          <p:nvPr>
            <p:ph type="body" idx="1"/>
          </p:nvPr>
        </p:nvSpPr>
        <p:spPr>
          <a:xfrm>
            <a:off x="457199" y="1428748"/>
            <a:ext cx="8312727" cy="3148800"/>
          </a:xfrm>
        </p:spPr>
        <p:txBody>
          <a:bodyPr/>
          <a:lstStyle/>
          <a:p>
            <a:pPr algn="just">
              <a:lnSpc>
                <a:spcPct val="120000"/>
              </a:lnSpc>
              <a:buBlip>
                <a:blip r:embed="rId3"/>
              </a:buBlip>
            </a:pPr>
            <a:r>
              <a:rPr lang="ru-RU" dirty="0"/>
              <a:t>Адаптация под каждого пользователя</a:t>
            </a:r>
          </a:p>
          <a:p>
            <a:pPr algn="just">
              <a:lnSpc>
                <a:spcPct val="120000"/>
              </a:lnSpc>
              <a:buBlip>
                <a:blip r:embed="rId3"/>
              </a:buBlip>
            </a:pPr>
            <a:r>
              <a:rPr lang="ru-RU" dirty="0"/>
              <a:t>Простая система регистрации и авторизации</a:t>
            </a:r>
          </a:p>
          <a:p>
            <a:pPr algn="just">
              <a:lnSpc>
                <a:spcPct val="120000"/>
              </a:lnSpc>
              <a:buBlip>
                <a:blip r:embed="rId3"/>
              </a:buBlip>
            </a:pPr>
            <a:r>
              <a:rPr lang="ru-RU" dirty="0"/>
              <a:t>Ежедневная рассылка</a:t>
            </a:r>
          </a:p>
          <a:p>
            <a:pPr algn="just">
              <a:lnSpc>
                <a:spcPct val="120000"/>
              </a:lnSpc>
              <a:buBlip>
                <a:blip r:embed="rId3"/>
              </a:buBlip>
            </a:pPr>
            <a:r>
              <a:rPr lang="ru-RU" dirty="0"/>
              <a:t>Индивидуальные </a:t>
            </a:r>
            <a:r>
              <a:rPr lang="ru-RU" dirty="0" smtClean="0"/>
              <a:t>рекомендации</a:t>
            </a:r>
            <a:endParaRPr lang="en-US" dirty="0" smtClean="0">
              <a:latin typeface="Titillium Web Light" panose="020B060402020202020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59327" y="4738216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159327" y="1059975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736227" y="4783175"/>
            <a:ext cx="3158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tillium Web[RUS by Daymarius]" charset="0"/>
              </a:rPr>
              <a:t>На страже вашего здоровья</a:t>
            </a:r>
            <a:endParaRPr lang="ru-RU" b="1" dirty="0">
              <a:solidFill>
                <a:schemeClr val="bg2">
                  <a:lumMod val="40000"/>
                  <a:lumOff val="60000"/>
                </a:schemeClr>
              </a:solidFill>
              <a:latin typeface="Titillium Web[RUS by Daymarius]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578082"/>
            <a:ext cx="8250382" cy="5649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dirty="0">
                <a:latin typeface="Titillium Web[RUS by Daymarius]" panose="00000300000000000000" pitchFamily="2" charset="0"/>
              </a:rPr>
              <a:t>Технические </a:t>
            </a:r>
            <a:r>
              <a:rPr lang="ru-RU" dirty="0" smtClean="0">
                <a:latin typeface="Titillium Web[RUS by Daymarius]" panose="00000300000000000000" pitchFamily="2" charset="0"/>
              </a:rPr>
              <a:t>особенности</a:t>
            </a:r>
            <a:endParaRPr lang="ru-RU" dirty="0">
              <a:latin typeface="Titillium Web[RUS by Daymarius]" panose="00000300000000000000" pitchFamily="2" charset="0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Текст 1"/>
          <p:cNvSpPr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</p:spPr>
        <p:txBody>
          <a:bodyPr/>
          <a:lstStyle/>
          <a:p>
            <a:pPr marL="76200" indent="0" algn="ctr">
              <a:buNone/>
            </a:pPr>
            <a:r>
              <a:rPr lang="en-US" dirty="0" smtClean="0">
                <a:latin typeface="+mj-lt"/>
              </a:rPr>
              <a:t>Backend:</a:t>
            </a:r>
          </a:p>
          <a:p>
            <a:pPr algn="just">
              <a:buBlip>
                <a:blip r:embed="rId3"/>
              </a:buBlip>
            </a:pPr>
            <a:r>
              <a:rPr lang="ru-RU" dirty="0" smtClean="0">
                <a:latin typeface="+mj-lt"/>
              </a:rPr>
              <a:t>База данных</a:t>
            </a:r>
            <a:r>
              <a:rPr lang="en-US" dirty="0" smtClean="0">
                <a:latin typeface="+mj-lt"/>
              </a:rPr>
              <a:t> Maria</a:t>
            </a:r>
            <a:endParaRPr lang="ru-RU" dirty="0" smtClean="0">
              <a:latin typeface="+mj-lt"/>
            </a:endParaRPr>
          </a:p>
          <a:p>
            <a:pPr algn="just">
              <a:buBlip>
                <a:blip r:embed="rId3"/>
              </a:buBlip>
            </a:pPr>
            <a:r>
              <a:rPr lang="ru-RU" dirty="0" smtClean="0">
                <a:latin typeface="+mj-lt"/>
              </a:rPr>
              <a:t>Веб-сервер </a:t>
            </a:r>
            <a:r>
              <a:rPr lang="en-US" dirty="0" smtClean="0">
                <a:latin typeface="+mj-lt"/>
              </a:rPr>
              <a:t>apache2</a:t>
            </a:r>
          </a:p>
          <a:p>
            <a:pPr algn="just">
              <a:buBlip>
                <a:blip r:embed="rId3"/>
              </a:buBlip>
            </a:pPr>
            <a:r>
              <a:rPr lang="en-US" dirty="0" smtClean="0">
                <a:latin typeface="+mj-lt"/>
              </a:rPr>
              <a:t>PHP</a:t>
            </a:r>
          </a:p>
          <a:p>
            <a:pPr marL="76200" indent="0" algn="ctr">
              <a:buNone/>
            </a:pPr>
            <a:r>
              <a:rPr lang="en-US" dirty="0" smtClean="0">
                <a:latin typeface="+mj-lt"/>
              </a:rPr>
              <a:t>Frontend:</a:t>
            </a:r>
          </a:p>
          <a:p>
            <a:pPr algn="just">
              <a:buBlip>
                <a:blip r:embed="rId3"/>
              </a:buBlip>
            </a:pPr>
            <a:r>
              <a:rPr lang="ru-RU" dirty="0">
                <a:latin typeface="+mj-lt"/>
              </a:rPr>
              <a:t>Г</a:t>
            </a:r>
            <a:r>
              <a:rPr lang="ru-RU" dirty="0" smtClean="0">
                <a:latin typeface="+mj-lt"/>
              </a:rPr>
              <a:t>лавная страница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веб-сервиса</a:t>
            </a:r>
          </a:p>
          <a:p>
            <a:pPr algn="just">
              <a:buBlip>
                <a:blip r:embed="rId3"/>
              </a:buBlip>
            </a:pPr>
            <a:r>
              <a:rPr lang="ru-RU" dirty="0" smtClean="0">
                <a:latin typeface="+mj-lt"/>
              </a:rPr>
              <a:t>Форма регистрации </a:t>
            </a:r>
            <a:endParaRPr lang="ru-RU" dirty="0">
              <a:latin typeface="+mj-lt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59327" y="4738216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59327" y="1059975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736227" y="4783175"/>
            <a:ext cx="3158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tillium Web[RUS by Daymarius]" charset="0"/>
              </a:rPr>
              <a:t>На страже вашего здоровья</a:t>
            </a:r>
            <a:endParaRPr lang="ru-RU" b="1" dirty="0">
              <a:solidFill>
                <a:schemeClr val="bg2">
                  <a:lumMod val="40000"/>
                  <a:lumOff val="60000"/>
                </a:schemeClr>
              </a:solidFill>
              <a:latin typeface="Titillium Web[RUS by Daymarius]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2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598862"/>
            <a:ext cx="8382000" cy="5371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dirty="0" smtClean="0">
                <a:latin typeface="Titillium Web[RUS by Daymarius]" panose="00000300000000000000" pitchFamily="2" charset="0"/>
              </a:rPr>
              <a:t>О принципах принятия</a:t>
            </a:r>
            <a:endParaRPr lang="ru-RU" dirty="0">
              <a:latin typeface="Titillium Web[RUS by Daymarius]" panose="00000300000000000000" pitchFamily="2" charset="0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Прямоугольник 2"/>
          <p:cNvSpPr/>
          <p:nvPr/>
        </p:nvSpPr>
        <p:spPr>
          <a:xfrm>
            <a:off x="763351" y="2501905"/>
            <a:ext cx="6608619" cy="175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Char char="¤"/>
            </a:pPr>
            <a:r>
              <a:rPr lang="ru-RU" sz="1837" i="1" dirty="0">
                <a:solidFill>
                  <a:schemeClr val="bg1"/>
                </a:solidFill>
              </a:rPr>
              <a:t>Принятие</a:t>
            </a:r>
            <a:r>
              <a:rPr lang="ru-RU" sz="1837" dirty="0">
                <a:solidFill>
                  <a:schemeClr val="bg1"/>
                </a:solidFill>
              </a:rPr>
              <a:t> – все ли принимается интерфейсом</a:t>
            </a:r>
            <a:endParaRPr lang="en-US" sz="1837" dirty="0">
              <a:solidFill>
                <a:schemeClr val="bg1"/>
              </a:solidFill>
              <a:latin typeface="Titillium Web Light" panose="020B0604020202020204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¤"/>
            </a:pPr>
            <a:r>
              <a:rPr lang="ru-RU" sz="1837" i="1" dirty="0">
                <a:solidFill>
                  <a:schemeClr val="bg1"/>
                </a:solidFill>
              </a:rPr>
              <a:t>Проверка</a:t>
            </a:r>
            <a:r>
              <a:rPr lang="ru-RU" sz="1837" dirty="0">
                <a:solidFill>
                  <a:schemeClr val="bg1"/>
                </a:solidFill>
              </a:rPr>
              <a:t> – допустима ли введенная информация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¤"/>
            </a:pPr>
            <a:r>
              <a:rPr lang="ru-RU" sz="1837" i="1" dirty="0">
                <a:solidFill>
                  <a:schemeClr val="bg1"/>
                </a:solidFill>
              </a:rPr>
              <a:t>Хранение</a:t>
            </a:r>
            <a:r>
              <a:rPr lang="ru-RU" sz="1837" dirty="0">
                <a:solidFill>
                  <a:schemeClr val="bg1"/>
                </a:solidFill>
              </a:rPr>
              <a:t> – в нужном ли виде хранится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¤"/>
            </a:pPr>
            <a:r>
              <a:rPr lang="ru-RU" sz="1837" i="1" dirty="0">
                <a:solidFill>
                  <a:schemeClr val="bg1"/>
                </a:solidFill>
              </a:rPr>
              <a:t>Обработка</a:t>
            </a:r>
            <a:r>
              <a:rPr lang="ru-RU" sz="1837" dirty="0">
                <a:solidFill>
                  <a:schemeClr val="bg1"/>
                </a:solidFill>
              </a:rPr>
              <a:t> – корректно ли обрабатывается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¤"/>
            </a:pPr>
            <a:r>
              <a:rPr lang="ru-RU" sz="1837" i="1" dirty="0">
                <a:solidFill>
                  <a:schemeClr val="bg1"/>
                </a:solidFill>
              </a:rPr>
              <a:t>Отображение</a:t>
            </a:r>
            <a:r>
              <a:rPr lang="ru-RU" sz="1837" dirty="0">
                <a:solidFill>
                  <a:schemeClr val="bg1"/>
                </a:solidFill>
              </a:rPr>
              <a:t> – в правильном ли виде выводится</a:t>
            </a:r>
          </a:p>
        </p:txBody>
      </p:sp>
      <p:sp>
        <p:nvSpPr>
          <p:cNvPr id="7" name="Текст 1"/>
          <p:cNvSpPr>
            <a:spLocks noGrp="1"/>
          </p:cNvSpPr>
          <p:nvPr>
            <p:ph type="body" idx="1"/>
          </p:nvPr>
        </p:nvSpPr>
        <p:spPr>
          <a:xfrm>
            <a:off x="457200" y="1428748"/>
            <a:ext cx="6025500" cy="1024520"/>
          </a:xfrm>
        </p:spPr>
        <p:txBody>
          <a:bodyPr/>
          <a:lstStyle/>
          <a:p>
            <a:pPr algn="just">
              <a:buBlip>
                <a:blip r:embed="rId3"/>
              </a:buBlip>
            </a:pPr>
            <a:r>
              <a:rPr lang="ru-RU" dirty="0"/>
              <a:t>Как применяли пять принципов универсального принятия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59327" y="4738216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59327" y="1059975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736227" y="4783175"/>
            <a:ext cx="3158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tillium Web[RUS by Daymarius]" charset="0"/>
              </a:rPr>
              <a:t>На страже вашего здоровья</a:t>
            </a:r>
            <a:endParaRPr lang="ru-RU" b="1" dirty="0">
              <a:solidFill>
                <a:schemeClr val="bg2">
                  <a:lumMod val="40000"/>
                  <a:lumOff val="60000"/>
                </a:schemeClr>
              </a:solidFill>
              <a:latin typeface="Titillium Web[RUS by Daymarius]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199" y="591936"/>
            <a:ext cx="8520545" cy="55104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dirty="0" smtClean="0">
                <a:latin typeface="Titillium Web[RUS by Daymarius]" panose="00000300000000000000" pitchFamily="2" charset="0"/>
              </a:rPr>
              <a:t>Будущее</a:t>
            </a:r>
            <a:endParaRPr lang="ru-RU" dirty="0">
              <a:latin typeface="Titillium Web[RUS by Daymarius]" panose="00000300000000000000" pitchFamily="2" charset="0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" name="Текст 1"/>
          <p:cNvSpPr>
            <a:spLocks noGrp="1"/>
          </p:cNvSpPr>
          <p:nvPr>
            <p:ph type="body" idx="1"/>
          </p:nvPr>
        </p:nvSpPr>
        <p:spPr>
          <a:xfrm>
            <a:off x="457199" y="1428748"/>
            <a:ext cx="8296508" cy="3148800"/>
          </a:xfrm>
        </p:spPr>
        <p:txBody>
          <a:bodyPr/>
          <a:lstStyle/>
          <a:p>
            <a:pPr algn="just">
              <a:lnSpc>
                <a:spcPct val="120000"/>
              </a:lnSpc>
              <a:buBlip>
                <a:blip r:embed="rId3"/>
              </a:buBlip>
            </a:pPr>
            <a:r>
              <a:rPr lang="ru-RU" dirty="0" smtClean="0"/>
              <a:t>Усовершенствование формы регистрации</a:t>
            </a:r>
            <a:endParaRPr lang="en-US" dirty="0" smtClean="0"/>
          </a:p>
          <a:p>
            <a:pPr algn="just">
              <a:lnSpc>
                <a:spcPct val="120000"/>
              </a:lnSpc>
              <a:buBlip>
                <a:blip r:embed="rId3"/>
              </a:buBlip>
            </a:pPr>
            <a:r>
              <a:rPr lang="ru-RU" dirty="0" smtClean="0"/>
              <a:t>Создание формы входа в личный кабинет</a:t>
            </a:r>
          </a:p>
          <a:p>
            <a:pPr algn="just">
              <a:lnSpc>
                <a:spcPct val="120000"/>
              </a:lnSpc>
              <a:buBlip>
                <a:blip r:embed="rId3"/>
              </a:buBlip>
            </a:pPr>
            <a:r>
              <a:rPr lang="ru-RU" dirty="0" smtClean="0"/>
              <a:t>Сбор данных пользователей для личного кабинета</a:t>
            </a:r>
          </a:p>
          <a:p>
            <a:pPr algn="just">
              <a:lnSpc>
                <a:spcPct val="120000"/>
              </a:lnSpc>
              <a:buBlip>
                <a:blip r:embed="rId3"/>
              </a:buBlip>
            </a:pPr>
            <a:r>
              <a:rPr lang="ru-RU" dirty="0" smtClean="0"/>
              <a:t>Внедрение методов защиты информации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159327" y="4738216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59327" y="1059975"/>
            <a:ext cx="8866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736227" y="4783175"/>
            <a:ext cx="3158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tillium Web[RUS by Daymarius]" charset="0"/>
              </a:rPr>
              <a:t>На страже вашего здоровья</a:t>
            </a:r>
            <a:endParaRPr lang="ru-RU" b="1" dirty="0">
              <a:solidFill>
                <a:schemeClr val="bg2">
                  <a:lumMod val="40000"/>
                  <a:lumOff val="60000"/>
                </a:schemeClr>
              </a:solidFill>
              <a:latin typeface="Titillium Web[RUS by Daymarius]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263</Words>
  <Application>Microsoft Office PowerPoint</Application>
  <PresentationFormat>Экран (16:9)</PresentationFormat>
  <Paragraphs>77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Wingdings</vt:lpstr>
      <vt:lpstr>Titillium Web</vt:lpstr>
      <vt:lpstr>Titillium Web Light</vt:lpstr>
      <vt:lpstr>Courier New</vt:lpstr>
      <vt:lpstr>Times New Roman</vt:lpstr>
      <vt:lpstr>Bookman Old Style</vt:lpstr>
      <vt:lpstr>Titillium Web[RUS by Daymarius]</vt:lpstr>
      <vt:lpstr>Ninacor template</vt:lpstr>
      <vt:lpstr>Национальная система оперативного оповещения граждан</vt:lpstr>
      <vt:lpstr>Проблема</vt:lpstr>
      <vt:lpstr>Проблема</vt:lpstr>
      <vt:lpstr>Решение </vt:lpstr>
      <vt:lpstr>Веб-сервис</vt:lpstr>
      <vt:lpstr>Уникальность</vt:lpstr>
      <vt:lpstr>Технические особенности</vt:lpstr>
      <vt:lpstr>О принципах принятия</vt:lpstr>
      <vt:lpstr>Будущее</vt:lpstr>
      <vt:lpstr>Реализация</vt:lpstr>
      <vt:lpstr>Возможности масштабирования</vt:lpstr>
      <vt:lpstr>Разработчики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Epidemic</dc:title>
  <dc:creator>Игорь Горелов</dc:creator>
  <cp:lastModifiedBy>Илья Курбет</cp:lastModifiedBy>
  <cp:revision>527</cp:revision>
  <dcterms:modified xsi:type="dcterms:W3CDTF">2020-08-07T18:44:11Z</dcterms:modified>
</cp:coreProperties>
</file>