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printerSettings" Target="printerSettings/printerSettings1.bin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hyperlink" Target="http://yahoo.com" TargetMode="Externa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24744"/>
            <a:ext cx="1226455" cy="1200329"/>
          </a:xfrm>
          <a:prstGeom prst="rect">
            <a:avLst/>
          </a:prstGeom>
          <a:noFill/>
        </p:spPr>
        <p:txBody>
          <a:bodyPr rtlCol="0">
            <a:spAutoFit/>
          </a:bodyPr>
          <a:lstStyle/>
          <a:p>
            <a:r>
              <a:rPr lang="en-US" dirty="0" smtClean="0"/>
              <a:t> Foo Bar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Baz</a:t>
            </a:r>
            <a:r>
              <a:rPr lang="en-US" dirty="0" smtClean="0"/>
              <a:t> Zoo </a:t>
            </a:r>
            <a:br>
              <a:rPr lang="en-US" dirty="0" smtClean="0"/>
            </a:br>
            <a:fld id="{4ACDC551-8A53-AE47-95A7-4A2F0C1FFF1B}" type="slidenum">
              <a:rPr lang="en-US" smtClean="0"/>
              <a:t>1</a:t>
            </a:fld>
            <a:endParaRPr lang="en-US" dirty="0" smtClean="0"/>
          </a:p>
          <a:p>
            <a:r>
              <a:rPr lang="en-US" smtClean="0">
                <a:hlinkClick r:id="rId2"/>
              </a:rPr>
              <a:t>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47037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run in table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76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12</cp:revision>
  <dcterms:created xsi:type="dcterms:W3CDTF">2012-11-17T11:07:40Z</dcterms:created>
  <dcterms:modified xsi:type="dcterms:W3CDTF">2016-05-26T23:35:10Z</dcterms:modified>
  <cp:category/>
</cp:coreProperties>
</file>