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96620" autoAdjust="0"/>
  </p:normalViewPr>
  <p:slideViewPr>
    <p:cSldViewPr>
      <p:cViewPr varScale="1">
        <p:scale>
          <a:sx n="174" d="100"/>
          <a:sy n="174" d="100"/>
        </p:scale>
        <p:origin x="-16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9712296"/>
        <c:axId val="-2071445000"/>
      </c:barChart>
      <c:catAx>
        <c:axId val="-201971229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1445000"/>
        <c:crosses val="autoZero"/>
        <c:auto val="1"/>
        <c:lblAlgn val="ctr"/>
        <c:lblOffset val="100"/>
        <c:noMultiLvlLbl val="0"/>
      </c:catAx>
      <c:valAx>
        <c:axId val="-2071445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97122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0414600"/>
        <c:axId val="-207089829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0414600"/>
        <c:axId val="-2070898296"/>
      </c:lineChart>
      <c:catAx>
        <c:axId val="-20704146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0898296"/>
        <c:crosses val="autoZero"/>
        <c:auto val="1"/>
        <c:lblAlgn val="ctr"/>
        <c:lblOffset val="100"/>
        <c:noMultiLvlLbl val="0"/>
      </c:catAx>
      <c:valAx>
        <c:axId val="-20708982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0414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07652851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1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747565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02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>neopraxis.org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Steve Canny</cp:lastModifiedBy>
  <cp:revision>8</cp:revision>
  <dcterms:created xsi:type="dcterms:W3CDTF">2012-11-17T11:07:40Z</dcterms:created>
  <dcterms:modified xsi:type="dcterms:W3CDTF">2016-12-08T03:52:29Z</dcterms:modified>
  <cp:category/>
</cp:coreProperties>
</file>