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12700">
              <a:solidFill>
                <a:schemeClr val="tx1"/>
              </a:solidFill>
            </a:ln>
          </c:spPr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6600"/>
            </a:solidFill>
            <a:ln w="25400">
              <a:solidFill>
                <a:srgbClr val="0000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accent6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7055240"/>
        <c:axId val="-2147052120"/>
      </c:barChart>
      <c:catAx>
        <c:axId val="-21470552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7052120"/>
        <c:crosses val="autoZero"/>
        <c:auto val="1"/>
        <c:lblAlgn val="ctr"/>
        <c:lblOffset val="100"/>
        <c:noMultiLvlLbl val="0"/>
      </c:catAx>
      <c:valAx>
        <c:axId val="-2147052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70552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</c:v>
                </c:pt>
                <c:pt idx="1">
                  <c:v>2.3</c:v>
                </c:pt>
                <c:pt idx="2">
                  <c:v>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4.5</c:v>
                </c:pt>
                <c:pt idx="2">
                  <c:v>6.7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7.8</c:v>
                </c:pt>
                <c:pt idx="1">
                  <c:v>8.9</c:v>
                </c:pt>
                <c:pt idx="2" formatCode="0.0">
                  <c:v>9.0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47310392"/>
        <c:axId val="-2147307288"/>
      </c:barChart>
      <c:catAx>
        <c:axId val="-2147310392"/>
        <c:scaling>
          <c:orientation val="minMax"/>
        </c:scaling>
        <c:delete val="0"/>
        <c:axPos val="l"/>
        <c:majorTickMark val="out"/>
        <c:minorTickMark val="none"/>
        <c:tickLblPos val="nextTo"/>
        <c:crossAx val="-2147307288"/>
        <c:crosses val="autoZero"/>
        <c:auto val="1"/>
        <c:lblAlgn val="ctr"/>
        <c:lblOffset val="100"/>
        <c:noMultiLvlLbl val="0"/>
      </c:catAx>
      <c:valAx>
        <c:axId val="-214730728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47310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7258344"/>
        <c:axId val="-2147255384"/>
      </c:scatterChart>
      <c:valAx>
        <c:axId val="-2147258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47255384"/>
        <c:crosses val="autoZero"/>
        <c:crossBetween val="midCat"/>
      </c:valAx>
      <c:valAx>
        <c:axId val="-2147255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72583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46463848"/>
        <c:axId val="-2146460888"/>
      </c:bubbleChart>
      <c:valAx>
        <c:axId val="-2146463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46460888"/>
        <c:crosses val="autoZero"/>
        <c:crossBetween val="midCat"/>
      </c:valAx>
      <c:valAx>
        <c:axId val="-2146460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646384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2272232"/>
        <c:axId val="2072264040"/>
      </c:lineChart>
      <c:catAx>
        <c:axId val="2072272232"/>
        <c:scaling>
          <c:orientation val="minMax"/>
        </c:scaling>
        <c:delete val="0"/>
        <c:axPos val="b"/>
        <c:majorTickMark val="out"/>
        <c:minorTickMark val="none"/>
        <c:tickLblPos val="nextTo"/>
        <c:crossAx val="2072264040"/>
        <c:crosses val="autoZero"/>
        <c:auto val="1"/>
        <c:lblAlgn val="ctr"/>
        <c:lblOffset val="100"/>
        <c:noMultiLvlLbl val="0"/>
      </c:catAx>
      <c:valAx>
        <c:axId val="2072264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2272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1718200"/>
        <c:axId val="-2111474888"/>
      </c:radarChart>
      <c:catAx>
        <c:axId val="2061718200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11474888"/>
        <c:crosses val="autoZero"/>
        <c:auto val="1"/>
        <c:lblAlgn val="ctr"/>
        <c:lblOffset val="100"/>
        <c:noMultiLvlLbl val="0"/>
      </c:catAx>
      <c:valAx>
        <c:axId val="-2111474888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61718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16045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476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5320257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37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6546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593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66134785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986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4509483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808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4399279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083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</Words>
  <Application>Microsoft Macintosh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16</cp:revision>
  <dcterms:created xsi:type="dcterms:W3CDTF">2012-11-17T11:07:40Z</dcterms:created>
  <dcterms:modified xsi:type="dcterms:W3CDTF">2016-07-30T17:57:18Z</dcterms:modified>
  <cp:category/>
</cp:coreProperties>
</file>