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printerSettings" Target="printerSettings/printerSettings1.bin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heme" Target="theme/theme1.xml"/>
  <Relationship Id="rId8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52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5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7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2016-07-02T23:26:06Z</dcterms:modified>
  <cp:category/>
</cp:coreProperties>
</file>