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988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0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1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72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64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33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449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5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0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9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8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65BE-7815-4A2C-9057-34BFD718FDE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C929-CC02-488F-8B19-E56388AEC3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44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aoblený obdélník 38"/>
          <p:cNvSpPr/>
          <p:nvPr/>
        </p:nvSpPr>
        <p:spPr>
          <a:xfrm>
            <a:off x="188640" y="179512"/>
            <a:ext cx="6480720" cy="8856984"/>
          </a:xfrm>
          <a:prstGeom prst="roundRect">
            <a:avLst>
              <a:gd name="adj" fmla="val 9124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9" name="Skupina 8"/>
          <p:cNvGrpSpPr/>
          <p:nvPr/>
        </p:nvGrpSpPr>
        <p:grpSpPr>
          <a:xfrm>
            <a:off x="559577" y="443543"/>
            <a:ext cx="1008112" cy="1632181"/>
            <a:chOff x="539552" y="404664"/>
            <a:chExt cx="720080" cy="1224136"/>
          </a:xfrm>
        </p:grpSpPr>
        <p:sp>
          <p:nvSpPr>
            <p:cNvPr id="6" name="Šipka dolů 5"/>
            <p:cNvSpPr/>
            <p:nvPr/>
          </p:nvSpPr>
          <p:spPr>
            <a:xfrm>
              <a:off x="782951" y="1124744"/>
              <a:ext cx="233282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Ovál 3"/>
            <p:cNvSpPr/>
            <p:nvPr/>
          </p:nvSpPr>
          <p:spPr>
            <a:xfrm>
              <a:off x="539552" y="404664"/>
              <a:ext cx="720080" cy="7443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559577" y="5340086"/>
            <a:ext cx="1008112" cy="1632181"/>
            <a:chOff x="539552" y="404664"/>
            <a:chExt cx="720080" cy="1224136"/>
          </a:xfrm>
        </p:grpSpPr>
        <p:sp>
          <p:nvSpPr>
            <p:cNvPr id="17" name="Šipka dolů 16"/>
            <p:cNvSpPr/>
            <p:nvPr/>
          </p:nvSpPr>
          <p:spPr>
            <a:xfrm>
              <a:off x="782951" y="1124744"/>
              <a:ext cx="233282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Ovál 17"/>
            <p:cNvSpPr/>
            <p:nvPr/>
          </p:nvSpPr>
          <p:spPr>
            <a:xfrm>
              <a:off x="539552" y="404664"/>
              <a:ext cx="720080" cy="7443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548680" y="6972267"/>
            <a:ext cx="1008112" cy="1632181"/>
            <a:chOff x="539552" y="404664"/>
            <a:chExt cx="720080" cy="1224136"/>
          </a:xfrm>
        </p:grpSpPr>
        <p:sp>
          <p:nvSpPr>
            <p:cNvPr id="20" name="Šipka dolů 19"/>
            <p:cNvSpPr/>
            <p:nvPr/>
          </p:nvSpPr>
          <p:spPr>
            <a:xfrm>
              <a:off x="782951" y="1124744"/>
              <a:ext cx="233282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ál 20"/>
            <p:cNvSpPr/>
            <p:nvPr/>
          </p:nvSpPr>
          <p:spPr>
            <a:xfrm>
              <a:off x="539552" y="404664"/>
              <a:ext cx="720080" cy="7443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7" name="Ovál 26"/>
          <p:cNvSpPr/>
          <p:nvPr/>
        </p:nvSpPr>
        <p:spPr>
          <a:xfrm>
            <a:off x="4005064" y="443543"/>
            <a:ext cx="1008112" cy="992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Kruhová šipka 29"/>
          <p:cNvSpPr/>
          <p:nvPr/>
        </p:nvSpPr>
        <p:spPr>
          <a:xfrm rot="10800000" flipH="1">
            <a:off x="188641" y="467544"/>
            <a:ext cx="2880320" cy="2350320"/>
          </a:xfrm>
          <a:prstGeom prst="circularArrow">
            <a:avLst>
              <a:gd name="adj1" fmla="val 5053"/>
              <a:gd name="adj2" fmla="val 782588"/>
              <a:gd name="adj3" fmla="val 21364846"/>
              <a:gd name="adj4" fmla="val 15991589"/>
              <a:gd name="adj5" fmla="val 9449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4" name="Ovál 23"/>
          <p:cNvSpPr/>
          <p:nvPr/>
        </p:nvSpPr>
        <p:spPr>
          <a:xfrm>
            <a:off x="2276872" y="443543"/>
            <a:ext cx="1008112" cy="992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Kruhová šipka 30"/>
          <p:cNvSpPr/>
          <p:nvPr/>
        </p:nvSpPr>
        <p:spPr>
          <a:xfrm rot="10800000" flipH="1">
            <a:off x="-1827583" y="-884938"/>
            <a:ext cx="6696744" cy="5384930"/>
          </a:xfrm>
          <a:prstGeom prst="circularArrow">
            <a:avLst>
              <a:gd name="adj1" fmla="val 2704"/>
              <a:gd name="adj2" fmla="val 319842"/>
              <a:gd name="adj3" fmla="val 99336"/>
              <a:gd name="adj4" fmla="val 16216300"/>
              <a:gd name="adj5" fmla="val 4296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559577" y="3707905"/>
            <a:ext cx="1008112" cy="1632181"/>
            <a:chOff x="539552" y="404664"/>
            <a:chExt cx="720080" cy="1224136"/>
          </a:xfrm>
        </p:grpSpPr>
        <p:sp>
          <p:nvSpPr>
            <p:cNvPr id="14" name="Šipka dolů 13"/>
            <p:cNvSpPr/>
            <p:nvPr/>
          </p:nvSpPr>
          <p:spPr>
            <a:xfrm>
              <a:off x="782951" y="1124744"/>
              <a:ext cx="233282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Ovál 14"/>
            <p:cNvSpPr/>
            <p:nvPr/>
          </p:nvSpPr>
          <p:spPr>
            <a:xfrm>
              <a:off x="539552" y="404664"/>
              <a:ext cx="720080" cy="7443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559577" y="2075724"/>
            <a:ext cx="1008112" cy="1632181"/>
            <a:chOff x="539552" y="404664"/>
            <a:chExt cx="720080" cy="1224136"/>
          </a:xfrm>
        </p:grpSpPr>
        <p:sp>
          <p:nvSpPr>
            <p:cNvPr id="11" name="Šipka dolů 10"/>
            <p:cNvSpPr/>
            <p:nvPr/>
          </p:nvSpPr>
          <p:spPr>
            <a:xfrm>
              <a:off x="782951" y="1124744"/>
              <a:ext cx="233282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Ovál 11"/>
            <p:cNvSpPr/>
            <p:nvPr/>
          </p:nvSpPr>
          <p:spPr>
            <a:xfrm>
              <a:off x="539552" y="404664"/>
              <a:ext cx="720080" cy="7443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32" name="Čárový popisek 1 31"/>
          <p:cNvSpPr/>
          <p:nvPr/>
        </p:nvSpPr>
        <p:spPr>
          <a:xfrm>
            <a:off x="4028953" y="8268410"/>
            <a:ext cx="2088232" cy="408045"/>
          </a:xfrm>
          <a:prstGeom prst="borderCallout1">
            <a:avLst>
              <a:gd name="adj1" fmla="val 18750"/>
              <a:gd name="adj2" fmla="val -8333"/>
              <a:gd name="adj3" fmla="val -186554"/>
              <a:gd name="adj4" fmla="val -119375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Instruction</a:t>
            </a:r>
            <a:endParaRPr lang="cs-CZ" dirty="0"/>
          </a:p>
        </p:txBody>
      </p:sp>
      <p:sp>
        <p:nvSpPr>
          <p:cNvPr id="33" name="Čárový popisek 1 32"/>
          <p:cNvSpPr/>
          <p:nvPr/>
        </p:nvSpPr>
        <p:spPr>
          <a:xfrm>
            <a:off x="2780929" y="7164288"/>
            <a:ext cx="2088232" cy="408045"/>
          </a:xfrm>
          <a:prstGeom prst="borderCallout1">
            <a:avLst>
              <a:gd name="adj1" fmla="val 18750"/>
              <a:gd name="adj2" fmla="val -8333"/>
              <a:gd name="adj3" fmla="val -140717"/>
              <a:gd name="adj4" fmla="val -77577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Cycle</a:t>
            </a:r>
            <a:endParaRPr lang="cs-CZ" dirty="0"/>
          </a:p>
        </p:txBody>
      </p:sp>
      <p:sp>
        <p:nvSpPr>
          <p:cNvPr id="34" name="Obdélník 33"/>
          <p:cNvSpPr/>
          <p:nvPr/>
        </p:nvSpPr>
        <p:spPr>
          <a:xfrm>
            <a:off x="1921967" y="5365829"/>
            <a:ext cx="4531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Ordinary CPU</a:t>
            </a:r>
            <a:endParaRPr lang="cs-CZ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7" name="Čárový popisek 1 36"/>
          <p:cNvSpPr/>
          <p:nvPr/>
        </p:nvSpPr>
        <p:spPr>
          <a:xfrm>
            <a:off x="3746978" y="3995936"/>
            <a:ext cx="2652181" cy="1115741"/>
          </a:xfrm>
          <a:prstGeom prst="borderCallout1">
            <a:avLst>
              <a:gd name="adj1" fmla="val -12870"/>
              <a:gd name="adj2" fmla="val 76861"/>
              <a:gd name="adj3" fmla="val -121829"/>
              <a:gd name="adj4" fmla="val 32094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Difficult to determine if parallel execution is possible</a:t>
            </a:r>
            <a:endParaRPr lang="cs-CZ" sz="1400" dirty="0"/>
          </a:p>
        </p:txBody>
      </p:sp>
      <p:sp>
        <p:nvSpPr>
          <p:cNvPr id="38" name="Obdélník 37"/>
          <p:cNvSpPr/>
          <p:nvPr/>
        </p:nvSpPr>
        <p:spPr>
          <a:xfrm>
            <a:off x="2276872" y="6085909"/>
            <a:ext cx="3844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Instruction flow</a:t>
            </a:r>
            <a:endParaRPr lang="cs-CZ" sz="3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2273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</Words>
  <Application>Microsoft Office PowerPoint</Application>
  <PresentationFormat>Předvádění na obrazovce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Company>Solirax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Frooxius</dc:creator>
  <cp:lastModifiedBy>Frooxius</cp:lastModifiedBy>
  <cp:revision>6</cp:revision>
  <dcterms:created xsi:type="dcterms:W3CDTF">2012-05-10T02:21:59Z</dcterms:created>
  <dcterms:modified xsi:type="dcterms:W3CDTF">2012-05-10T04:59:35Z</dcterms:modified>
</cp:coreProperties>
</file>