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1005998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952-2179-435F-AAA2-D2B02C3C2F0A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E3CC-E70C-4A9F-BC37-3B913824C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802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952-2179-435F-AAA2-D2B02C3C2F0A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E3CC-E70C-4A9F-BC37-3B913824C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261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952-2179-435F-AAA2-D2B02C3C2F0A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E3CC-E70C-4A9F-BC37-3B913824C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761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952-2179-435F-AAA2-D2B02C3C2F0A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E3CC-E70C-4A9F-BC37-3B913824C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135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952-2179-435F-AAA2-D2B02C3C2F0A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E3CC-E70C-4A9F-BC37-3B913824C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303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952-2179-435F-AAA2-D2B02C3C2F0A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E3CC-E70C-4A9F-BC37-3B913824C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546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952-2179-435F-AAA2-D2B02C3C2F0A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E3CC-E70C-4A9F-BC37-3B913824C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04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952-2179-435F-AAA2-D2B02C3C2F0A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E3CC-E70C-4A9F-BC37-3B913824C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21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952-2179-435F-AAA2-D2B02C3C2F0A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E3CC-E70C-4A9F-BC37-3B913824C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794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952-2179-435F-AAA2-D2B02C3C2F0A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E3CC-E70C-4A9F-BC37-3B913824C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801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952-2179-435F-AAA2-D2B02C3C2F0A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E3CC-E70C-4A9F-BC37-3B913824C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24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A4952-2179-435F-AAA2-D2B02C3C2F0A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E3CC-E70C-4A9F-BC37-3B913824C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60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Zaoblený obdélník 97"/>
          <p:cNvSpPr/>
          <p:nvPr/>
        </p:nvSpPr>
        <p:spPr>
          <a:xfrm>
            <a:off x="107504" y="44624"/>
            <a:ext cx="8856984" cy="6408712"/>
          </a:xfrm>
          <a:prstGeom prst="roundRect">
            <a:avLst>
              <a:gd name="adj" fmla="val 5743"/>
            </a:avLst>
          </a:prstGeom>
          <a:solidFill>
            <a:schemeClr val="bg2">
              <a:alpha val="74000"/>
            </a:schemeClr>
          </a:solidFill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vál 3"/>
          <p:cNvSpPr/>
          <p:nvPr/>
        </p:nvSpPr>
        <p:spPr>
          <a:xfrm>
            <a:off x="4680012" y="1412776"/>
            <a:ext cx="792088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vál 4"/>
          <p:cNvSpPr/>
          <p:nvPr/>
        </p:nvSpPr>
        <p:spPr>
          <a:xfrm>
            <a:off x="5760132" y="2708920"/>
            <a:ext cx="792088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vál 5"/>
          <p:cNvSpPr/>
          <p:nvPr/>
        </p:nvSpPr>
        <p:spPr>
          <a:xfrm>
            <a:off x="3599892" y="2708920"/>
            <a:ext cx="792088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vál 6"/>
          <p:cNvSpPr/>
          <p:nvPr/>
        </p:nvSpPr>
        <p:spPr>
          <a:xfrm>
            <a:off x="1943708" y="3933056"/>
            <a:ext cx="792088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vál 7"/>
          <p:cNvSpPr/>
          <p:nvPr/>
        </p:nvSpPr>
        <p:spPr>
          <a:xfrm>
            <a:off x="4103948" y="3933056"/>
            <a:ext cx="792088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vál 8"/>
          <p:cNvSpPr/>
          <p:nvPr/>
        </p:nvSpPr>
        <p:spPr>
          <a:xfrm>
            <a:off x="3023828" y="3933056"/>
            <a:ext cx="792088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vál 9"/>
          <p:cNvSpPr/>
          <p:nvPr/>
        </p:nvSpPr>
        <p:spPr>
          <a:xfrm>
            <a:off x="5544108" y="3933056"/>
            <a:ext cx="792088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vál 10"/>
          <p:cNvSpPr/>
          <p:nvPr/>
        </p:nvSpPr>
        <p:spPr>
          <a:xfrm>
            <a:off x="6624228" y="3933056"/>
            <a:ext cx="792088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vál 11"/>
          <p:cNvSpPr/>
          <p:nvPr/>
        </p:nvSpPr>
        <p:spPr>
          <a:xfrm>
            <a:off x="1325462" y="5229200"/>
            <a:ext cx="792088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vál 12"/>
          <p:cNvSpPr/>
          <p:nvPr/>
        </p:nvSpPr>
        <p:spPr>
          <a:xfrm>
            <a:off x="2447764" y="5229200"/>
            <a:ext cx="792088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vál 13"/>
          <p:cNvSpPr/>
          <p:nvPr/>
        </p:nvSpPr>
        <p:spPr>
          <a:xfrm>
            <a:off x="5148064" y="5229200"/>
            <a:ext cx="792088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vál 14"/>
          <p:cNvSpPr/>
          <p:nvPr/>
        </p:nvSpPr>
        <p:spPr>
          <a:xfrm>
            <a:off x="6156176" y="5229200"/>
            <a:ext cx="792088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vál 15"/>
          <p:cNvSpPr/>
          <p:nvPr/>
        </p:nvSpPr>
        <p:spPr>
          <a:xfrm>
            <a:off x="7272300" y="5229200"/>
            <a:ext cx="792088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9" name="Přímá spojnice se šipkou 48"/>
          <p:cNvCxnSpPr>
            <a:stCxn id="4" idx="4"/>
            <a:endCxn id="6" idx="0"/>
          </p:cNvCxnSpPr>
          <p:nvPr/>
        </p:nvCxnSpPr>
        <p:spPr>
          <a:xfrm flipH="1">
            <a:off x="3995936" y="2204864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Přímá spojnice se šipkou 50"/>
          <p:cNvCxnSpPr>
            <a:stCxn id="4" idx="4"/>
            <a:endCxn id="5" idx="0"/>
          </p:cNvCxnSpPr>
          <p:nvPr/>
        </p:nvCxnSpPr>
        <p:spPr>
          <a:xfrm>
            <a:off x="5076056" y="2204864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Přímá spojnice se šipkou 52"/>
          <p:cNvCxnSpPr>
            <a:stCxn id="6" idx="4"/>
            <a:endCxn id="7" idx="0"/>
          </p:cNvCxnSpPr>
          <p:nvPr/>
        </p:nvCxnSpPr>
        <p:spPr>
          <a:xfrm flipH="1">
            <a:off x="2339752" y="3501008"/>
            <a:ext cx="165618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Přímá spojnice se šipkou 54"/>
          <p:cNvCxnSpPr>
            <a:stCxn id="6" idx="4"/>
            <a:endCxn id="9" idx="0"/>
          </p:cNvCxnSpPr>
          <p:nvPr/>
        </p:nvCxnSpPr>
        <p:spPr>
          <a:xfrm flipH="1">
            <a:off x="3419872" y="3501008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Přímá spojnice se šipkou 56"/>
          <p:cNvCxnSpPr>
            <a:stCxn id="6" idx="4"/>
            <a:endCxn id="8" idx="0"/>
          </p:cNvCxnSpPr>
          <p:nvPr/>
        </p:nvCxnSpPr>
        <p:spPr>
          <a:xfrm>
            <a:off x="3995936" y="3501008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Přímá spojnice se šipkou 58"/>
          <p:cNvCxnSpPr>
            <a:stCxn id="5" idx="4"/>
            <a:endCxn id="10" idx="0"/>
          </p:cNvCxnSpPr>
          <p:nvPr/>
        </p:nvCxnSpPr>
        <p:spPr>
          <a:xfrm flipH="1">
            <a:off x="5940152" y="350100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Přímá spojnice se šipkou 60"/>
          <p:cNvCxnSpPr>
            <a:stCxn id="5" idx="4"/>
            <a:endCxn id="11" idx="0"/>
          </p:cNvCxnSpPr>
          <p:nvPr/>
        </p:nvCxnSpPr>
        <p:spPr>
          <a:xfrm>
            <a:off x="6156176" y="3501008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Přímá spojnice se šipkou 62"/>
          <p:cNvCxnSpPr>
            <a:stCxn id="7" idx="4"/>
            <a:endCxn id="12" idx="0"/>
          </p:cNvCxnSpPr>
          <p:nvPr/>
        </p:nvCxnSpPr>
        <p:spPr>
          <a:xfrm flipH="1">
            <a:off x="1721506" y="4725144"/>
            <a:ext cx="61824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Přímá spojnice se šipkou 64"/>
          <p:cNvCxnSpPr>
            <a:stCxn id="7" idx="4"/>
            <a:endCxn id="13" idx="0"/>
          </p:cNvCxnSpPr>
          <p:nvPr/>
        </p:nvCxnSpPr>
        <p:spPr>
          <a:xfrm>
            <a:off x="2339752" y="4725144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Přímá spojnice se šipkou 66"/>
          <p:cNvCxnSpPr>
            <a:stCxn id="9" idx="4"/>
            <a:endCxn id="13" idx="0"/>
          </p:cNvCxnSpPr>
          <p:nvPr/>
        </p:nvCxnSpPr>
        <p:spPr>
          <a:xfrm flipH="1">
            <a:off x="2843808" y="4725144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Přímá spojnice se šipkou 68"/>
          <p:cNvCxnSpPr>
            <a:stCxn id="10" idx="4"/>
            <a:endCxn id="14" idx="0"/>
          </p:cNvCxnSpPr>
          <p:nvPr/>
        </p:nvCxnSpPr>
        <p:spPr>
          <a:xfrm flipH="1">
            <a:off x="5544108" y="4725144"/>
            <a:ext cx="396044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Přímá spojnice se šipkou 70"/>
          <p:cNvCxnSpPr>
            <a:stCxn id="10" idx="4"/>
            <a:endCxn id="15" idx="0"/>
          </p:cNvCxnSpPr>
          <p:nvPr/>
        </p:nvCxnSpPr>
        <p:spPr>
          <a:xfrm>
            <a:off x="5940152" y="4725144"/>
            <a:ext cx="61206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Přímá spojnice se šipkou 72"/>
          <p:cNvCxnSpPr>
            <a:stCxn id="11" idx="4"/>
            <a:endCxn id="16" idx="0"/>
          </p:cNvCxnSpPr>
          <p:nvPr/>
        </p:nvCxnSpPr>
        <p:spPr>
          <a:xfrm>
            <a:off x="7020272" y="4725144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Zakřivená spojnice 75"/>
          <p:cNvCxnSpPr>
            <a:stCxn id="12" idx="4"/>
            <a:endCxn id="7" idx="0"/>
          </p:cNvCxnSpPr>
          <p:nvPr/>
        </p:nvCxnSpPr>
        <p:spPr>
          <a:xfrm rot="5400000" flipH="1" flipV="1">
            <a:off x="986513" y="4668049"/>
            <a:ext cx="2088232" cy="618246"/>
          </a:xfrm>
          <a:prstGeom prst="curvedConnector5">
            <a:avLst>
              <a:gd name="adj1" fmla="val -6865"/>
              <a:gd name="adj2" fmla="val -128611"/>
              <a:gd name="adj3" fmla="val 137295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Přímá spojnice se šipkou 78"/>
          <p:cNvCxnSpPr>
            <a:stCxn id="8" idx="4"/>
            <a:endCxn id="14" idx="0"/>
          </p:cNvCxnSpPr>
          <p:nvPr/>
        </p:nvCxnSpPr>
        <p:spPr>
          <a:xfrm>
            <a:off x="4499992" y="4725144"/>
            <a:ext cx="104411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Obdélník 85"/>
          <p:cNvSpPr/>
          <p:nvPr/>
        </p:nvSpPr>
        <p:spPr>
          <a:xfrm>
            <a:off x="5969425" y="334397"/>
            <a:ext cx="24141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2DWPU</a:t>
            </a:r>
            <a:endParaRPr lang="cs-CZ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1" name="Čárový popisek 1 90"/>
          <p:cNvSpPr/>
          <p:nvPr/>
        </p:nvSpPr>
        <p:spPr>
          <a:xfrm>
            <a:off x="611560" y="326269"/>
            <a:ext cx="2304256" cy="792088"/>
          </a:xfrm>
          <a:prstGeom prst="borderCallout1">
            <a:avLst>
              <a:gd name="adj1" fmla="val 111690"/>
              <a:gd name="adj2" fmla="val 85830"/>
              <a:gd name="adj3" fmla="val 253378"/>
              <a:gd name="adj4" fmla="val 165127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 execution is </a:t>
            </a:r>
            <a:r>
              <a:rPr lang="en-US" b="1" dirty="0" smtClean="0"/>
              <a:t>always</a:t>
            </a:r>
            <a:r>
              <a:rPr lang="en-US" dirty="0" smtClean="0"/>
              <a:t> possible</a:t>
            </a:r>
            <a:endParaRPr lang="cs-CZ" dirty="0"/>
          </a:p>
        </p:txBody>
      </p:sp>
      <p:sp>
        <p:nvSpPr>
          <p:cNvPr id="92" name="Obdélník 91"/>
          <p:cNvSpPr/>
          <p:nvPr/>
        </p:nvSpPr>
        <p:spPr>
          <a:xfrm>
            <a:off x="5519375" y="1054477"/>
            <a:ext cx="32290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Instruction flow</a:t>
            </a:r>
            <a:endParaRPr lang="cs-CZ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4" name="Čárový popisek 1 93"/>
          <p:cNvSpPr/>
          <p:nvPr/>
        </p:nvSpPr>
        <p:spPr>
          <a:xfrm>
            <a:off x="2030629" y="2006842"/>
            <a:ext cx="1332148" cy="396044"/>
          </a:xfrm>
          <a:prstGeom prst="borderCallout1">
            <a:avLst>
              <a:gd name="adj1" fmla="val 111690"/>
              <a:gd name="adj2" fmla="val 85830"/>
              <a:gd name="adj3" fmla="val 210332"/>
              <a:gd name="adj4" fmla="val 119755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</a:t>
            </a:r>
            <a:endParaRPr lang="cs-CZ" dirty="0"/>
          </a:p>
        </p:txBody>
      </p:sp>
      <p:sp>
        <p:nvSpPr>
          <p:cNvPr id="95" name="Čárový popisek 1 94"/>
          <p:cNvSpPr/>
          <p:nvPr/>
        </p:nvSpPr>
        <p:spPr>
          <a:xfrm>
            <a:off x="7051266" y="2708920"/>
            <a:ext cx="1553181" cy="396044"/>
          </a:xfrm>
          <a:prstGeom prst="borderCallout1">
            <a:avLst>
              <a:gd name="adj1" fmla="val 119517"/>
              <a:gd name="adj2" fmla="val 13699"/>
              <a:gd name="adj3" fmla="val 231855"/>
              <a:gd name="adj4" fmla="val -25671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(cycle)</a:t>
            </a:r>
            <a:endParaRPr lang="cs-CZ" dirty="0"/>
          </a:p>
        </p:txBody>
      </p:sp>
      <p:sp>
        <p:nvSpPr>
          <p:cNvPr id="96" name="Čárový popisek 1 95"/>
          <p:cNvSpPr/>
          <p:nvPr/>
        </p:nvSpPr>
        <p:spPr>
          <a:xfrm>
            <a:off x="251520" y="2428853"/>
            <a:ext cx="1692188" cy="396044"/>
          </a:xfrm>
          <a:prstGeom prst="borderCallout1">
            <a:avLst>
              <a:gd name="adj1" fmla="val 119517"/>
              <a:gd name="adj2" fmla="val 40457"/>
              <a:gd name="adj3" fmla="val 269031"/>
              <a:gd name="adj4" fmla="val 47042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Recursive query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776959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</Words>
  <Application>Microsoft Office PowerPoint</Application>
  <PresentationFormat>Předvádění na obrazovce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systému Office</vt:lpstr>
      <vt:lpstr>Prezentace aplikace PowerPoint</vt:lpstr>
    </vt:vector>
  </TitlesOfParts>
  <Company>Solirax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Frooxius</dc:creator>
  <cp:lastModifiedBy>Frooxius</cp:lastModifiedBy>
  <cp:revision>7</cp:revision>
  <cp:lastPrinted>2012-05-11T00:44:59Z</cp:lastPrinted>
  <dcterms:created xsi:type="dcterms:W3CDTF">2012-05-10T02:43:55Z</dcterms:created>
  <dcterms:modified xsi:type="dcterms:W3CDTF">2012-05-11T01:06:35Z</dcterms:modified>
</cp:coreProperties>
</file>