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038" y="-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2EA6-234A-4094-91BD-3246F39A5F92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D494-223B-4558-BA56-7C07BE8E3D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429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2EA6-234A-4094-91BD-3246F39A5F92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D494-223B-4558-BA56-7C07BE8E3D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342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2EA6-234A-4094-91BD-3246F39A5F92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D494-223B-4558-BA56-7C07BE8E3D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085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2EA6-234A-4094-91BD-3246F39A5F92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D494-223B-4558-BA56-7C07BE8E3D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549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2EA6-234A-4094-91BD-3246F39A5F92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D494-223B-4558-BA56-7C07BE8E3D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236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2EA6-234A-4094-91BD-3246F39A5F92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D494-223B-4558-BA56-7C07BE8E3D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716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2EA6-234A-4094-91BD-3246F39A5F92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D494-223B-4558-BA56-7C07BE8E3D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218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2EA6-234A-4094-91BD-3246F39A5F92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D494-223B-4558-BA56-7C07BE8E3D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827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2EA6-234A-4094-91BD-3246F39A5F92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D494-223B-4558-BA56-7C07BE8E3D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099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2EA6-234A-4094-91BD-3246F39A5F92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D494-223B-4558-BA56-7C07BE8E3D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122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2EA6-234A-4094-91BD-3246F39A5F92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D494-223B-4558-BA56-7C07BE8E3D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D2EA6-234A-4094-91BD-3246F39A5F92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9D494-223B-4558-BA56-7C07BE8E3D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129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élník 3"/>
          <p:cNvSpPr/>
          <p:nvPr/>
        </p:nvSpPr>
        <p:spPr>
          <a:xfrm>
            <a:off x="200472" y="188640"/>
            <a:ext cx="9505056" cy="6480720"/>
          </a:xfrm>
          <a:prstGeom prst="roundRect">
            <a:avLst>
              <a:gd name="adj" fmla="val 5666"/>
            </a:avLst>
          </a:prstGeom>
          <a:solidFill>
            <a:schemeClr val="accent1">
              <a:lumMod val="20000"/>
              <a:lumOff val="80000"/>
              <a:alpha val="34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174009" y="404664"/>
            <a:ext cx="95580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Ordinary CPU Example: Evaluating expression</a:t>
            </a:r>
            <a:endParaRPr lang="cs-CZ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1361311" y="1052736"/>
            <a:ext cx="71833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R0 = ( (R1*2) / (R2-1) ) + ( R3 / (R4*R4) ) </a:t>
            </a:r>
            <a:endParaRPr lang="cs-CZ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390176"/>
              </p:ext>
            </p:extLst>
          </p:nvPr>
        </p:nvGraphicFramePr>
        <p:xfrm>
          <a:off x="416496" y="1700808"/>
          <a:ext cx="9000999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584176"/>
                <a:gridCol w="604867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Instruction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Expression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Meaning</a:t>
                      </a:r>
                      <a:endParaRPr lang="cs-CZ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 ACC, R4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 =</a:t>
                      </a:r>
                      <a:r>
                        <a:rPr lang="en-US" sz="1400" baseline="0" dirty="0" smtClean="0"/>
                        <a:t> R4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Load value </a:t>
                      </a:r>
                      <a:r>
                        <a:rPr lang="en-US" sz="1400" dirty="0" smtClean="0"/>
                        <a:t>from register 4 to the accumulator</a:t>
                      </a:r>
                      <a:endParaRPr lang="cs-CZ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 ACC, R4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 =</a:t>
                      </a:r>
                      <a:r>
                        <a:rPr lang="en-US" sz="1400" baseline="0" dirty="0" smtClean="0"/>
                        <a:t> ACC * R4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Multiply the loaded value by value from register 4,</a:t>
                      </a:r>
                      <a:r>
                        <a:rPr lang="en-US" sz="1400" baseline="0" dirty="0" smtClean="0"/>
                        <a:t> calculating R4*R4</a:t>
                      </a:r>
                      <a:endParaRPr lang="cs-CZ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 R5, ACC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R5 = ACC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rgbClr val="FF0000"/>
                          </a:solidFill>
                        </a:rPr>
                        <a:t>Temporarily store the result </a:t>
                      </a:r>
                      <a:r>
                        <a:rPr lang="en-US" sz="1400" dirty="0" smtClean="0"/>
                        <a:t>to register 5</a:t>
                      </a:r>
                      <a:endParaRPr lang="cs-CZ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</a:t>
                      </a:r>
                      <a:r>
                        <a:rPr lang="en-US" sz="1400" baseline="0" dirty="0" smtClean="0"/>
                        <a:t> ACC, R3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 = R3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Load value </a:t>
                      </a:r>
                      <a:r>
                        <a:rPr lang="en-US" sz="1400" dirty="0" smtClean="0"/>
                        <a:t>from register 3 to the accumulator</a:t>
                      </a:r>
                      <a:endParaRPr lang="cs-CZ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DIV ACC, R5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 = ACC / R5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Divide the value in the accumulator by value</a:t>
                      </a:r>
                      <a:r>
                        <a:rPr lang="en-US" sz="1400" baseline="0" dirty="0" smtClean="0"/>
                        <a:t> in register 5 (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temporary result</a:t>
                      </a:r>
                      <a:r>
                        <a:rPr lang="en-US" sz="1400" baseline="0" dirty="0" smtClean="0"/>
                        <a:t>)</a:t>
                      </a:r>
                      <a:endParaRPr lang="cs-CZ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 R5, ACC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R5 = ACC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Temporarily store the result </a:t>
                      </a:r>
                      <a:r>
                        <a:rPr lang="en-US" sz="1400" dirty="0" smtClean="0"/>
                        <a:t>of R3/(R4*R4) in register</a:t>
                      </a:r>
                      <a:r>
                        <a:rPr lang="en-US" sz="1400" baseline="0" dirty="0" smtClean="0"/>
                        <a:t> 5</a:t>
                      </a:r>
                      <a:endParaRPr lang="cs-CZ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 ACC,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 = R2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Load the value</a:t>
                      </a:r>
                      <a:r>
                        <a:rPr lang="en-US" sz="1400" dirty="0" smtClean="0"/>
                        <a:t> from register</a:t>
                      </a:r>
                      <a:r>
                        <a:rPr lang="en-US" sz="1400" baseline="0" dirty="0" smtClean="0"/>
                        <a:t> 2 to the accumulator</a:t>
                      </a:r>
                      <a:endParaRPr lang="cs-CZ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 ACC,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 = ACC - 1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Subtract one from the loaded value, calculating R2-1</a:t>
                      </a:r>
                      <a:endParaRPr lang="cs-CZ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 R6,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R6 = ACC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Temporarily store the result </a:t>
                      </a:r>
                      <a:r>
                        <a:rPr lang="en-US" sz="1400" dirty="0" smtClean="0"/>
                        <a:t>of R2-1 to the register 6</a:t>
                      </a:r>
                      <a:endParaRPr lang="cs-CZ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 ACC, 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 = R1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Load the value </a:t>
                      </a:r>
                      <a:r>
                        <a:rPr lang="en-US" sz="1400" dirty="0" smtClean="0"/>
                        <a:t>from register 1 to the accumulator</a:t>
                      </a:r>
                      <a:endParaRPr lang="cs-CZ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 ACC,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 = ACC * 2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Multiply the value in the accumulator by two, calculating R1*2</a:t>
                      </a:r>
                      <a:endParaRPr lang="cs-CZ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DIV ACC, 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 = ACC</a:t>
                      </a:r>
                      <a:r>
                        <a:rPr lang="en-US" sz="1400" baseline="0" dirty="0" smtClean="0"/>
                        <a:t> / R6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Divide the value</a:t>
                      </a:r>
                      <a:r>
                        <a:rPr lang="en-US" sz="1400" baseline="0" dirty="0" smtClean="0"/>
                        <a:t> in the accumulator by value from register 6 (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temporary result</a:t>
                      </a:r>
                      <a:r>
                        <a:rPr lang="en-US" sz="1400" baseline="0" dirty="0" smtClean="0"/>
                        <a:t>)</a:t>
                      </a:r>
                      <a:endParaRPr lang="cs-CZ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 ACC, 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 = ACC + R5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 value from</a:t>
                      </a:r>
                      <a:r>
                        <a:rPr lang="en-US" sz="1400" baseline="0" dirty="0" smtClean="0"/>
                        <a:t> register 5 to the accumulator (</a:t>
                      </a:r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</a:rPr>
                        <a:t>another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temporary result</a:t>
                      </a:r>
                      <a:r>
                        <a:rPr lang="en-US" sz="1400" baseline="0" dirty="0" smtClean="0"/>
                        <a:t>)</a:t>
                      </a:r>
                      <a:endParaRPr lang="cs-CZ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 R0,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R0</a:t>
                      </a:r>
                      <a:r>
                        <a:rPr lang="en-US" sz="1400" baseline="0" dirty="0" smtClean="0"/>
                        <a:t> = ACC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Store the final value in the target location – register 0</a:t>
                      </a:r>
                      <a:endParaRPr lang="cs-CZ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14983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287</Words>
  <Application>Microsoft Office PowerPoint</Application>
  <PresentationFormat>A4 (210 x 297 mm)</PresentationFormat>
  <Paragraphs>47</Paragraphs>
  <Slides>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systému Office</vt:lpstr>
      <vt:lpstr>Prezentace aplikace PowerPoint</vt:lpstr>
    </vt:vector>
  </TitlesOfParts>
  <Company>Solirax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Frooxius</dc:creator>
  <cp:lastModifiedBy>Frooxius</cp:lastModifiedBy>
  <cp:revision>5</cp:revision>
  <dcterms:created xsi:type="dcterms:W3CDTF">2012-05-10T04:39:49Z</dcterms:created>
  <dcterms:modified xsi:type="dcterms:W3CDTF">2012-05-10T07:45:16Z</dcterms:modified>
</cp:coreProperties>
</file>