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906000" cy="6858000" type="A4"/>
  <p:notesSz cx="6858000" cy="10059988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894" y="-9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D450-DD6D-49BD-B02E-0D0F7B53DE23}" type="datetimeFigureOut">
              <a:rPr lang="cs-CZ" smtClean="0"/>
              <a:t>10.5.2012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D1946-AD00-4D6E-AF8E-B350784A72D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56114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D450-DD6D-49BD-B02E-0D0F7B53DE23}" type="datetimeFigureOut">
              <a:rPr lang="cs-CZ" smtClean="0"/>
              <a:t>10.5.2012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D1946-AD00-4D6E-AF8E-B350784A72D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37553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D450-DD6D-49BD-B02E-0D0F7B53DE23}" type="datetimeFigureOut">
              <a:rPr lang="cs-CZ" smtClean="0"/>
              <a:t>10.5.2012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D1946-AD00-4D6E-AF8E-B350784A72D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1232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D450-DD6D-49BD-B02E-0D0F7B53DE23}" type="datetimeFigureOut">
              <a:rPr lang="cs-CZ" smtClean="0"/>
              <a:t>10.5.2012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D1946-AD00-4D6E-AF8E-B350784A72D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2150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D450-DD6D-49BD-B02E-0D0F7B53DE23}" type="datetimeFigureOut">
              <a:rPr lang="cs-CZ" smtClean="0"/>
              <a:t>10.5.2012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D1946-AD00-4D6E-AF8E-B350784A72D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6354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D450-DD6D-49BD-B02E-0D0F7B53DE23}" type="datetimeFigureOut">
              <a:rPr lang="cs-CZ" smtClean="0"/>
              <a:t>10.5.2012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D1946-AD00-4D6E-AF8E-B350784A72D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0881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D450-DD6D-49BD-B02E-0D0F7B53DE23}" type="datetimeFigureOut">
              <a:rPr lang="cs-CZ" smtClean="0"/>
              <a:t>10.5.2012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D1946-AD00-4D6E-AF8E-B350784A72D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44312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D450-DD6D-49BD-B02E-0D0F7B53DE23}" type="datetimeFigureOut">
              <a:rPr lang="cs-CZ" smtClean="0"/>
              <a:t>10.5.2012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D1946-AD00-4D6E-AF8E-B350784A72D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72325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D450-DD6D-49BD-B02E-0D0F7B53DE23}" type="datetimeFigureOut">
              <a:rPr lang="cs-CZ" smtClean="0"/>
              <a:t>10.5.2012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D1946-AD00-4D6E-AF8E-B350784A72D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8811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D450-DD6D-49BD-B02E-0D0F7B53DE23}" type="datetimeFigureOut">
              <a:rPr lang="cs-CZ" smtClean="0"/>
              <a:t>10.5.2012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D1946-AD00-4D6E-AF8E-B350784A72D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8418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D450-DD6D-49BD-B02E-0D0F7B53DE23}" type="datetimeFigureOut">
              <a:rPr lang="cs-CZ" smtClean="0"/>
              <a:t>10.5.2012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D1946-AD00-4D6E-AF8E-B350784A72D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9665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9D450-DD6D-49BD-B02E-0D0F7B53DE23}" type="datetimeFigureOut">
              <a:rPr lang="cs-CZ" smtClean="0"/>
              <a:t>10.5.2012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D1946-AD00-4D6E-AF8E-B350784A72D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224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élník 3"/>
          <p:cNvSpPr/>
          <p:nvPr/>
        </p:nvSpPr>
        <p:spPr>
          <a:xfrm>
            <a:off x="107504" y="94632"/>
            <a:ext cx="9526016" cy="6552728"/>
          </a:xfrm>
          <a:prstGeom prst="roundRect">
            <a:avLst>
              <a:gd name="adj" fmla="val 5743"/>
            </a:avLst>
          </a:prstGeom>
          <a:solidFill>
            <a:schemeClr val="accent6">
              <a:lumMod val="20000"/>
              <a:lumOff val="80000"/>
              <a:alpha val="74000"/>
            </a:schemeClr>
          </a:solidFill>
          <a:ln>
            <a:solidFill>
              <a:schemeClr val="accent6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560512" y="764704"/>
            <a:ext cx="4392488" cy="5040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Block Header, 64 bytes</a:t>
            </a:r>
            <a:endParaRPr lang="cs-CZ" dirty="0"/>
          </a:p>
        </p:txBody>
      </p:sp>
      <p:sp>
        <p:nvSpPr>
          <p:cNvPr id="6" name="Obdélník 5"/>
          <p:cNvSpPr/>
          <p:nvPr/>
        </p:nvSpPr>
        <p:spPr>
          <a:xfrm>
            <a:off x="560512" y="1349152"/>
            <a:ext cx="4392488" cy="3520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Instruction Block</a:t>
            </a:r>
          </a:p>
          <a:p>
            <a:pPr algn="ctr"/>
            <a:r>
              <a:rPr lang="en-US" dirty="0" smtClean="0"/>
              <a:t>32x32 instructions, 16b each</a:t>
            </a:r>
          </a:p>
          <a:p>
            <a:pPr algn="ctr"/>
            <a:r>
              <a:rPr lang="en-US" dirty="0" smtClean="0"/>
              <a:t>2048 bytes</a:t>
            </a:r>
          </a:p>
        </p:txBody>
      </p:sp>
      <p:sp>
        <p:nvSpPr>
          <p:cNvPr id="7" name="Obdélník 6"/>
          <p:cNvSpPr/>
          <p:nvPr/>
        </p:nvSpPr>
        <p:spPr>
          <a:xfrm>
            <a:off x="560512" y="4941168"/>
            <a:ext cx="4392488" cy="15037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Indexed value table</a:t>
            </a:r>
          </a:p>
          <a:p>
            <a:pPr algn="ctr"/>
            <a:r>
              <a:rPr lang="en-US" dirty="0" smtClean="0"/>
              <a:t>Up to 1024 32b unique values</a:t>
            </a:r>
          </a:p>
          <a:p>
            <a:pPr algn="ctr"/>
            <a:r>
              <a:rPr lang="en-US" dirty="0" smtClean="0"/>
              <a:t>From 0 to 4096 bytes</a:t>
            </a:r>
            <a:endParaRPr lang="cs-CZ" dirty="0"/>
          </a:p>
        </p:txBody>
      </p:sp>
      <p:sp>
        <p:nvSpPr>
          <p:cNvPr id="9" name="Čárový popisek 1 8"/>
          <p:cNvSpPr/>
          <p:nvPr/>
        </p:nvSpPr>
        <p:spPr>
          <a:xfrm>
            <a:off x="5385048" y="764704"/>
            <a:ext cx="4104456" cy="1656184"/>
          </a:xfrm>
          <a:prstGeom prst="borderCallout1">
            <a:avLst>
              <a:gd name="adj1" fmla="val 15675"/>
              <a:gd name="adj2" fmla="val -215"/>
              <a:gd name="adj3" fmla="val 20305"/>
              <a:gd name="adj4" fmla="val -10579"/>
            </a:avLst>
          </a:prstGeom>
          <a:ln w="28575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Stores metadata about given program block – various execution settings, memory range restrictions, other restrictions to increase and control safety of code for OS and other modular programming and also the return program block address – if the whole block returns, which block will be returned from.</a:t>
            </a:r>
          </a:p>
          <a:p>
            <a:pPr algn="ctr"/>
            <a:r>
              <a:rPr lang="en-US" sz="1400" dirty="0" smtClean="0"/>
              <a:t>Can be modified at runtime.</a:t>
            </a:r>
            <a:endParaRPr lang="cs-CZ" sz="1400" dirty="0"/>
          </a:p>
        </p:txBody>
      </p:sp>
      <p:sp>
        <p:nvSpPr>
          <p:cNvPr id="10" name="Čárový popisek 1 9"/>
          <p:cNvSpPr/>
          <p:nvPr/>
        </p:nvSpPr>
        <p:spPr>
          <a:xfrm>
            <a:off x="5389688" y="2590532"/>
            <a:ext cx="4104456" cy="1414532"/>
          </a:xfrm>
          <a:prstGeom prst="borderCallout1">
            <a:avLst>
              <a:gd name="adj1" fmla="val 15675"/>
              <a:gd name="adj2" fmla="val -215"/>
              <a:gd name="adj3" fmla="val 83933"/>
              <a:gd name="adj4" fmla="val -10768"/>
            </a:avLst>
          </a:prstGeom>
          <a:ln w="28575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Stores the actual instruction opcodes, each one 16bits wide, in an 32x32 two dimensional array.</a:t>
            </a:r>
          </a:p>
          <a:p>
            <a:pPr algn="ctr"/>
            <a:r>
              <a:rPr lang="en-US" sz="1400" dirty="0" smtClean="0"/>
              <a:t>Program flow can wrap around the edges of t he program block.</a:t>
            </a:r>
          </a:p>
          <a:p>
            <a:pPr algn="ctr"/>
            <a:r>
              <a:rPr lang="en-US" sz="1400" dirty="0" smtClean="0"/>
              <a:t>Instructions can be either arranged manually or automatically by the compiler.</a:t>
            </a:r>
            <a:endParaRPr lang="cs-CZ" sz="1400" dirty="0"/>
          </a:p>
        </p:txBody>
      </p:sp>
      <p:sp>
        <p:nvSpPr>
          <p:cNvPr id="11" name="Čárový popisek 1 10"/>
          <p:cNvSpPr/>
          <p:nvPr/>
        </p:nvSpPr>
        <p:spPr>
          <a:xfrm>
            <a:off x="5403030" y="4184630"/>
            <a:ext cx="4104456" cy="2196698"/>
          </a:xfrm>
          <a:prstGeom prst="borderCallout1">
            <a:avLst>
              <a:gd name="adj1" fmla="val 91575"/>
              <a:gd name="adj2" fmla="val -970"/>
              <a:gd name="adj3" fmla="val 72587"/>
              <a:gd name="adj4" fmla="val -10768"/>
            </a:avLst>
          </a:prstGeom>
          <a:ln w="28575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Stores operands and other extra values that don’t fit into the opcodes of the instructions. Each value is 32bits wide.</a:t>
            </a:r>
          </a:p>
          <a:p>
            <a:pPr algn="ctr"/>
            <a:r>
              <a:rPr lang="en-US" sz="1400" dirty="0" smtClean="0"/>
              <a:t>Can store immediate values or addresses for return instructions.</a:t>
            </a:r>
          </a:p>
          <a:p>
            <a:pPr algn="ctr"/>
            <a:r>
              <a:rPr lang="en-US" sz="1400" dirty="0" smtClean="0"/>
              <a:t>Also can store extended 32bit instructions or two 16bit instructions that can be referenced from the main Instruction Block. </a:t>
            </a:r>
          </a:p>
          <a:p>
            <a:pPr algn="ctr"/>
            <a:r>
              <a:rPr lang="en-US" sz="1400" dirty="0" smtClean="0"/>
              <a:t>Values are selected by 10bit key that’s </a:t>
            </a:r>
            <a:r>
              <a:rPr lang="en-US" sz="1400" dirty="0" err="1" smtClean="0"/>
              <a:t>pard</a:t>
            </a:r>
            <a:r>
              <a:rPr lang="en-US" sz="1400" dirty="0" smtClean="0"/>
              <a:t> of 16 bit instruction operand.</a:t>
            </a:r>
            <a:endParaRPr lang="cs-CZ" sz="1400" dirty="0"/>
          </a:p>
        </p:txBody>
      </p:sp>
      <p:sp>
        <p:nvSpPr>
          <p:cNvPr id="12" name="Obdélník 11"/>
          <p:cNvSpPr/>
          <p:nvPr/>
        </p:nvSpPr>
        <p:spPr>
          <a:xfrm>
            <a:off x="1280592" y="118373"/>
            <a:ext cx="723108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2DWPU Program Block organization</a:t>
            </a:r>
            <a:endParaRPr lang="cs-CZ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9476739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199</Words>
  <Application>Microsoft Office PowerPoint</Application>
  <PresentationFormat>A4 (210 x 297 mm)</PresentationFormat>
  <Paragraphs>17</Paragraphs>
  <Slides>1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2" baseType="lpstr">
      <vt:lpstr>Motiv systému Office</vt:lpstr>
      <vt:lpstr>Prezentace aplikace PowerPoint</vt:lpstr>
    </vt:vector>
  </TitlesOfParts>
  <Company>Solirax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Frooxius</dc:creator>
  <cp:lastModifiedBy>Frooxius</cp:lastModifiedBy>
  <cp:revision>6</cp:revision>
  <cp:lastPrinted>2012-05-11T00:40:27Z</cp:lastPrinted>
  <dcterms:created xsi:type="dcterms:W3CDTF">2012-05-10T08:55:11Z</dcterms:created>
  <dcterms:modified xsi:type="dcterms:W3CDTF">2012-05-11T01:06:47Z</dcterms:modified>
</cp:coreProperties>
</file>