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3174" y="-78"/>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514350" y="3077283"/>
            <a:ext cx="5829300" cy="2123369"/>
          </a:xfrm>
        </p:spPr>
        <p:txBody>
          <a:bodyPr/>
          <a:lstStyle/>
          <a:p>
            <a:r>
              <a:rPr lang="cs-CZ" smtClean="0"/>
              <a:t>Kliknutím lze upravit styl.</a:t>
            </a:r>
            <a:endParaRPr lang="cs-CZ"/>
          </a:p>
        </p:txBody>
      </p:sp>
      <p:sp>
        <p:nvSpPr>
          <p:cNvPr id="3" name="Podnadpis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Kliknutím lze upravit styl předlohy.</a:t>
            </a:r>
            <a:endParaRPr lang="cs-CZ"/>
          </a:p>
        </p:txBody>
      </p:sp>
      <p:sp>
        <p:nvSpPr>
          <p:cNvPr id="4" name="Zástupný symbol pro datum 3"/>
          <p:cNvSpPr>
            <a:spLocks noGrp="1"/>
          </p:cNvSpPr>
          <p:nvPr>
            <p:ph type="dt" sz="half" idx="10"/>
          </p:nvPr>
        </p:nvSpPr>
        <p:spPr/>
        <p:txBody>
          <a:bodyPr/>
          <a:lstStyle/>
          <a:p>
            <a:fld id="{EB8DAD5E-91A9-4218-A53D-8EC47FAD6BBD}" type="datetimeFigureOut">
              <a:rPr lang="cs-CZ" smtClean="0"/>
              <a:t>11.5.2012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67344F18-FF6C-43D9-948B-38A77437E62E}" type="slidenum">
              <a:rPr lang="cs-CZ" smtClean="0"/>
              <a:t>‹#›</a:t>
            </a:fld>
            <a:endParaRPr lang="cs-CZ"/>
          </a:p>
        </p:txBody>
      </p:sp>
    </p:spTree>
    <p:extLst>
      <p:ext uri="{BB962C8B-B14F-4D97-AF65-F5344CB8AC3E}">
        <p14:creationId xmlns:p14="http://schemas.microsoft.com/office/powerpoint/2010/main" val="3099387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svislý text 2"/>
          <p:cNvSpPr>
            <a:spLocks noGrp="1"/>
          </p:cNvSpPr>
          <p:nvPr>
            <p:ph type="body" orient="vert" idx="1"/>
          </p:nvPr>
        </p:nvSpPr>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B8DAD5E-91A9-4218-A53D-8EC47FAD6BBD}" type="datetimeFigureOut">
              <a:rPr lang="cs-CZ" smtClean="0"/>
              <a:t>11.5.2012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67344F18-FF6C-43D9-948B-38A77437E62E}" type="slidenum">
              <a:rPr lang="cs-CZ" smtClean="0"/>
              <a:t>‹#›</a:t>
            </a:fld>
            <a:endParaRPr lang="cs-CZ"/>
          </a:p>
        </p:txBody>
      </p:sp>
    </p:spTree>
    <p:extLst>
      <p:ext uri="{BB962C8B-B14F-4D97-AF65-F5344CB8AC3E}">
        <p14:creationId xmlns:p14="http://schemas.microsoft.com/office/powerpoint/2010/main" val="318467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5386387" y="396701"/>
            <a:ext cx="1671638" cy="8452203"/>
          </a:xfrm>
        </p:spPr>
        <p:txBody>
          <a:bodyPr vert="eaVert"/>
          <a:lstStyle/>
          <a:p>
            <a:r>
              <a:rPr lang="cs-CZ" smtClean="0"/>
              <a:t>Kliknutím lze upravit styl.</a:t>
            </a:r>
            <a:endParaRPr lang="cs-CZ"/>
          </a:p>
        </p:txBody>
      </p:sp>
      <p:sp>
        <p:nvSpPr>
          <p:cNvPr id="3" name="Zástupný symbol pro svislý text 2"/>
          <p:cNvSpPr>
            <a:spLocks noGrp="1"/>
          </p:cNvSpPr>
          <p:nvPr>
            <p:ph type="body" orient="vert" idx="1"/>
          </p:nvPr>
        </p:nvSpPr>
        <p:spPr>
          <a:xfrm>
            <a:off x="371475" y="396701"/>
            <a:ext cx="4900613" cy="8452203"/>
          </a:xfrm>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B8DAD5E-91A9-4218-A53D-8EC47FAD6BBD}" type="datetimeFigureOut">
              <a:rPr lang="cs-CZ" smtClean="0"/>
              <a:t>11.5.2012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67344F18-FF6C-43D9-948B-38A77437E62E}" type="slidenum">
              <a:rPr lang="cs-CZ" smtClean="0"/>
              <a:t>‹#›</a:t>
            </a:fld>
            <a:endParaRPr lang="cs-CZ"/>
          </a:p>
        </p:txBody>
      </p:sp>
    </p:spTree>
    <p:extLst>
      <p:ext uri="{BB962C8B-B14F-4D97-AF65-F5344CB8AC3E}">
        <p14:creationId xmlns:p14="http://schemas.microsoft.com/office/powerpoint/2010/main" val="137861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idx="1"/>
          </p:nvPr>
        </p:nvSpPr>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B8DAD5E-91A9-4218-A53D-8EC47FAD6BBD}" type="datetimeFigureOut">
              <a:rPr lang="cs-CZ" smtClean="0"/>
              <a:t>11.5.2012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67344F18-FF6C-43D9-948B-38A77437E62E}" type="slidenum">
              <a:rPr lang="cs-CZ" smtClean="0"/>
              <a:t>‹#›</a:t>
            </a:fld>
            <a:endParaRPr lang="cs-CZ"/>
          </a:p>
        </p:txBody>
      </p:sp>
    </p:spTree>
    <p:extLst>
      <p:ext uri="{BB962C8B-B14F-4D97-AF65-F5344CB8AC3E}">
        <p14:creationId xmlns:p14="http://schemas.microsoft.com/office/powerpoint/2010/main" val="12730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541735" y="6365524"/>
            <a:ext cx="5829300" cy="1967442"/>
          </a:xfrm>
        </p:spPr>
        <p:txBody>
          <a:bodyPr anchor="t"/>
          <a:lstStyle>
            <a:lvl1pPr algn="l">
              <a:defRPr sz="4000" b="1" cap="all"/>
            </a:lvl1pPr>
          </a:lstStyle>
          <a:p>
            <a:r>
              <a:rPr lang="cs-CZ" smtClean="0"/>
              <a:t>Kliknutím lze upravit styl.</a:t>
            </a:r>
            <a:endParaRPr lang="cs-CZ"/>
          </a:p>
        </p:txBody>
      </p:sp>
      <p:sp>
        <p:nvSpPr>
          <p:cNvPr id="3" name="Zástupný symbol pro text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Kliknutím lze upravit styly předlohy textu.</a:t>
            </a:r>
          </a:p>
        </p:txBody>
      </p:sp>
      <p:sp>
        <p:nvSpPr>
          <p:cNvPr id="4" name="Zástupný symbol pro datum 3"/>
          <p:cNvSpPr>
            <a:spLocks noGrp="1"/>
          </p:cNvSpPr>
          <p:nvPr>
            <p:ph type="dt" sz="half" idx="10"/>
          </p:nvPr>
        </p:nvSpPr>
        <p:spPr/>
        <p:txBody>
          <a:bodyPr/>
          <a:lstStyle/>
          <a:p>
            <a:fld id="{EB8DAD5E-91A9-4218-A53D-8EC47FAD6BBD}" type="datetimeFigureOut">
              <a:rPr lang="cs-CZ" smtClean="0"/>
              <a:t>11.5.2012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67344F18-FF6C-43D9-948B-38A77437E62E}" type="slidenum">
              <a:rPr lang="cs-CZ" smtClean="0"/>
              <a:t>‹#›</a:t>
            </a:fld>
            <a:endParaRPr lang="cs-CZ"/>
          </a:p>
        </p:txBody>
      </p:sp>
    </p:spTree>
    <p:extLst>
      <p:ext uri="{BB962C8B-B14F-4D97-AF65-F5344CB8AC3E}">
        <p14:creationId xmlns:p14="http://schemas.microsoft.com/office/powerpoint/2010/main" val="156174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sz="half" idx="1"/>
          </p:nvPr>
        </p:nvSpPr>
        <p:spPr>
          <a:xfrm>
            <a:off x="371475"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3771900"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EB8DAD5E-91A9-4218-A53D-8EC47FAD6BBD}" type="datetimeFigureOut">
              <a:rPr lang="cs-CZ" smtClean="0"/>
              <a:t>11.5.2012</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67344F18-FF6C-43D9-948B-38A77437E62E}" type="slidenum">
              <a:rPr lang="cs-CZ" smtClean="0"/>
              <a:t>‹#›</a:t>
            </a:fld>
            <a:endParaRPr lang="cs-CZ"/>
          </a:p>
        </p:txBody>
      </p:sp>
    </p:spTree>
    <p:extLst>
      <p:ext uri="{BB962C8B-B14F-4D97-AF65-F5344CB8AC3E}">
        <p14:creationId xmlns:p14="http://schemas.microsoft.com/office/powerpoint/2010/main" val="62121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342900" y="396699"/>
            <a:ext cx="6172200" cy="1651000"/>
          </a:xfrm>
        </p:spPr>
        <p:txBody>
          <a:bodyPr/>
          <a:lstStyle>
            <a:lvl1pPr>
              <a:defRPr/>
            </a:lvl1pPr>
          </a:lstStyle>
          <a:p>
            <a:r>
              <a:rPr lang="cs-CZ" smtClean="0"/>
              <a:t>Kliknutím lze upravit styl.</a:t>
            </a:r>
            <a:endParaRPr lang="cs-CZ"/>
          </a:p>
        </p:txBody>
      </p:sp>
      <p:sp>
        <p:nvSpPr>
          <p:cNvPr id="3" name="Zástupný symbol pro text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4" name="Zástupný symbol pro obsah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6" name="Zástupný symbol pro obsah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EB8DAD5E-91A9-4218-A53D-8EC47FAD6BBD}" type="datetimeFigureOut">
              <a:rPr lang="cs-CZ" smtClean="0"/>
              <a:t>11.5.2012</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67344F18-FF6C-43D9-948B-38A77437E62E}" type="slidenum">
              <a:rPr lang="cs-CZ" smtClean="0"/>
              <a:t>‹#›</a:t>
            </a:fld>
            <a:endParaRPr lang="cs-CZ"/>
          </a:p>
        </p:txBody>
      </p:sp>
    </p:spTree>
    <p:extLst>
      <p:ext uri="{BB962C8B-B14F-4D97-AF65-F5344CB8AC3E}">
        <p14:creationId xmlns:p14="http://schemas.microsoft.com/office/powerpoint/2010/main" val="283159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datum 2"/>
          <p:cNvSpPr>
            <a:spLocks noGrp="1"/>
          </p:cNvSpPr>
          <p:nvPr>
            <p:ph type="dt" sz="half" idx="10"/>
          </p:nvPr>
        </p:nvSpPr>
        <p:spPr/>
        <p:txBody>
          <a:bodyPr/>
          <a:lstStyle/>
          <a:p>
            <a:fld id="{EB8DAD5E-91A9-4218-A53D-8EC47FAD6BBD}" type="datetimeFigureOut">
              <a:rPr lang="cs-CZ" smtClean="0"/>
              <a:t>11.5.2012</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67344F18-FF6C-43D9-948B-38A77437E62E}" type="slidenum">
              <a:rPr lang="cs-CZ" smtClean="0"/>
              <a:t>‹#›</a:t>
            </a:fld>
            <a:endParaRPr lang="cs-CZ"/>
          </a:p>
        </p:txBody>
      </p:sp>
    </p:spTree>
    <p:extLst>
      <p:ext uri="{BB962C8B-B14F-4D97-AF65-F5344CB8AC3E}">
        <p14:creationId xmlns:p14="http://schemas.microsoft.com/office/powerpoint/2010/main" val="244880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B8DAD5E-91A9-4218-A53D-8EC47FAD6BBD}" type="datetimeFigureOut">
              <a:rPr lang="cs-CZ" smtClean="0"/>
              <a:t>11.5.2012</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67344F18-FF6C-43D9-948B-38A77437E62E}" type="slidenum">
              <a:rPr lang="cs-CZ" smtClean="0"/>
              <a:t>‹#›</a:t>
            </a:fld>
            <a:endParaRPr lang="cs-CZ"/>
          </a:p>
        </p:txBody>
      </p:sp>
    </p:spTree>
    <p:extLst>
      <p:ext uri="{BB962C8B-B14F-4D97-AF65-F5344CB8AC3E}">
        <p14:creationId xmlns:p14="http://schemas.microsoft.com/office/powerpoint/2010/main" val="110876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342900" y="394405"/>
            <a:ext cx="2256235" cy="1678517"/>
          </a:xfrm>
        </p:spPr>
        <p:txBody>
          <a:bodyPr anchor="b"/>
          <a:lstStyle>
            <a:lvl1pPr algn="l">
              <a:defRPr sz="2000" b="1"/>
            </a:lvl1pPr>
          </a:lstStyle>
          <a:p>
            <a:r>
              <a:rPr lang="cs-CZ" smtClean="0"/>
              <a:t>Kliknutím lze upravit styl.</a:t>
            </a:r>
            <a:endParaRPr lang="cs-CZ"/>
          </a:p>
        </p:txBody>
      </p:sp>
      <p:sp>
        <p:nvSpPr>
          <p:cNvPr id="3" name="Zástupný symbol pro obsah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Zástupný symbol pro datum 4"/>
          <p:cNvSpPr>
            <a:spLocks noGrp="1"/>
          </p:cNvSpPr>
          <p:nvPr>
            <p:ph type="dt" sz="half" idx="10"/>
          </p:nvPr>
        </p:nvSpPr>
        <p:spPr/>
        <p:txBody>
          <a:bodyPr/>
          <a:lstStyle/>
          <a:p>
            <a:fld id="{EB8DAD5E-91A9-4218-A53D-8EC47FAD6BBD}" type="datetimeFigureOut">
              <a:rPr lang="cs-CZ" smtClean="0"/>
              <a:t>11.5.2012</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67344F18-FF6C-43D9-948B-38A77437E62E}" type="slidenum">
              <a:rPr lang="cs-CZ" smtClean="0"/>
              <a:t>‹#›</a:t>
            </a:fld>
            <a:endParaRPr lang="cs-CZ"/>
          </a:p>
        </p:txBody>
      </p:sp>
    </p:spTree>
    <p:extLst>
      <p:ext uri="{BB962C8B-B14F-4D97-AF65-F5344CB8AC3E}">
        <p14:creationId xmlns:p14="http://schemas.microsoft.com/office/powerpoint/2010/main" val="362668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344216" y="6934200"/>
            <a:ext cx="4114800" cy="818622"/>
          </a:xfrm>
        </p:spPr>
        <p:txBody>
          <a:bodyPr anchor="b"/>
          <a:lstStyle>
            <a:lvl1pPr algn="l">
              <a:defRPr sz="2000" b="1"/>
            </a:lvl1pPr>
          </a:lstStyle>
          <a:p>
            <a:r>
              <a:rPr lang="cs-CZ" smtClean="0"/>
              <a:t>Kliknutím lze upravit styl.</a:t>
            </a:r>
            <a:endParaRPr lang="cs-CZ"/>
          </a:p>
        </p:txBody>
      </p:sp>
      <p:sp>
        <p:nvSpPr>
          <p:cNvPr id="3" name="Zástupný symbol pro obrázek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Zástupný symbol pro datum 4"/>
          <p:cNvSpPr>
            <a:spLocks noGrp="1"/>
          </p:cNvSpPr>
          <p:nvPr>
            <p:ph type="dt" sz="half" idx="10"/>
          </p:nvPr>
        </p:nvSpPr>
        <p:spPr/>
        <p:txBody>
          <a:bodyPr/>
          <a:lstStyle/>
          <a:p>
            <a:fld id="{EB8DAD5E-91A9-4218-A53D-8EC47FAD6BBD}" type="datetimeFigureOut">
              <a:rPr lang="cs-CZ" smtClean="0"/>
              <a:t>11.5.2012</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67344F18-FF6C-43D9-948B-38A77437E62E}" type="slidenum">
              <a:rPr lang="cs-CZ" smtClean="0"/>
              <a:t>‹#›</a:t>
            </a:fld>
            <a:endParaRPr lang="cs-CZ"/>
          </a:p>
        </p:txBody>
      </p:sp>
    </p:spTree>
    <p:extLst>
      <p:ext uri="{BB962C8B-B14F-4D97-AF65-F5344CB8AC3E}">
        <p14:creationId xmlns:p14="http://schemas.microsoft.com/office/powerpoint/2010/main" val="4079259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cs-CZ" smtClean="0"/>
              <a:t>Kliknutím lze upravit styl.</a:t>
            </a:r>
            <a:endParaRPr lang="cs-CZ"/>
          </a:p>
        </p:txBody>
      </p:sp>
      <p:sp>
        <p:nvSpPr>
          <p:cNvPr id="3" name="Zástupný symbol pro text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EB8DAD5E-91A9-4218-A53D-8EC47FAD6BBD}" type="datetimeFigureOut">
              <a:rPr lang="cs-CZ" smtClean="0"/>
              <a:t>11.5.2012</a:t>
            </a:fld>
            <a:endParaRPr lang="cs-CZ"/>
          </a:p>
        </p:txBody>
      </p:sp>
      <p:sp>
        <p:nvSpPr>
          <p:cNvPr id="5" name="Zástupný symbol pro zápatí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67344F18-FF6C-43D9-948B-38A77437E62E}" type="slidenum">
              <a:rPr lang="cs-CZ" smtClean="0"/>
              <a:t>‹#›</a:t>
            </a:fld>
            <a:endParaRPr lang="cs-CZ"/>
          </a:p>
        </p:txBody>
      </p:sp>
    </p:spTree>
    <p:extLst>
      <p:ext uri="{BB962C8B-B14F-4D97-AF65-F5344CB8AC3E}">
        <p14:creationId xmlns:p14="http://schemas.microsoft.com/office/powerpoint/2010/main" val="3113880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aoblený obdélník 3"/>
          <p:cNvSpPr/>
          <p:nvPr/>
        </p:nvSpPr>
        <p:spPr>
          <a:xfrm>
            <a:off x="107504" y="94632"/>
            <a:ext cx="6633864" cy="9610896"/>
          </a:xfrm>
          <a:prstGeom prst="roundRect">
            <a:avLst>
              <a:gd name="adj" fmla="val 5743"/>
            </a:avLst>
          </a:prstGeom>
          <a:solidFill>
            <a:schemeClr val="accent3">
              <a:lumMod val="20000"/>
              <a:lumOff val="80000"/>
              <a:alpha val="74000"/>
            </a:schemeClr>
          </a:solidFill>
          <a:ln>
            <a:solidFill>
              <a:schemeClr val="accent3"/>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cs-CZ"/>
          </a:p>
        </p:txBody>
      </p:sp>
      <p:sp>
        <p:nvSpPr>
          <p:cNvPr id="5" name="Obdélník 4"/>
          <p:cNvSpPr/>
          <p:nvPr/>
        </p:nvSpPr>
        <p:spPr>
          <a:xfrm>
            <a:off x="620688" y="272480"/>
            <a:ext cx="5546327" cy="923330"/>
          </a:xfrm>
          <a:prstGeom prst="rect">
            <a:avLst/>
          </a:prstGeom>
          <a:noFill/>
        </p:spPr>
        <p:txBody>
          <a:bodyPr wrap="none" lIns="91440" tIns="45720" rIns="91440" bIns="45720">
            <a:spAutoFit/>
          </a:bodyPr>
          <a:lstStyle/>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WPU architectures</a:t>
            </a:r>
            <a:endParaRPr lang="cs-CZ"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 name="TextovéPole 5"/>
          <p:cNvSpPr txBox="1"/>
          <p:nvPr/>
        </p:nvSpPr>
        <p:spPr>
          <a:xfrm>
            <a:off x="260648" y="1280592"/>
            <a:ext cx="6192688" cy="8125301"/>
          </a:xfrm>
          <a:prstGeom prst="rect">
            <a:avLst/>
          </a:prstGeom>
          <a:noFill/>
        </p:spPr>
        <p:txBody>
          <a:bodyPr wrap="square" rtlCol="0">
            <a:spAutoFit/>
          </a:bodyPr>
          <a:lstStyle/>
          <a:p>
            <a:r>
              <a:rPr lang="en-US" b="1" dirty="0" smtClean="0"/>
              <a:t>Each WPU architecture is based on an unique idea that makes the given architecture original. Here’s a list of some architectures that are already made or still cooking:</a:t>
            </a:r>
          </a:p>
          <a:p>
            <a:endParaRPr lang="en-US" b="1" dirty="0"/>
          </a:p>
          <a:p>
            <a:pPr marL="285750" indent="-285750">
              <a:buFont typeface="Arial" pitchFamily="34" charset="0"/>
              <a:buChar char="•"/>
            </a:pPr>
            <a:r>
              <a:rPr lang="en-US" b="1" dirty="0" smtClean="0"/>
              <a:t>AttoWPU – </a:t>
            </a:r>
            <a:r>
              <a:rPr lang="en-US" dirty="0" err="1" smtClean="0"/>
              <a:t>Extremelly</a:t>
            </a:r>
            <a:r>
              <a:rPr lang="en-US" dirty="0" smtClean="0"/>
              <a:t> minimalistic microcontroller, with just three instructions that change individual bits on the bus.</a:t>
            </a:r>
          </a:p>
          <a:p>
            <a:pPr marL="285750" indent="-285750">
              <a:buFont typeface="Arial" pitchFamily="34" charset="0"/>
              <a:buChar char="•"/>
            </a:pPr>
            <a:r>
              <a:rPr lang="en-US" b="1" dirty="0" smtClean="0"/>
              <a:t>2DWPU – </a:t>
            </a:r>
            <a:r>
              <a:rPr lang="en-US" dirty="0" smtClean="0"/>
              <a:t>Instructions are arranged in 2D grid and query their surroundings, instead of executing one after another.</a:t>
            </a:r>
          </a:p>
          <a:p>
            <a:pPr marL="285750" indent="-285750">
              <a:buFont typeface="Arial" pitchFamily="34" charset="0"/>
              <a:buChar char="•"/>
            </a:pPr>
            <a:r>
              <a:rPr lang="en-US" b="1" dirty="0" err="1" smtClean="0"/>
              <a:t>WaveWPU</a:t>
            </a:r>
            <a:r>
              <a:rPr lang="en-US" dirty="0" smtClean="0"/>
              <a:t> </a:t>
            </a:r>
            <a:r>
              <a:rPr lang="en-US" b="1" dirty="0" smtClean="0"/>
              <a:t>– </a:t>
            </a:r>
            <a:r>
              <a:rPr lang="en-US" dirty="0" smtClean="0"/>
              <a:t>Generates sound by a set of programmable and configurable points in 2D space that move and bounce around and “draw” the </a:t>
            </a:r>
            <a:r>
              <a:rPr lang="en-US" dirty="0" err="1" smtClean="0"/>
              <a:t>soundwave</a:t>
            </a:r>
            <a:endParaRPr lang="en-US" dirty="0" smtClean="0"/>
          </a:p>
          <a:p>
            <a:pPr marL="285750" indent="-285750">
              <a:buFont typeface="Arial" pitchFamily="34" charset="0"/>
              <a:buChar char="•"/>
            </a:pPr>
            <a:r>
              <a:rPr lang="en-US" b="1" dirty="0" err="1" smtClean="0"/>
              <a:t>FightWPU</a:t>
            </a:r>
            <a:r>
              <a:rPr lang="en-US" dirty="0" smtClean="0"/>
              <a:t> </a:t>
            </a:r>
            <a:r>
              <a:rPr lang="en-US" b="1" dirty="0" smtClean="0"/>
              <a:t>– </a:t>
            </a:r>
            <a:r>
              <a:rPr lang="en-US" dirty="0" smtClean="0"/>
              <a:t>inspired by </a:t>
            </a:r>
            <a:r>
              <a:rPr lang="en-US" dirty="0" err="1" smtClean="0"/>
              <a:t>codewars</a:t>
            </a:r>
            <a:r>
              <a:rPr lang="en-US" dirty="0" smtClean="0"/>
              <a:t> – two or more processors try to damage each other’s programming to stop it from working – allows programmers to compete and measure their programming skills.</a:t>
            </a:r>
          </a:p>
          <a:p>
            <a:pPr marL="285750" indent="-285750">
              <a:buFont typeface="Arial" pitchFamily="34" charset="0"/>
              <a:buChar char="•"/>
            </a:pPr>
            <a:r>
              <a:rPr lang="en-US" b="1" dirty="0" err="1" smtClean="0"/>
              <a:t>FluffyWPU</a:t>
            </a:r>
            <a:r>
              <a:rPr lang="en-US" b="1" dirty="0" smtClean="0"/>
              <a:t> – </a:t>
            </a:r>
            <a:r>
              <a:rPr lang="en-US" dirty="0" smtClean="0"/>
              <a:t>renders fluffy geometry and animations</a:t>
            </a:r>
          </a:p>
          <a:p>
            <a:pPr marL="285750" indent="-285750">
              <a:buFont typeface="Arial" pitchFamily="34" charset="0"/>
              <a:buChar char="•"/>
            </a:pPr>
            <a:r>
              <a:rPr lang="en-US" b="1" dirty="0" err="1" smtClean="0"/>
              <a:t>CoopWPU</a:t>
            </a:r>
            <a:r>
              <a:rPr lang="en-US" b="1" dirty="0" smtClean="0"/>
              <a:t> – </a:t>
            </a:r>
            <a:r>
              <a:rPr lang="en-US" dirty="0" smtClean="0"/>
              <a:t>forces the programmer to write self-modifying programs – two small instruction blocks must cooperate by overwriting each other.</a:t>
            </a:r>
          </a:p>
          <a:p>
            <a:pPr marL="285750" indent="-285750">
              <a:buFont typeface="Arial" pitchFamily="34" charset="0"/>
              <a:buChar char="•"/>
            </a:pPr>
            <a:r>
              <a:rPr lang="en-US" b="1" dirty="0" err="1" smtClean="0"/>
              <a:t>FancyWPU</a:t>
            </a:r>
            <a:r>
              <a:rPr lang="en-US" b="1" dirty="0" smtClean="0"/>
              <a:t> – </a:t>
            </a:r>
            <a:r>
              <a:rPr lang="en-US" dirty="0" smtClean="0"/>
              <a:t>Any machine code will always do something visually and acoustically interesting (program can’t freeze) and any source code will compile (syntax errors don’t exist, syntax adapts). But it’s very difficult to do something specific</a:t>
            </a:r>
          </a:p>
          <a:p>
            <a:pPr marL="285750" indent="-285750">
              <a:buFont typeface="Arial" pitchFamily="34" charset="0"/>
              <a:buChar char="•"/>
            </a:pPr>
            <a:r>
              <a:rPr lang="en-US" b="1" dirty="0" err="1" smtClean="0"/>
              <a:t>ZeptoWPU</a:t>
            </a:r>
            <a:r>
              <a:rPr lang="en-US" b="1" dirty="0" smtClean="0"/>
              <a:t> – </a:t>
            </a:r>
            <a:r>
              <a:rPr lang="en-US" dirty="0" smtClean="0"/>
              <a:t>Extremely minimalistic, contains only a few registers and few NAND gates.</a:t>
            </a:r>
          </a:p>
          <a:p>
            <a:pPr marL="285750" indent="-285750">
              <a:buFont typeface="Arial" pitchFamily="34" charset="0"/>
              <a:buChar char="•"/>
            </a:pPr>
            <a:r>
              <a:rPr lang="en-US" b="1" dirty="0" smtClean="0"/>
              <a:t>MOV WPU – </a:t>
            </a:r>
            <a:r>
              <a:rPr lang="en-US" dirty="0" smtClean="0"/>
              <a:t>has only one, implicit instruction, all functionality is achieved by moving data from one location to another</a:t>
            </a:r>
            <a:endParaRPr lang="en-US" b="1" dirty="0" smtClean="0"/>
          </a:p>
          <a:p>
            <a:pPr marL="285750" indent="-285750">
              <a:buFont typeface="Arial" pitchFamily="34" charset="0"/>
              <a:buChar char="•"/>
            </a:pPr>
            <a:endParaRPr lang="cs-CZ" b="1" dirty="0"/>
          </a:p>
        </p:txBody>
      </p:sp>
    </p:spTree>
    <p:extLst>
      <p:ext uri="{BB962C8B-B14F-4D97-AF65-F5344CB8AC3E}">
        <p14:creationId xmlns:p14="http://schemas.microsoft.com/office/powerpoint/2010/main" val="1391453573"/>
      </p:ext>
    </p:extLst>
  </p:cSld>
  <p:clrMapOvr>
    <a:masterClrMapping/>
  </p:clrMapOvr>
</p:sld>
</file>

<file path=ppt/theme/theme1.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234</Words>
  <Application>Microsoft Office PowerPoint</Application>
  <PresentationFormat>A4 (210 x 297 mm)</PresentationFormat>
  <Paragraphs>12</Paragraphs>
  <Slides>1</Slides>
  <Notes>0</Notes>
  <HiddenSlides>0</HiddenSlides>
  <MMClips>0</MMClips>
  <ScaleCrop>false</ScaleCrop>
  <HeadingPairs>
    <vt:vector size="4" baseType="variant">
      <vt:variant>
        <vt:lpstr>Motiv</vt:lpstr>
      </vt:variant>
      <vt:variant>
        <vt:i4>1</vt:i4>
      </vt:variant>
      <vt:variant>
        <vt:lpstr>Nadpisy snímků</vt:lpstr>
      </vt:variant>
      <vt:variant>
        <vt:i4>1</vt:i4>
      </vt:variant>
    </vt:vector>
  </HeadingPairs>
  <TitlesOfParts>
    <vt:vector size="2" baseType="lpstr">
      <vt:lpstr>Motiv systému Office</vt:lpstr>
      <vt:lpstr>Prezentace aplikace PowerPoint</vt:lpstr>
    </vt:vector>
  </TitlesOfParts>
  <Company>Solirax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Frooxius</dc:creator>
  <cp:lastModifiedBy>Frooxius</cp:lastModifiedBy>
  <cp:revision>3</cp:revision>
  <dcterms:created xsi:type="dcterms:W3CDTF">2012-05-10T23:05:20Z</dcterms:created>
  <dcterms:modified xsi:type="dcterms:W3CDTF">2012-05-11T00:02:52Z</dcterms:modified>
</cp:coreProperties>
</file>