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71" r:id="rId6"/>
  </p:sldMasterIdLst>
  <p:notesMasterIdLst>
    <p:notesMasterId r:id="rId12"/>
  </p:notesMasterIdLst>
  <p:sldIdLst>
    <p:sldId id="3529" r:id="rId7"/>
    <p:sldId id="3563" r:id="rId8"/>
    <p:sldId id="3564" r:id="rId9"/>
    <p:sldId id="3566" r:id="rId10"/>
    <p:sldId id="3565"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n Mauricio Correa Londono" initials="JMCL" lastIdx="1" clrIdx="0">
    <p:extLst>
      <p:ext uri="{19B8F6BF-5375-455C-9EA6-DF929625EA0E}">
        <p15:presenceInfo xmlns:p15="http://schemas.microsoft.com/office/powerpoint/2012/main" userId="S::jucorrea@bancolombia.com.co::2ac57b59-4561-4155-a118-ed60f28618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A4D68B-7C0A-49F3-947B-F95084EDB63E}" v="1" dt="2022-06-16T20:19:33.53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95" d="100"/>
          <a:sy n="95"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909060-FCE7-46D3-82BC-92BD1C02CE8C}" type="datetimeFigureOut">
              <a:rPr lang="es-CO" smtClean="0"/>
              <a:t>13/10/2022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AE27F-D1C0-4B7E-82C6-481512EA0318}" type="slidenum">
              <a:rPr lang="es-CO" smtClean="0"/>
              <a:t>‹Nº›</a:t>
            </a:fld>
            <a:endParaRPr lang="es-CO"/>
          </a:p>
        </p:txBody>
      </p:sp>
    </p:spTree>
    <p:extLst>
      <p:ext uri="{BB962C8B-B14F-4D97-AF65-F5344CB8AC3E}">
        <p14:creationId xmlns:p14="http://schemas.microsoft.com/office/powerpoint/2010/main" val="2117351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C8112-D880-4FFC-92E4-96C4D30F034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A0C2C14-B79D-4329-B633-5BB378F19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19BE21E-E28B-42E6-AF07-BBDC18231ADD}"/>
              </a:ext>
            </a:extLst>
          </p:cNvPr>
          <p:cNvSpPr>
            <a:spLocks noGrp="1"/>
          </p:cNvSpPr>
          <p:nvPr>
            <p:ph type="dt" sz="half" idx="10"/>
          </p:nvPr>
        </p:nvSpPr>
        <p:spPr/>
        <p:txBody>
          <a:bodyPr/>
          <a:lstStyle/>
          <a:p>
            <a:fld id="{BA9AF926-CFB1-4BFC-99C8-833D37617125}" type="datetimeFigureOut">
              <a:rPr lang="es-CO" smtClean="0"/>
              <a:t>13/10/2022</a:t>
            </a:fld>
            <a:endParaRPr lang="es-CO"/>
          </a:p>
        </p:txBody>
      </p:sp>
      <p:sp>
        <p:nvSpPr>
          <p:cNvPr id="5" name="Marcador de pie de página 4">
            <a:extLst>
              <a:ext uri="{FF2B5EF4-FFF2-40B4-BE49-F238E27FC236}">
                <a16:creationId xmlns:a16="http://schemas.microsoft.com/office/drawing/2014/main" id="{E45B502B-273B-4C19-9D51-E3892AA0B6F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93E5F21-C730-4374-BAFF-0872F51FFE46}"/>
              </a:ext>
            </a:extLst>
          </p:cNvPr>
          <p:cNvSpPr>
            <a:spLocks noGrp="1"/>
          </p:cNvSpPr>
          <p:nvPr>
            <p:ph type="sldNum" sz="quarter" idx="12"/>
          </p:nvPr>
        </p:nvSpPr>
        <p:spPr/>
        <p:txBody>
          <a:bodyPr/>
          <a:lstStyle/>
          <a:p>
            <a:fld id="{B73B5105-3843-4C13-AF4C-5907132E26C0}" type="slidenum">
              <a:rPr lang="es-CO" smtClean="0"/>
              <a:t>‹Nº›</a:t>
            </a:fld>
            <a:endParaRPr lang="es-CO"/>
          </a:p>
        </p:txBody>
      </p:sp>
    </p:spTree>
    <p:extLst>
      <p:ext uri="{BB962C8B-B14F-4D97-AF65-F5344CB8AC3E}">
        <p14:creationId xmlns:p14="http://schemas.microsoft.com/office/powerpoint/2010/main" val="312886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26517-6D93-4D00-A0EB-04C7740FA39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55A8685-268B-4081-9CB3-BE36F2A09B1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7E3C9BD-7A3C-47E0-ADD6-08A3AEB89F3C}"/>
              </a:ext>
            </a:extLst>
          </p:cNvPr>
          <p:cNvSpPr>
            <a:spLocks noGrp="1"/>
          </p:cNvSpPr>
          <p:nvPr>
            <p:ph type="dt" sz="half" idx="10"/>
          </p:nvPr>
        </p:nvSpPr>
        <p:spPr/>
        <p:txBody>
          <a:bodyPr/>
          <a:lstStyle/>
          <a:p>
            <a:fld id="{BA9AF926-CFB1-4BFC-99C8-833D37617125}" type="datetimeFigureOut">
              <a:rPr lang="es-CO" smtClean="0"/>
              <a:t>13/10/2022</a:t>
            </a:fld>
            <a:endParaRPr lang="es-CO"/>
          </a:p>
        </p:txBody>
      </p:sp>
      <p:sp>
        <p:nvSpPr>
          <p:cNvPr id="5" name="Marcador de pie de página 4">
            <a:extLst>
              <a:ext uri="{FF2B5EF4-FFF2-40B4-BE49-F238E27FC236}">
                <a16:creationId xmlns:a16="http://schemas.microsoft.com/office/drawing/2014/main" id="{335A3EAE-A4E2-4CC4-B86A-114D570BFE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45B3953-DC7A-41AC-9125-A67F90B2381D}"/>
              </a:ext>
            </a:extLst>
          </p:cNvPr>
          <p:cNvSpPr>
            <a:spLocks noGrp="1"/>
          </p:cNvSpPr>
          <p:nvPr>
            <p:ph type="sldNum" sz="quarter" idx="12"/>
          </p:nvPr>
        </p:nvSpPr>
        <p:spPr/>
        <p:txBody>
          <a:bodyPr/>
          <a:lstStyle/>
          <a:p>
            <a:fld id="{B73B5105-3843-4C13-AF4C-5907132E26C0}" type="slidenum">
              <a:rPr lang="es-CO" smtClean="0"/>
              <a:t>‹Nº›</a:t>
            </a:fld>
            <a:endParaRPr lang="es-CO"/>
          </a:p>
        </p:txBody>
      </p:sp>
    </p:spTree>
    <p:extLst>
      <p:ext uri="{BB962C8B-B14F-4D97-AF65-F5344CB8AC3E}">
        <p14:creationId xmlns:p14="http://schemas.microsoft.com/office/powerpoint/2010/main" val="269866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908C7D1-2659-4493-AF1D-AAE2CDBCF0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329AA33-DF4D-409E-8E1E-88FC41A4387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9EBF6F-61FF-46A3-98F3-C0E864A96B78}"/>
              </a:ext>
            </a:extLst>
          </p:cNvPr>
          <p:cNvSpPr>
            <a:spLocks noGrp="1"/>
          </p:cNvSpPr>
          <p:nvPr>
            <p:ph type="dt" sz="half" idx="10"/>
          </p:nvPr>
        </p:nvSpPr>
        <p:spPr/>
        <p:txBody>
          <a:bodyPr/>
          <a:lstStyle/>
          <a:p>
            <a:fld id="{BA9AF926-CFB1-4BFC-99C8-833D37617125}" type="datetimeFigureOut">
              <a:rPr lang="es-CO" smtClean="0"/>
              <a:t>13/10/2022</a:t>
            </a:fld>
            <a:endParaRPr lang="es-CO"/>
          </a:p>
        </p:txBody>
      </p:sp>
      <p:sp>
        <p:nvSpPr>
          <p:cNvPr id="5" name="Marcador de pie de página 4">
            <a:extLst>
              <a:ext uri="{FF2B5EF4-FFF2-40B4-BE49-F238E27FC236}">
                <a16:creationId xmlns:a16="http://schemas.microsoft.com/office/drawing/2014/main" id="{B85AE99A-12AA-439A-A2D6-275ED0078DE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213065B-C029-48E8-9E47-22EF99131793}"/>
              </a:ext>
            </a:extLst>
          </p:cNvPr>
          <p:cNvSpPr>
            <a:spLocks noGrp="1"/>
          </p:cNvSpPr>
          <p:nvPr>
            <p:ph type="sldNum" sz="quarter" idx="12"/>
          </p:nvPr>
        </p:nvSpPr>
        <p:spPr/>
        <p:txBody>
          <a:bodyPr/>
          <a:lstStyle/>
          <a:p>
            <a:fld id="{B73B5105-3843-4C13-AF4C-5907132E26C0}" type="slidenum">
              <a:rPr lang="es-CO" smtClean="0"/>
              <a:t>‹Nº›</a:t>
            </a:fld>
            <a:endParaRPr lang="es-CO"/>
          </a:p>
        </p:txBody>
      </p:sp>
    </p:spTree>
    <p:extLst>
      <p:ext uri="{BB962C8B-B14F-4D97-AF65-F5344CB8AC3E}">
        <p14:creationId xmlns:p14="http://schemas.microsoft.com/office/powerpoint/2010/main" val="272058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ondo claro limpi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911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Title 5"/>
          <p:cNvSpPr>
            <a:spLocks noGrp="1"/>
          </p:cNvSpPr>
          <p:nvPr>
            <p:ph type="title"/>
          </p:nvPr>
        </p:nvSpPr>
        <p:spPr>
          <a:xfrm>
            <a:off x="1019175" y="946702"/>
            <a:ext cx="9152697" cy="614469"/>
          </a:xfrm>
        </p:spPr>
        <p:txBody>
          <a:bodyPr/>
          <a:lstStyle/>
          <a:p>
            <a:r>
              <a:rPr lang="en-US"/>
              <a:t>Click to edit Master title style</a:t>
            </a:r>
          </a:p>
        </p:txBody>
      </p:sp>
    </p:spTree>
    <p:extLst>
      <p:ext uri="{BB962C8B-B14F-4D97-AF65-F5344CB8AC3E}">
        <p14:creationId xmlns:p14="http://schemas.microsoft.com/office/powerpoint/2010/main" val="4048231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183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624840" y="640440"/>
            <a:ext cx="4908188" cy="5547000"/>
          </a:xfrm>
          <a:prstGeom prst="rect">
            <a:avLst/>
          </a:prstGeom>
          <a:solidFill>
            <a:srgbClr val="FFFFFF"/>
          </a:solidFill>
          <a:ln>
            <a:noFill/>
          </a:ln>
          <a:effectLst/>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3830205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55320" y="3947161"/>
            <a:ext cx="10881361" cy="2255519"/>
          </a:xfrm>
          <a:solidFill>
            <a:srgbClr val="FFFFFF"/>
          </a:solidFill>
        </p:spPr>
        <p:txBody>
          <a:bodyPr anchor="ctr" anchorCtr="1">
            <a:normAutofit/>
          </a:bodyPr>
          <a:lstStyle>
            <a:lvl1pPr>
              <a:defRPr sz="1200"/>
            </a:lvl1pPr>
          </a:lstStyle>
          <a:p>
            <a:endParaRPr lang="es-ES_tradnl"/>
          </a:p>
        </p:txBody>
      </p:sp>
    </p:spTree>
    <p:extLst>
      <p:ext uri="{BB962C8B-B14F-4D97-AF65-F5344CB8AC3E}">
        <p14:creationId xmlns:p14="http://schemas.microsoft.com/office/powerpoint/2010/main" val="958909221"/>
      </p:ext>
    </p:extLst>
  </p:cSld>
  <p:clrMapOvr>
    <a:masterClrMapping/>
  </p:clrMapOvr>
  <p:extLst>
    <p:ext uri="{DCECCB84-F9BA-43D5-87BE-67443E8EF086}">
      <p15:sldGuideLst xmlns:p15="http://schemas.microsoft.com/office/powerpoint/2012/main">
        <p15:guide id="1" pos="415">
          <p15:clr>
            <a:srgbClr val="FBAE40"/>
          </p15:clr>
        </p15:guide>
        <p15:guide id="2" pos="726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6096000" y="1125538"/>
            <a:ext cx="4637650" cy="4543742"/>
          </a:xfrm>
          <a:prstGeom prst="rect">
            <a:avLst/>
          </a:prstGeom>
          <a:solidFill>
            <a:srgbClr val="FFFFFF"/>
          </a:solidFill>
          <a:ln>
            <a:noFill/>
          </a:ln>
          <a:effectLst/>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305761976"/>
      </p:ext>
    </p:extLst>
  </p:cSld>
  <p:clrMapOvr>
    <a:masterClrMapping/>
  </p:clrMapOvr>
  <p:extLst>
    <p:ext uri="{DCECCB84-F9BA-43D5-87BE-67443E8EF086}">
      <p15:sldGuideLst xmlns:p15="http://schemas.microsoft.com/office/powerpoint/2012/main">
        <p15:guide id="1" pos="365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seño personalizado">
    <p:bg>
      <p:bgPr>
        <a:solidFill>
          <a:schemeClr val="bg2"/>
        </a:soli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stretch>
            <a:fillRect/>
          </a:stretch>
        </p:blipFill>
        <p:spPr>
          <a:xfrm>
            <a:off x="4517102" y="2936991"/>
            <a:ext cx="3296983" cy="776562"/>
          </a:xfrm>
          <a:prstGeom prst="rect">
            <a:avLst/>
          </a:prstGeom>
        </p:spPr>
      </p:pic>
      <p:sp>
        <p:nvSpPr>
          <p:cNvPr id="4" name="Rectángulo 3"/>
          <p:cNvSpPr/>
          <p:nvPr userDrawn="1"/>
        </p:nvSpPr>
        <p:spPr>
          <a:xfrm>
            <a:off x="11452302" y="6133171"/>
            <a:ext cx="439661" cy="4279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rgbClr val="FFFFFF"/>
              </a:solidFill>
            </a:endParaRPr>
          </a:p>
        </p:txBody>
      </p:sp>
    </p:spTree>
    <p:extLst>
      <p:ext uri="{BB962C8B-B14F-4D97-AF65-F5344CB8AC3E}">
        <p14:creationId xmlns:p14="http://schemas.microsoft.com/office/powerpoint/2010/main" val="2334841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46771"/>
          </a:xfrm>
          <a:prstGeom prst="rect">
            <a:avLst/>
          </a:prstGeom>
        </p:spPr>
      </p:pic>
      <p:sp>
        <p:nvSpPr>
          <p:cNvPr id="2" name="Título 1"/>
          <p:cNvSpPr>
            <a:spLocks noGrp="1"/>
          </p:cNvSpPr>
          <p:nvPr>
            <p:ph type="ctrTitle"/>
          </p:nvPr>
        </p:nvSpPr>
        <p:spPr>
          <a:xfrm>
            <a:off x="1524000" y="1122363"/>
            <a:ext cx="9144000" cy="2387600"/>
          </a:xfrm>
        </p:spPr>
        <p:txBody>
          <a:bodyPr anchor="b"/>
          <a:lstStyle>
            <a:lvl1pPr algn="ctr">
              <a:defRPr sz="6000">
                <a:latin typeface="Gotham Rounded" charset="0"/>
                <a:ea typeface="Gotham Rounded" charset="0"/>
                <a:cs typeface="Gotham Rounded" charset="0"/>
              </a:defRPr>
            </a:lvl1pPr>
          </a:lstStyle>
          <a:p>
            <a:r>
              <a:rPr lang="es-ES_tradnl"/>
              <a:t>Clic para editar título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atin typeface="Gotham Rounded" charset="0"/>
                <a:ea typeface="Gotham Rounded" charset="0"/>
                <a:cs typeface="Gotham Rounde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lvl1pPr>
              <a:defRPr>
                <a:latin typeface="Gotham Rounded" charset="0"/>
                <a:ea typeface="Gotham Rounded" charset="0"/>
                <a:cs typeface="Gotham Rounded" charset="0"/>
              </a:defRPr>
            </a:lvl1pPr>
          </a:lstStyle>
          <a:p>
            <a:fld id="{912C2D80-C33F-C346-BD97-50722E7172EC}" type="datetimeFigureOut">
              <a:rPr lang="es-ES_tradnl" smtClean="0"/>
              <a:pPr/>
              <a:t>13/10/2022</a:t>
            </a:fld>
            <a:endParaRPr lang="es-ES_tradnl" dirty="0"/>
          </a:p>
        </p:txBody>
      </p:sp>
      <p:sp>
        <p:nvSpPr>
          <p:cNvPr id="5" name="Marcador de pie de página 4"/>
          <p:cNvSpPr>
            <a:spLocks noGrp="1"/>
          </p:cNvSpPr>
          <p:nvPr>
            <p:ph type="ftr" sz="quarter" idx="11"/>
          </p:nvPr>
        </p:nvSpPr>
        <p:spPr/>
        <p:txBody>
          <a:bodyPr/>
          <a:lstStyle>
            <a:lvl1pPr>
              <a:defRPr>
                <a:latin typeface="Gotham Rounded" charset="0"/>
                <a:ea typeface="Gotham Rounded" charset="0"/>
                <a:cs typeface="Gotham Rounded" charset="0"/>
              </a:defRPr>
            </a:lvl1pPr>
          </a:lstStyle>
          <a:p>
            <a:endParaRPr lang="es-ES_tradnl" dirty="0"/>
          </a:p>
        </p:txBody>
      </p:sp>
      <p:sp>
        <p:nvSpPr>
          <p:cNvPr id="6" name="Marcador de número de diapositiva 5"/>
          <p:cNvSpPr>
            <a:spLocks noGrp="1"/>
          </p:cNvSpPr>
          <p:nvPr>
            <p:ph type="sldNum" sz="quarter" idx="12"/>
          </p:nvPr>
        </p:nvSpPr>
        <p:spPr/>
        <p:txBody>
          <a:bodyPr/>
          <a:lstStyle>
            <a:lvl1pPr>
              <a:defRPr>
                <a:latin typeface="Gotham Rounded" charset="0"/>
                <a:ea typeface="Gotham Rounded" charset="0"/>
                <a:cs typeface="Gotham Rounded" charset="0"/>
              </a:defRPr>
            </a:lvl1pPr>
          </a:lstStyle>
          <a:p>
            <a:fld id="{F0B2A09C-87B9-0E44-9ADA-DDB78298ACC9}" type="slidenum">
              <a:rPr lang="es-ES_tradnl" smtClean="0"/>
              <a:pPr/>
              <a:t>‹Nº›</a:t>
            </a:fld>
            <a:endParaRPr lang="es-ES_tradnl" dirty="0"/>
          </a:p>
        </p:txBody>
      </p:sp>
    </p:spTree>
    <p:extLst>
      <p:ext uri="{BB962C8B-B14F-4D97-AF65-F5344CB8AC3E}">
        <p14:creationId xmlns:p14="http://schemas.microsoft.com/office/powerpoint/2010/main" val="107011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A3699-8CF6-4C1F-8BD8-5FE9DE6AE8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75405E0-79C0-4E81-BED0-8FBEA0B9345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E4B5067-FA09-4769-AA74-C359EB24D94D}"/>
              </a:ext>
            </a:extLst>
          </p:cNvPr>
          <p:cNvSpPr>
            <a:spLocks noGrp="1"/>
          </p:cNvSpPr>
          <p:nvPr>
            <p:ph type="dt" sz="half" idx="10"/>
          </p:nvPr>
        </p:nvSpPr>
        <p:spPr/>
        <p:txBody>
          <a:bodyPr/>
          <a:lstStyle/>
          <a:p>
            <a:fld id="{BA9AF926-CFB1-4BFC-99C8-833D37617125}" type="datetimeFigureOut">
              <a:rPr lang="es-CO" smtClean="0"/>
              <a:t>13/10/2022</a:t>
            </a:fld>
            <a:endParaRPr lang="es-CO"/>
          </a:p>
        </p:txBody>
      </p:sp>
      <p:sp>
        <p:nvSpPr>
          <p:cNvPr id="5" name="Marcador de pie de página 4">
            <a:extLst>
              <a:ext uri="{FF2B5EF4-FFF2-40B4-BE49-F238E27FC236}">
                <a16:creationId xmlns:a16="http://schemas.microsoft.com/office/drawing/2014/main" id="{383A88D1-E450-46FF-990F-96FFAE990F6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909C1B5-4AE3-44DF-B06B-D8781116E917}"/>
              </a:ext>
            </a:extLst>
          </p:cNvPr>
          <p:cNvSpPr>
            <a:spLocks noGrp="1"/>
          </p:cNvSpPr>
          <p:nvPr>
            <p:ph type="sldNum" sz="quarter" idx="12"/>
          </p:nvPr>
        </p:nvSpPr>
        <p:spPr/>
        <p:txBody>
          <a:bodyPr/>
          <a:lstStyle/>
          <a:p>
            <a:fld id="{B73B5105-3843-4C13-AF4C-5907132E26C0}" type="slidenum">
              <a:rPr lang="es-CO" smtClean="0"/>
              <a:t>‹Nº›</a:t>
            </a:fld>
            <a:endParaRPr lang="es-CO"/>
          </a:p>
        </p:txBody>
      </p:sp>
    </p:spTree>
    <p:extLst>
      <p:ext uri="{BB962C8B-B14F-4D97-AF65-F5344CB8AC3E}">
        <p14:creationId xmlns:p14="http://schemas.microsoft.com/office/powerpoint/2010/main" val="1118832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912C2D80-C33F-C346-BD97-50722E7172EC}" type="datetimeFigureOut">
              <a:rPr lang="es-ES_tradnl" smtClean="0"/>
              <a:t>13/10/2022</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F0B2A09C-87B9-0E44-9ADA-DDB78298ACC9}" type="slidenum">
              <a:rPr lang="es-ES_tradnl" smtClean="0"/>
              <a:t>‹Nº›</a:t>
            </a:fld>
            <a:endParaRPr lang="es-ES_tradnl" dirty="0"/>
          </a:p>
        </p:txBody>
      </p:sp>
    </p:spTree>
    <p:extLst>
      <p:ext uri="{BB962C8B-B14F-4D97-AF65-F5344CB8AC3E}">
        <p14:creationId xmlns:p14="http://schemas.microsoft.com/office/powerpoint/2010/main" val="1476299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a:t>Clic para editar título</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12C2D80-C33F-C346-BD97-50722E7172EC}" type="datetimeFigureOut">
              <a:rPr lang="es-ES_tradnl" smtClean="0"/>
              <a:t>13/10/2022</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F0B2A09C-87B9-0E44-9ADA-DDB78298ACC9}" type="slidenum">
              <a:rPr lang="es-ES_tradnl" smtClean="0"/>
              <a:t>‹Nº›</a:t>
            </a:fld>
            <a:endParaRPr lang="es-ES_tradnl" dirty="0"/>
          </a:p>
        </p:txBody>
      </p:sp>
    </p:spTree>
    <p:extLst>
      <p:ext uri="{BB962C8B-B14F-4D97-AF65-F5344CB8AC3E}">
        <p14:creationId xmlns:p14="http://schemas.microsoft.com/office/powerpoint/2010/main" val="3026033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838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912C2D80-C33F-C346-BD97-50722E7172EC}" type="datetimeFigureOut">
              <a:rPr lang="es-ES_tradnl" smtClean="0"/>
              <a:t>13/10/2022</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F0B2A09C-87B9-0E44-9ADA-DDB78298ACC9}" type="slidenum">
              <a:rPr lang="es-ES_tradnl" smtClean="0"/>
              <a:t>‹Nº›</a:t>
            </a:fld>
            <a:endParaRPr lang="es-ES_tradnl" dirty="0"/>
          </a:p>
        </p:txBody>
      </p:sp>
    </p:spTree>
    <p:extLst>
      <p:ext uri="{BB962C8B-B14F-4D97-AF65-F5344CB8AC3E}">
        <p14:creationId xmlns:p14="http://schemas.microsoft.com/office/powerpoint/2010/main" val="21745896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a:t>Clic para editar título</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912C2D80-C33F-C346-BD97-50722E7172EC}" type="datetimeFigureOut">
              <a:rPr lang="es-ES_tradnl" smtClean="0"/>
              <a:t>13/10/2022</a:t>
            </a:fld>
            <a:endParaRPr lang="es-ES_tradnl" dirty="0"/>
          </a:p>
        </p:txBody>
      </p:sp>
      <p:sp>
        <p:nvSpPr>
          <p:cNvPr id="8" name="Marcador de pie de página 7"/>
          <p:cNvSpPr>
            <a:spLocks noGrp="1"/>
          </p:cNvSpPr>
          <p:nvPr>
            <p:ph type="ftr" sz="quarter" idx="11"/>
          </p:nvPr>
        </p:nvSpPr>
        <p:spPr/>
        <p:txBody>
          <a:bodyPr/>
          <a:lstStyle/>
          <a:p>
            <a:endParaRPr lang="es-ES_tradnl" dirty="0"/>
          </a:p>
        </p:txBody>
      </p:sp>
      <p:sp>
        <p:nvSpPr>
          <p:cNvPr id="9" name="Marcador de número de diapositiva 8"/>
          <p:cNvSpPr>
            <a:spLocks noGrp="1"/>
          </p:cNvSpPr>
          <p:nvPr>
            <p:ph type="sldNum" sz="quarter" idx="12"/>
          </p:nvPr>
        </p:nvSpPr>
        <p:spPr/>
        <p:txBody>
          <a:bodyPr/>
          <a:lstStyle/>
          <a:p>
            <a:fld id="{F0B2A09C-87B9-0E44-9ADA-DDB78298ACC9}" type="slidenum">
              <a:rPr lang="es-ES_tradnl" smtClean="0"/>
              <a:t>‹Nº›</a:t>
            </a:fld>
            <a:endParaRPr lang="es-ES_tradnl" dirty="0"/>
          </a:p>
        </p:txBody>
      </p:sp>
    </p:spTree>
    <p:extLst>
      <p:ext uri="{BB962C8B-B14F-4D97-AF65-F5344CB8AC3E}">
        <p14:creationId xmlns:p14="http://schemas.microsoft.com/office/powerpoint/2010/main" val="37789714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912C2D80-C33F-C346-BD97-50722E7172EC}" type="datetimeFigureOut">
              <a:rPr lang="es-ES_tradnl" smtClean="0"/>
              <a:t>13/10/2022</a:t>
            </a:fld>
            <a:endParaRPr lang="es-ES_tradnl" dirty="0"/>
          </a:p>
        </p:txBody>
      </p:sp>
      <p:sp>
        <p:nvSpPr>
          <p:cNvPr id="4" name="Marcador de pie de página 3"/>
          <p:cNvSpPr>
            <a:spLocks noGrp="1"/>
          </p:cNvSpPr>
          <p:nvPr>
            <p:ph type="ftr" sz="quarter" idx="11"/>
          </p:nvPr>
        </p:nvSpPr>
        <p:spPr/>
        <p:txBody>
          <a:bodyPr/>
          <a:lstStyle/>
          <a:p>
            <a:endParaRPr lang="es-ES_tradnl" dirty="0"/>
          </a:p>
        </p:txBody>
      </p:sp>
      <p:sp>
        <p:nvSpPr>
          <p:cNvPr id="5" name="Marcador de número de diapositiva 4"/>
          <p:cNvSpPr>
            <a:spLocks noGrp="1"/>
          </p:cNvSpPr>
          <p:nvPr>
            <p:ph type="sldNum" sz="quarter" idx="12"/>
          </p:nvPr>
        </p:nvSpPr>
        <p:spPr/>
        <p:txBody>
          <a:bodyPr/>
          <a:lstStyle/>
          <a:p>
            <a:fld id="{F0B2A09C-87B9-0E44-9ADA-DDB78298ACC9}" type="slidenum">
              <a:rPr lang="es-ES_tradnl" smtClean="0"/>
              <a:t>‹Nº›</a:t>
            </a:fld>
            <a:endParaRPr lang="es-ES_tradnl" dirty="0"/>
          </a:p>
        </p:txBody>
      </p:sp>
    </p:spTree>
    <p:extLst>
      <p:ext uri="{BB962C8B-B14F-4D97-AF65-F5344CB8AC3E}">
        <p14:creationId xmlns:p14="http://schemas.microsoft.com/office/powerpoint/2010/main" val="1938952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2C2D80-C33F-C346-BD97-50722E7172EC}" type="datetimeFigureOut">
              <a:rPr lang="es-ES_tradnl" smtClean="0"/>
              <a:t>13/10/2022</a:t>
            </a:fld>
            <a:endParaRPr lang="es-ES_tradnl" dirty="0"/>
          </a:p>
        </p:txBody>
      </p:sp>
      <p:sp>
        <p:nvSpPr>
          <p:cNvPr id="3" name="Marcador de pie de página 2"/>
          <p:cNvSpPr>
            <a:spLocks noGrp="1"/>
          </p:cNvSpPr>
          <p:nvPr>
            <p:ph type="ftr" sz="quarter" idx="11"/>
          </p:nvPr>
        </p:nvSpPr>
        <p:spPr/>
        <p:txBody>
          <a:bodyPr/>
          <a:lstStyle/>
          <a:p>
            <a:endParaRPr lang="es-ES_tradnl" dirty="0"/>
          </a:p>
        </p:txBody>
      </p:sp>
      <p:sp>
        <p:nvSpPr>
          <p:cNvPr id="4" name="Marcador de número de diapositiva 3"/>
          <p:cNvSpPr>
            <a:spLocks noGrp="1"/>
          </p:cNvSpPr>
          <p:nvPr>
            <p:ph type="sldNum" sz="quarter" idx="12"/>
          </p:nvPr>
        </p:nvSpPr>
        <p:spPr/>
        <p:txBody>
          <a:bodyPr/>
          <a:lstStyle/>
          <a:p>
            <a:fld id="{F0B2A09C-87B9-0E44-9ADA-DDB78298ACC9}" type="slidenum">
              <a:rPr lang="es-ES_tradnl" smtClean="0"/>
              <a:t>‹Nº›</a:t>
            </a:fld>
            <a:endParaRPr lang="es-ES_tradnl" dirty="0"/>
          </a:p>
        </p:txBody>
      </p:sp>
    </p:spTree>
    <p:extLst>
      <p:ext uri="{BB962C8B-B14F-4D97-AF65-F5344CB8AC3E}">
        <p14:creationId xmlns:p14="http://schemas.microsoft.com/office/powerpoint/2010/main" val="2750257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2C2D80-C33F-C346-BD97-50722E7172EC}" type="datetimeFigureOut">
              <a:rPr lang="es-ES_tradnl" smtClean="0"/>
              <a:t>13/10/2022</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F0B2A09C-87B9-0E44-9ADA-DDB78298ACC9}" type="slidenum">
              <a:rPr lang="es-ES_tradnl" smtClean="0"/>
              <a:t>‹Nº›</a:t>
            </a:fld>
            <a:endParaRPr lang="es-ES_tradnl" dirty="0"/>
          </a:p>
        </p:txBody>
      </p:sp>
    </p:spTree>
    <p:extLst>
      <p:ext uri="{BB962C8B-B14F-4D97-AF65-F5344CB8AC3E}">
        <p14:creationId xmlns:p14="http://schemas.microsoft.com/office/powerpoint/2010/main" val="29843453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2C2D80-C33F-C346-BD97-50722E7172EC}" type="datetimeFigureOut">
              <a:rPr lang="es-ES_tradnl" smtClean="0"/>
              <a:t>13/10/2022</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F0B2A09C-87B9-0E44-9ADA-DDB78298ACC9}" type="slidenum">
              <a:rPr lang="es-ES_tradnl" smtClean="0"/>
              <a:t>‹Nº›</a:t>
            </a:fld>
            <a:endParaRPr lang="es-ES_tradnl" dirty="0"/>
          </a:p>
        </p:txBody>
      </p:sp>
    </p:spTree>
    <p:extLst>
      <p:ext uri="{BB962C8B-B14F-4D97-AF65-F5344CB8AC3E}">
        <p14:creationId xmlns:p14="http://schemas.microsoft.com/office/powerpoint/2010/main" val="20141488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912C2D80-C33F-C346-BD97-50722E7172EC}" type="datetimeFigureOut">
              <a:rPr lang="es-ES_tradnl" smtClean="0"/>
              <a:t>13/10/2022</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F0B2A09C-87B9-0E44-9ADA-DDB78298ACC9}" type="slidenum">
              <a:rPr lang="es-ES_tradnl" smtClean="0"/>
              <a:t>‹Nº›</a:t>
            </a:fld>
            <a:endParaRPr lang="es-ES_tradnl" dirty="0"/>
          </a:p>
        </p:txBody>
      </p:sp>
    </p:spTree>
    <p:extLst>
      <p:ext uri="{BB962C8B-B14F-4D97-AF65-F5344CB8AC3E}">
        <p14:creationId xmlns:p14="http://schemas.microsoft.com/office/powerpoint/2010/main" val="2439863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912C2D80-C33F-C346-BD97-50722E7172EC}" type="datetimeFigureOut">
              <a:rPr lang="es-ES_tradnl" smtClean="0"/>
              <a:t>13/10/2022</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F0B2A09C-87B9-0E44-9ADA-DDB78298ACC9}" type="slidenum">
              <a:rPr lang="es-ES_tradnl" smtClean="0"/>
              <a:t>‹Nº›</a:t>
            </a:fld>
            <a:endParaRPr lang="es-ES_tradnl" dirty="0"/>
          </a:p>
        </p:txBody>
      </p:sp>
    </p:spTree>
    <p:extLst>
      <p:ext uri="{BB962C8B-B14F-4D97-AF65-F5344CB8AC3E}">
        <p14:creationId xmlns:p14="http://schemas.microsoft.com/office/powerpoint/2010/main" val="356146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9643C-A1A4-4A15-BDD7-F620BF7271B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656CA78-CBBA-46A3-B14A-D8D76A3B0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9A328F6-00B3-4093-91EA-DF4F0B117AA6}"/>
              </a:ext>
            </a:extLst>
          </p:cNvPr>
          <p:cNvSpPr>
            <a:spLocks noGrp="1"/>
          </p:cNvSpPr>
          <p:nvPr>
            <p:ph type="dt" sz="half" idx="10"/>
          </p:nvPr>
        </p:nvSpPr>
        <p:spPr/>
        <p:txBody>
          <a:bodyPr/>
          <a:lstStyle/>
          <a:p>
            <a:fld id="{BA9AF926-CFB1-4BFC-99C8-833D37617125}" type="datetimeFigureOut">
              <a:rPr lang="es-CO" smtClean="0"/>
              <a:t>13/10/2022</a:t>
            </a:fld>
            <a:endParaRPr lang="es-CO"/>
          </a:p>
        </p:txBody>
      </p:sp>
      <p:sp>
        <p:nvSpPr>
          <p:cNvPr id="5" name="Marcador de pie de página 4">
            <a:extLst>
              <a:ext uri="{FF2B5EF4-FFF2-40B4-BE49-F238E27FC236}">
                <a16:creationId xmlns:a16="http://schemas.microsoft.com/office/drawing/2014/main" id="{167187DB-656A-4070-BC7D-19FC1F392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D72B5AE-8D33-4B0C-8DA6-0CD0340ED01A}"/>
              </a:ext>
            </a:extLst>
          </p:cNvPr>
          <p:cNvSpPr>
            <a:spLocks noGrp="1"/>
          </p:cNvSpPr>
          <p:nvPr>
            <p:ph type="sldNum" sz="quarter" idx="12"/>
          </p:nvPr>
        </p:nvSpPr>
        <p:spPr/>
        <p:txBody>
          <a:bodyPr/>
          <a:lstStyle/>
          <a:p>
            <a:fld id="{B73B5105-3843-4C13-AF4C-5907132E26C0}" type="slidenum">
              <a:rPr lang="es-CO" smtClean="0"/>
              <a:t>‹Nº›</a:t>
            </a:fld>
            <a:endParaRPr lang="es-CO"/>
          </a:p>
        </p:txBody>
      </p:sp>
    </p:spTree>
    <p:extLst>
      <p:ext uri="{BB962C8B-B14F-4D97-AF65-F5344CB8AC3E}">
        <p14:creationId xmlns:p14="http://schemas.microsoft.com/office/powerpoint/2010/main" val="15227666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Fondo claro limpi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078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FD70E-D557-4C0F-A6B2-E4E3E67D0C2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35F1ED9-F8F2-4959-8CCA-8C27F484FD3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B594379-C5C4-4096-AFF4-83E226BFB6F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67067D8-45AB-4607-B7B1-0FC3CC80EA20}"/>
              </a:ext>
            </a:extLst>
          </p:cNvPr>
          <p:cNvSpPr>
            <a:spLocks noGrp="1"/>
          </p:cNvSpPr>
          <p:nvPr>
            <p:ph type="dt" sz="half" idx="10"/>
          </p:nvPr>
        </p:nvSpPr>
        <p:spPr/>
        <p:txBody>
          <a:bodyPr/>
          <a:lstStyle/>
          <a:p>
            <a:fld id="{BA9AF926-CFB1-4BFC-99C8-833D37617125}" type="datetimeFigureOut">
              <a:rPr lang="es-CO" smtClean="0"/>
              <a:t>13/10/2022</a:t>
            </a:fld>
            <a:endParaRPr lang="es-CO"/>
          </a:p>
        </p:txBody>
      </p:sp>
      <p:sp>
        <p:nvSpPr>
          <p:cNvPr id="6" name="Marcador de pie de página 5">
            <a:extLst>
              <a:ext uri="{FF2B5EF4-FFF2-40B4-BE49-F238E27FC236}">
                <a16:creationId xmlns:a16="http://schemas.microsoft.com/office/drawing/2014/main" id="{4B056D04-6EB5-4A72-A36A-0C9659AE597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545377C-2C84-4B59-A8BC-55E7D0832EB2}"/>
              </a:ext>
            </a:extLst>
          </p:cNvPr>
          <p:cNvSpPr>
            <a:spLocks noGrp="1"/>
          </p:cNvSpPr>
          <p:nvPr>
            <p:ph type="sldNum" sz="quarter" idx="12"/>
          </p:nvPr>
        </p:nvSpPr>
        <p:spPr/>
        <p:txBody>
          <a:bodyPr/>
          <a:lstStyle/>
          <a:p>
            <a:fld id="{B73B5105-3843-4C13-AF4C-5907132E26C0}" type="slidenum">
              <a:rPr lang="es-CO" smtClean="0"/>
              <a:t>‹Nº›</a:t>
            </a:fld>
            <a:endParaRPr lang="es-CO"/>
          </a:p>
        </p:txBody>
      </p:sp>
    </p:spTree>
    <p:extLst>
      <p:ext uri="{BB962C8B-B14F-4D97-AF65-F5344CB8AC3E}">
        <p14:creationId xmlns:p14="http://schemas.microsoft.com/office/powerpoint/2010/main" val="304088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671A3-C7C7-4C71-93ED-3D47EAF7F0C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483D4A9-9532-45CA-9819-2A2C4B5C7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7A1C4A8-2B1B-447E-819E-9C4C6B0001B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C92CB620-EBF8-473D-9246-CABD41054F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0691D48-E19A-46EF-BD34-7B9AD08B8F7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1E766350-9503-4272-8196-2A28958210E3}"/>
              </a:ext>
            </a:extLst>
          </p:cNvPr>
          <p:cNvSpPr>
            <a:spLocks noGrp="1"/>
          </p:cNvSpPr>
          <p:nvPr>
            <p:ph type="dt" sz="half" idx="10"/>
          </p:nvPr>
        </p:nvSpPr>
        <p:spPr/>
        <p:txBody>
          <a:bodyPr/>
          <a:lstStyle/>
          <a:p>
            <a:fld id="{BA9AF926-CFB1-4BFC-99C8-833D37617125}" type="datetimeFigureOut">
              <a:rPr lang="es-CO" smtClean="0"/>
              <a:t>13/10/2022</a:t>
            </a:fld>
            <a:endParaRPr lang="es-CO"/>
          </a:p>
        </p:txBody>
      </p:sp>
      <p:sp>
        <p:nvSpPr>
          <p:cNvPr id="8" name="Marcador de pie de página 7">
            <a:extLst>
              <a:ext uri="{FF2B5EF4-FFF2-40B4-BE49-F238E27FC236}">
                <a16:creationId xmlns:a16="http://schemas.microsoft.com/office/drawing/2014/main" id="{F5AA719D-FB82-4DE6-9167-AE6AD53CBB4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E460B3A-160D-45D7-AAB3-88D46DB0E6D1}"/>
              </a:ext>
            </a:extLst>
          </p:cNvPr>
          <p:cNvSpPr>
            <a:spLocks noGrp="1"/>
          </p:cNvSpPr>
          <p:nvPr>
            <p:ph type="sldNum" sz="quarter" idx="12"/>
          </p:nvPr>
        </p:nvSpPr>
        <p:spPr/>
        <p:txBody>
          <a:bodyPr/>
          <a:lstStyle/>
          <a:p>
            <a:fld id="{B73B5105-3843-4C13-AF4C-5907132E26C0}" type="slidenum">
              <a:rPr lang="es-CO" smtClean="0"/>
              <a:t>‹Nº›</a:t>
            </a:fld>
            <a:endParaRPr lang="es-CO"/>
          </a:p>
        </p:txBody>
      </p:sp>
    </p:spTree>
    <p:extLst>
      <p:ext uri="{BB962C8B-B14F-4D97-AF65-F5344CB8AC3E}">
        <p14:creationId xmlns:p14="http://schemas.microsoft.com/office/powerpoint/2010/main" val="240126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D4312-2C7A-4877-B477-9644A725FA4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3AE4243-2F70-4C6B-BAD4-145C72A56286}"/>
              </a:ext>
            </a:extLst>
          </p:cNvPr>
          <p:cNvSpPr>
            <a:spLocks noGrp="1"/>
          </p:cNvSpPr>
          <p:nvPr>
            <p:ph type="dt" sz="half" idx="10"/>
          </p:nvPr>
        </p:nvSpPr>
        <p:spPr/>
        <p:txBody>
          <a:bodyPr/>
          <a:lstStyle/>
          <a:p>
            <a:fld id="{BA9AF926-CFB1-4BFC-99C8-833D37617125}" type="datetimeFigureOut">
              <a:rPr lang="es-CO" smtClean="0"/>
              <a:t>13/10/2022</a:t>
            </a:fld>
            <a:endParaRPr lang="es-CO"/>
          </a:p>
        </p:txBody>
      </p:sp>
      <p:sp>
        <p:nvSpPr>
          <p:cNvPr id="4" name="Marcador de pie de página 3">
            <a:extLst>
              <a:ext uri="{FF2B5EF4-FFF2-40B4-BE49-F238E27FC236}">
                <a16:creationId xmlns:a16="http://schemas.microsoft.com/office/drawing/2014/main" id="{CA4829FF-93B8-40F4-A155-48C3E30EC5A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2AC96C9-97F4-4F42-AFBC-59D656B9F602}"/>
              </a:ext>
            </a:extLst>
          </p:cNvPr>
          <p:cNvSpPr>
            <a:spLocks noGrp="1"/>
          </p:cNvSpPr>
          <p:nvPr>
            <p:ph type="sldNum" sz="quarter" idx="12"/>
          </p:nvPr>
        </p:nvSpPr>
        <p:spPr/>
        <p:txBody>
          <a:bodyPr/>
          <a:lstStyle/>
          <a:p>
            <a:fld id="{B73B5105-3843-4C13-AF4C-5907132E26C0}" type="slidenum">
              <a:rPr lang="es-CO" smtClean="0"/>
              <a:t>‹Nº›</a:t>
            </a:fld>
            <a:endParaRPr lang="es-CO"/>
          </a:p>
        </p:txBody>
      </p:sp>
    </p:spTree>
    <p:extLst>
      <p:ext uri="{BB962C8B-B14F-4D97-AF65-F5344CB8AC3E}">
        <p14:creationId xmlns:p14="http://schemas.microsoft.com/office/powerpoint/2010/main" val="236241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94910DF-1999-4E33-8917-4BF79C844A06}"/>
              </a:ext>
            </a:extLst>
          </p:cNvPr>
          <p:cNvSpPr>
            <a:spLocks noGrp="1"/>
          </p:cNvSpPr>
          <p:nvPr>
            <p:ph type="dt" sz="half" idx="10"/>
          </p:nvPr>
        </p:nvSpPr>
        <p:spPr/>
        <p:txBody>
          <a:bodyPr/>
          <a:lstStyle/>
          <a:p>
            <a:fld id="{BA9AF926-CFB1-4BFC-99C8-833D37617125}" type="datetimeFigureOut">
              <a:rPr lang="es-CO" smtClean="0"/>
              <a:t>13/10/2022</a:t>
            </a:fld>
            <a:endParaRPr lang="es-CO"/>
          </a:p>
        </p:txBody>
      </p:sp>
      <p:sp>
        <p:nvSpPr>
          <p:cNvPr id="3" name="Marcador de pie de página 2">
            <a:extLst>
              <a:ext uri="{FF2B5EF4-FFF2-40B4-BE49-F238E27FC236}">
                <a16:creationId xmlns:a16="http://schemas.microsoft.com/office/drawing/2014/main" id="{44C1DD2B-7062-4A94-9EAA-4D35FB7C8ED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FE92FE34-37CC-4C73-82F5-C7A29214F3A8}"/>
              </a:ext>
            </a:extLst>
          </p:cNvPr>
          <p:cNvSpPr>
            <a:spLocks noGrp="1"/>
          </p:cNvSpPr>
          <p:nvPr>
            <p:ph type="sldNum" sz="quarter" idx="12"/>
          </p:nvPr>
        </p:nvSpPr>
        <p:spPr/>
        <p:txBody>
          <a:bodyPr/>
          <a:lstStyle/>
          <a:p>
            <a:fld id="{B73B5105-3843-4C13-AF4C-5907132E26C0}" type="slidenum">
              <a:rPr lang="es-CO" smtClean="0"/>
              <a:t>‹Nº›</a:t>
            </a:fld>
            <a:endParaRPr lang="es-CO"/>
          </a:p>
        </p:txBody>
      </p:sp>
    </p:spTree>
    <p:extLst>
      <p:ext uri="{BB962C8B-B14F-4D97-AF65-F5344CB8AC3E}">
        <p14:creationId xmlns:p14="http://schemas.microsoft.com/office/powerpoint/2010/main" val="277176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EBF26-454A-4F52-94E2-B4DF269454B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F9A6FC7-1631-435E-831D-65707B124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F32DE72-98DF-449C-A21E-8A839E725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DDBD86-0994-45BF-9303-A4FFCFB9CF85}"/>
              </a:ext>
            </a:extLst>
          </p:cNvPr>
          <p:cNvSpPr>
            <a:spLocks noGrp="1"/>
          </p:cNvSpPr>
          <p:nvPr>
            <p:ph type="dt" sz="half" idx="10"/>
          </p:nvPr>
        </p:nvSpPr>
        <p:spPr/>
        <p:txBody>
          <a:bodyPr/>
          <a:lstStyle/>
          <a:p>
            <a:fld id="{BA9AF926-CFB1-4BFC-99C8-833D37617125}" type="datetimeFigureOut">
              <a:rPr lang="es-CO" smtClean="0"/>
              <a:t>13/10/2022</a:t>
            </a:fld>
            <a:endParaRPr lang="es-CO"/>
          </a:p>
        </p:txBody>
      </p:sp>
      <p:sp>
        <p:nvSpPr>
          <p:cNvPr id="6" name="Marcador de pie de página 5">
            <a:extLst>
              <a:ext uri="{FF2B5EF4-FFF2-40B4-BE49-F238E27FC236}">
                <a16:creationId xmlns:a16="http://schemas.microsoft.com/office/drawing/2014/main" id="{AC7BDA45-6354-4A45-945E-42AE8303EC2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598CDCA-CE72-4EB5-9E74-80484987C65E}"/>
              </a:ext>
            </a:extLst>
          </p:cNvPr>
          <p:cNvSpPr>
            <a:spLocks noGrp="1"/>
          </p:cNvSpPr>
          <p:nvPr>
            <p:ph type="sldNum" sz="quarter" idx="12"/>
          </p:nvPr>
        </p:nvSpPr>
        <p:spPr/>
        <p:txBody>
          <a:bodyPr/>
          <a:lstStyle/>
          <a:p>
            <a:fld id="{B73B5105-3843-4C13-AF4C-5907132E26C0}" type="slidenum">
              <a:rPr lang="es-CO" smtClean="0"/>
              <a:t>‹Nº›</a:t>
            </a:fld>
            <a:endParaRPr lang="es-CO"/>
          </a:p>
        </p:txBody>
      </p:sp>
    </p:spTree>
    <p:extLst>
      <p:ext uri="{BB962C8B-B14F-4D97-AF65-F5344CB8AC3E}">
        <p14:creationId xmlns:p14="http://schemas.microsoft.com/office/powerpoint/2010/main" val="39489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8B923-7301-4CF6-8AA9-0EEE17EE96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5C8629D-077D-48E8-A334-318A4D657C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FBC623F-7E8F-4E2D-8F38-9C6546144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641F06C-C2B5-499F-8B64-8C24B1709434}"/>
              </a:ext>
            </a:extLst>
          </p:cNvPr>
          <p:cNvSpPr>
            <a:spLocks noGrp="1"/>
          </p:cNvSpPr>
          <p:nvPr>
            <p:ph type="dt" sz="half" idx="10"/>
          </p:nvPr>
        </p:nvSpPr>
        <p:spPr/>
        <p:txBody>
          <a:bodyPr/>
          <a:lstStyle/>
          <a:p>
            <a:fld id="{BA9AF926-CFB1-4BFC-99C8-833D37617125}" type="datetimeFigureOut">
              <a:rPr lang="es-CO" smtClean="0"/>
              <a:t>13/10/2022</a:t>
            </a:fld>
            <a:endParaRPr lang="es-CO"/>
          </a:p>
        </p:txBody>
      </p:sp>
      <p:sp>
        <p:nvSpPr>
          <p:cNvPr id="6" name="Marcador de pie de página 5">
            <a:extLst>
              <a:ext uri="{FF2B5EF4-FFF2-40B4-BE49-F238E27FC236}">
                <a16:creationId xmlns:a16="http://schemas.microsoft.com/office/drawing/2014/main" id="{AB603F10-7DF7-408C-BAE7-0A94D8817D6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B1D2303-B34F-4D3F-A6D0-884097392A41}"/>
              </a:ext>
            </a:extLst>
          </p:cNvPr>
          <p:cNvSpPr>
            <a:spLocks noGrp="1"/>
          </p:cNvSpPr>
          <p:nvPr>
            <p:ph type="sldNum" sz="quarter" idx="12"/>
          </p:nvPr>
        </p:nvSpPr>
        <p:spPr/>
        <p:txBody>
          <a:bodyPr/>
          <a:lstStyle/>
          <a:p>
            <a:fld id="{B73B5105-3843-4C13-AF4C-5907132E26C0}" type="slidenum">
              <a:rPr lang="es-CO" smtClean="0"/>
              <a:t>‹Nº›</a:t>
            </a:fld>
            <a:endParaRPr lang="es-CO"/>
          </a:p>
        </p:txBody>
      </p:sp>
    </p:spTree>
    <p:extLst>
      <p:ext uri="{BB962C8B-B14F-4D97-AF65-F5344CB8AC3E}">
        <p14:creationId xmlns:p14="http://schemas.microsoft.com/office/powerpoint/2010/main" val="25549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4180C2E-1B33-4B14-9753-FFD7AE05A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3CE20A3-2079-4CF2-8CA9-893BDAA2F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87E9C85-9988-43AD-B282-9C8C710DD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AF926-CFB1-4BFC-99C8-833D37617125}" type="datetimeFigureOut">
              <a:rPr lang="es-CO" smtClean="0"/>
              <a:t>13/10/2022</a:t>
            </a:fld>
            <a:endParaRPr lang="es-CO"/>
          </a:p>
        </p:txBody>
      </p:sp>
      <p:sp>
        <p:nvSpPr>
          <p:cNvPr id="5" name="Marcador de pie de página 4">
            <a:extLst>
              <a:ext uri="{FF2B5EF4-FFF2-40B4-BE49-F238E27FC236}">
                <a16:creationId xmlns:a16="http://schemas.microsoft.com/office/drawing/2014/main" id="{85F9354C-9CCD-44F9-B235-460588F537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52B6BA2-FD94-4A25-876E-8BFE04197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B5105-3843-4C13-AF4C-5907132E26C0}" type="slidenum">
              <a:rPr lang="es-CO" smtClean="0"/>
              <a:t>‹Nº›</a:t>
            </a:fld>
            <a:endParaRPr lang="es-CO"/>
          </a:p>
        </p:txBody>
      </p:sp>
    </p:spTree>
    <p:extLst>
      <p:ext uri="{BB962C8B-B14F-4D97-AF65-F5344CB8AC3E}">
        <p14:creationId xmlns:p14="http://schemas.microsoft.com/office/powerpoint/2010/main" val="2179112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8824" y="946702"/>
            <a:ext cx="9152697" cy="1249845"/>
          </a:xfrm>
          <a:prstGeom prst="rect">
            <a:avLst/>
          </a:prstGeom>
          <a:effectLst/>
        </p:spPr>
        <p:txBody>
          <a:bodyPr vert="horz" lIns="0" tIns="192024" rIns="0" bIns="0" rtlCol="0" anchor="t" anchorCtr="0">
            <a:noAutofit/>
          </a:bodyPr>
          <a:lstStyle/>
          <a:p>
            <a:r>
              <a:rPr lang="en-US"/>
              <a:t>Your title here</a:t>
            </a:r>
          </a:p>
        </p:txBody>
      </p:sp>
      <p:sp>
        <p:nvSpPr>
          <p:cNvPr id="3" name="Текст 2"/>
          <p:cNvSpPr>
            <a:spLocks noGrp="1"/>
          </p:cNvSpPr>
          <p:nvPr>
            <p:ph type="body" idx="1"/>
          </p:nvPr>
        </p:nvSpPr>
        <p:spPr>
          <a:xfrm>
            <a:off x="2028824" y="2514600"/>
            <a:ext cx="9152698" cy="3429000"/>
          </a:xfrm>
          <a:prstGeom prst="rect">
            <a:avLst/>
          </a:prstGeom>
        </p:spPr>
        <p:txBody>
          <a:bodyPr vert="horz" lIns="0" tIns="0" rIns="0" bIns="0" rtlCol="0">
            <a:normAutofit/>
          </a:bodyPr>
          <a:lstStyle/>
          <a:p>
            <a:pPr lvl="0"/>
            <a:r>
              <a:rPr lang="en-US"/>
              <a:t>Write here subtitle</a:t>
            </a:r>
          </a:p>
          <a:p>
            <a:pPr lvl="1"/>
            <a:r>
              <a:rPr lang="en-US"/>
              <a:t>Write here subtitle</a:t>
            </a:r>
          </a:p>
          <a:p>
            <a:pPr lvl="1"/>
            <a:r>
              <a:rPr lang="en-US"/>
              <a:t>Write here subtitle</a:t>
            </a:r>
          </a:p>
          <a:p>
            <a:pPr lvl="2"/>
            <a:r>
              <a:rPr lang="en-US"/>
              <a:t>Write here text</a:t>
            </a:r>
          </a:p>
          <a:p>
            <a:pPr lvl="3"/>
            <a:r>
              <a:rPr lang="en-US"/>
              <a:t>Write here text</a:t>
            </a:r>
          </a:p>
          <a:p>
            <a:pPr lvl="4"/>
            <a:r>
              <a:rPr lang="en-US"/>
              <a:t>Write here text </a:t>
            </a:r>
          </a:p>
        </p:txBody>
      </p:sp>
      <p:sp>
        <p:nvSpPr>
          <p:cNvPr id="26" name="Slide Number Placeholder 24"/>
          <p:cNvSpPr txBox="1">
            <a:spLocks/>
          </p:cNvSpPr>
          <p:nvPr userDrawn="1"/>
        </p:nvSpPr>
        <p:spPr>
          <a:xfrm>
            <a:off x="11203305" y="6167877"/>
            <a:ext cx="606594" cy="365125"/>
          </a:xfrm>
          <a:prstGeom prst="rect">
            <a:avLst/>
          </a:prstGeom>
        </p:spPr>
        <p:txBody>
          <a:bodyPr vert="horz" lIns="91440" tIns="45720" rIns="91440" bIns="45720" rtlCol="0" anchor="ctr"/>
          <a:lstStyle>
            <a:defPPr>
              <a:defRPr lang="en-US"/>
            </a:defPPr>
            <a:lvl1pPr marL="0" algn="r" defTabSz="914330" rtl="0" eaLnBrk="1" latinLnBrk="0" hangingPunct="1">
              <a:defRPr sz="1200" kern="1200">
                <a:solidFill>
                  <a:schemeClr val="tx1">
                    <a:tint val="75000"/>
                  </a:schemeClr>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pPr algn="r"/>
            <a:fld id="{36C48702-E445-134E-B960-6F692773524F}" type="slidenum">
              <a:rPr lang="en-US" sz="600" b="1" i="0" smtClean="0">
                <a:solidFill>
                  <a:schemeClr val="bg1">
                    <a:lumMod val="50000"/>
                  </a:schemeClr>
                </a:solidFill>
                <a:latin typeface="Open Sans SemiBold" charset="0"/>
                <a:ea typeface="Open Sans SemiBold" charset="0"/>
                <a:cs typeface="Open Sans SemiBold" charset="0"/>
              </a:rPr>
              <a:pPr algn="r"/>
              <a:t>‹Nº›</a:t>
            </a:fld>
            <a:endParaRPr lang="en-US" sz="600" b="1" i="0">
              <a:solidFill>
                <a:schemeClr val="bg1">
                  <a:lumMod val="50000"/>
                </a:schemeClr>
              </a:solidFill>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24723517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hf hdr="0" ftr="0" dt="0"/>
  <p:txStyles>
    <p:titleStyle>
      <a:lvl1pPr algn="l" defTabSz="914318" rtl="0" eaLnBrk="1" latinLnBrk="0" hangingPunct="1">
        <a:lnSpc>
          <a:spcPct val="80000"/>
        </a:lnSpc>
        <a:spcBef>
          <a:spcPct val="0"/>
        </a:spcBef>
        <a:buNone/>
        <a:defRPr sz="3600" b="1" i="0" kern="1200" spc="-100" baseline="0">
          <a:solidFill>
            <a:srgbClr val="FFD416"/>
          </a:solidFill>
          <a:latin typeface="Gotham Rounded Negrita" charset="0"/>
          <a:ea typeface="Gotham Rounded Negrita" charset="0"/>
          <a:cs typeface="Gotham Rounded Negrita" charset="0"/>
        </a:defRPr>
      </a:lvl1pPr>
    </p:titleStyle>
    <p:bodyStyle>
      <a:lvl1pPr marL="0" indent="0" algn="l" defTabSz="914318"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5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5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5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4" orient="horz" pos="164">
          <p15:clr>
            <a:srgbClr val="F26B43"/>
          </p15:clr>
        </p15:guide>
        <p15:guide id="27" orient="horz" pos="4133">
          <p15:clr>
            <a:srgbClr val="F26B43"/>
          </p15:clr>
        </p15:guide>
        <p15:guide id="28" pos="642">
          <p15:clr>
            <a:srgbClr val="F26B43"/>
          </p15:clr>
        </p15:guide>
        <p15:guide id="29" pos="7038">
          <p15:clr>
            <a:srgbClr val="F26B43"/>
          </p15:clr>
        </p15:guide>
        <p15:guide id="44">
          <p15:clr>
            <a:srgbClr val="F26B43"/>
          </p15:clr>
        </p15:guide>
        <p15:guide id="45" pos="7680">
          <p15:clr>
            <a:srgbClr val="F26B43"/>
          </p15:clr>
        </p15:guide>
        <p15:guide id="46" orient="horz">
          <p15:clr>
            <a:srgbClr val="F26B43"/>
          </p15:clr>
        </p15:guide>
        <p15:guide id="47" orient="horz" pos="4320">
          <p15:clr>
            <a:srgbClr val="F26B43"/>
          </p15:clr>
        </p15:guide>
        <p15:guide id="48" pos="1277">
          <p15:clr>
            <a:srgbClr val="F26B43"/>
          </p15:clr>
        </p15:guide>
        <p15:guide id="51" orient="horz" pos="709">
          <p15:clr>
            <a:srgbClr val="F26B43"/>
          </p15:clr>
        </p15:guide>
        <p15:guide id="52" pos="1912">
          <p15:clr>
            <a:srgbClr val="F26B43"/>
          </p15:clr>
        </p15:guide>
        <p15:guide id="53" pos="166">
          <p15:clr>
            <a:srgbClr val="F26B43"/>
          </p15:clr>
        </p15:guide>
        <p15:guide id="54" pos="7491">
          <p15:clr>
            <a:srgbClr val="F26B43"/>
          </p15:clr>
        </p15:guide>
        <p15:guide id="55" pos="381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46771"/>
          </a:xfrm>
          <a:prstGeom prst="rect">
            <a:avLst/>
          </a:prstGeom>
        </p:spPr>
      </p:pic>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tham Rounded" charset="0"/>
                <a:ea typeface="Gotham Rounded" charset="0"/>
                <a:cs typeface="Gotham Rounded" charset="0"/>
              </a:defRPr>
            </a:lvl1pPr>
          </a:lstStyle>
          <a:p>
            <a:fld id="{912C2D80-C33F-C346-BD97-50722E7172EC}" type="datetimeFigureOut">
              <a:rPr lang="es-ES_tradnl" smtClean="0"/>
              <a:pPr/>
              <a:t>13/10/2022</a:t>
            </a:fld>
            <a:endParaRPr lang="es-ES_tradnl"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tham Rounded" charset="0"/>
                <a:ea typeface="Gotham Rounded" charset="0"/>
                <a:cs typeface="Gotham Rounded" charset="0"/>
              </a:defRPr>
            </a:lvl1pPr>
          </a:lstStyle>
          <a:p>
            <a:endParaRPr lang="es-ES_tradnl"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tham Rounded" charset="0"/>
                <a:ea typeface="Gotham Rounded" charset="0"/>
                <a:cs typeface="Gotham Rounded" charset="0"/>
              </a:defRPr>
            </a:lvl1pPr>
          </a:lstStyle>
          <a:p>
            <a:fld id="{F0B2A09C-87B9-0E44-9ADA-DDB78298ACC9}" type="slidenum">
              <a:rPr lang="es-ES_tradnl" smtClean="0"/>
              <a:pPr/>
              <a:t>‹Nº›</a:t>
            </a:fld>
            <a:endParaRPr lang="es-ES_tradnl" dirty="0"/>
          </a:p>
        </p:txBody>
      </p:sp>
    </p:spTree>
    <p:extLst>
      <p:ext uri="{BB962C8B-B14F-4D97-AF65-F5344CB8AC3E}">
        <p14:creationId xmlns:p14="http://schemas.microsoft.com/office/powerpoint/2010/main" val="242220479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4" r:id="rId12"/>
  </p:sldLayoutIdLst>
  <p:txStyles>
    <p:titleStyle>
      <a:lvl1pPr algn="l" defTabSz="914400" rtl="0" eaLnBrk="1" latinLnBrk="0" hangingPunct="1">
        <a:lnSpc>
          <a:spcPct val="90000"/>
        </a:lnSpc>
        <a:spcBef>
          <a:spcPct val="0"/>
        </a:spcBef>
        <a:buNone/>
        <a:defRPr sz="4400" kern="1200">
          <a:solidFill>
            <a:srgbClr val="F1D70E"/>
          </a:solidFill>
          <a:latin typeface="Gotham Rounded" charset="0"/>
          <a:ea typeface="Gotham Rounded" charset="0"/>
          <a:cs typeface="Gotham Rounde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lumMod val="50000"/>
              <a:lumOff val="50000"/>
            </a:schemeClr>
          </a:solidFill>
          <a:latin typeface="Gotham Rounded" charset="0"/>
          <a:ea typeface="Gotham Rounded" charset="0"/>
          <a:cs typeface="Gotham Rounded" charset="0"/>
        </a:defRPr>
      </a:lvl1pPr>
      <a:lvl2pPr marL="685800" indent="-228600" algn="l" defTabSz="914400" rtl="0" eaLnBrk="1" latinLnBrk="0" hangingPunct="1">
        <a:lnSpc>
          <a:spcPct val="90000"/>
        </a:lnSpc>
        <a:spcBef>
          <a:spcPts val="500"/>
        </a:spcBef>
        <a:buFont typeface="Arial"/>
        <a:buChar char="•"/>
        <a:defRPr sz="2400" kern="1200">
          <a:solidFill>
            <a:schemeClr val="tx1">
              <a:lumMod val="50000"/>
              <a:lumOff val="50000"/>
            </a:schemeClr>
          </a:solidFill>
          <a:latin typeface="Gotham Rounded" charset="0"/>
          <a:ea typeface="Gotham Rounded" charset="0"/>
          <a:cs typeface="Gotham Rounded" charset="0"/>
        </a:defRPr>
      </a:lvl2pPr>
      <a:lvl3pPr marL="1143000" indent="-228600" algn="l" defTabSz="914400" rtl="0" eaLnBrk="1" latinLnBrk="0" hangingPunct="1">
        <a:lnSpc>
          <a:spcPct val="90000"/>
        </a:lnSpc>
        <a:spcBef>
          <a:spcPts val="500"/>
        </a:spcBef>
        <a:buFont typeface="Arial"/>
        <a:buChar char="•"/>
        <a:defRPr sz="2000" kern="1200">
          <a:solidFill>
            <a:schemeClr val="tx1">
              <a:lumMod val="50000"/>
              <a:lumOff val="50000"/>
            </a:schemeClr>
          </a:solidFill>
          <a:latin typeface="Gotham Rounded" charset="0"/>
          <a:ea typeface="Gotham Rounded" charset="0"/>
          <a:cs typeface="Gotham Rounded" charset="0"/>
        </a:defRPr>
      </a:lvl3pPr>
      <a:lvl4pPr marL="1600200" indent="-228600" algn="l" defTabSz="914400" rtl="0" eaLnBrk="1" latinLnBrk="0" hangingPunct="1">
        <a:lnSpc>
          <a:spcPct val="90000"/>
        </a:lnSpc>
        <a:spcBef>
          <a:spcPts val="500"/>
        </a:spcBef>
        <a:buFont typeface="Arial"/>
        <a:buChar char="•"/>
        <a:defRPr sz="1800" kern="1200">
          <a:solidFill>
            <a:schemeClr val="tx1">
              <a:lumMod val="50000"/>
              <a:lumOff val="50000"/>
            </a:schemeClr>
          </a:solidFill>
          <a:latin typeface="Gotham Rounded" charset="0"/>
          <a:ea typeface="Gotham Rounded" charset="0"/>
          <a:cs typeface="Gotham Rounded" charset="0"/>
        </a:defRPr>
      </a:lvl4pPr>
      <a:lvl5pPr marL="2057400" indent="-228600" algn="l" defTabSz="914400" rtl="0" eaLnBrk="1" latinLnBrk="0" hangingPunct="1">
        <a:lnSpc>
          <a:spcPct val="90000"/>
        </a:lnSpc>
        <a:spcBef>
          <a:spcPts val="500"/>
        </a:spcBef>
        <a:buFont typeface="Arial"/>
        <a:buChar char="•"/>
        <a:defRPr sz="1800" kern="1200">
          <a:solidFill>
            <a:schemeClr val="tx1">
              <a:lumMod val="50000"/>
              <a:lumOff val="50000"/>
            </a:schemeClr>
          </a:solidFill>
          <a:latin typeface="Gotham Rounded" charset="0"/>
          <a:ea typeface="Gotham Rounded" charset="0"/>
          <a:cs typeface="Gotham Rounde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D95CAA31-5917-4D3D-B234-B26C5C9E65D3}"/>
              </a:ext>
            </a:extLst>
          </p:cNvPr>
          <p:cNvSpPr/>
          <p:nvPr/>
        </p:nvSpPr>
        <p:spPr>
          <a:xfrm>
            <a:off x="3778208" y="3027183"/>
            <a:ext cx="803297" cy="461665"/>
          </a:xfrm>
          <a:prstGeom prst="rect">
            <a:avLst/>
          </a:prstGeom>
        </p:spPr>
        <p:txBody>
          <a:bodyPr wrap="none">
            <a:spAutoFit/>
          </a:bodyPr>
          <a:lstStyle/>
          <a:p>
            <a:r>
              <a:rPr lang="es-ES_tradnl" sz="2400" b="1" spc="-100" dirty="0">
                <a:solidFill>
                  <a:schemeClr val="tx1">
                    <a:lumMod val="65000"/>
                    <a:lumOff val="35000"/>
                  </a:schemeClr>
                </a:solidFill>
                <a:latin typeface="Gotham Rounded Bold" pitchFamily="50" charset="0"/>
              </a:rPr>
              <a:t>Test</a:t>
            </a:r>
            <a:endParaRPr lang="es-CO" sz="2400" b="1" spc="-100" dirty="0">
              <a:solidFill>
                <a:schemeClr val="tx1">
                  <a:lumMod val="65000"/>
                  <a:lumOff val="35000"/>
                </a:schemeClr>
              </a:solidFill>
              <a:latin typeface="Gotham Rounded Bold" pitchFamily="50" charset="0"/>
            </a:endParaRPr>
          </a:p>
        </p:txBody>
      </p:sp>
      <p:sp>
        <p:nvSpPr>
          <p:cNvPr id="15" name="Título 7">
            <a:extLst>
              <a:ext uri="{FF2B5EF4-FFF2-40B4-BE49-F238E27FC236}">
                <a16:creationId xmlns:a16="http://schemas.microsoft.com/office/drawing/2014/main" id="{E938CC1F-246B-4D6E-9FE0-258058BA270E}"/>
              </a:ext>
            </a:extLst>
          </p:cNvPr>
          <p:cNvSpPr txBox="1">
            <a:spLocks/>
          </p:cNvSpPr>
          <p:nvPr/>
        </p:nvSpPr>
        <p:spPr>
          <a:xfrm>
            <a:off x="333793" y="4988147"/>
            <a:ext cx="10009483" cy="67668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3600" b="1" spc="-100" dirty="0">
                <a:solidFill>
                  <a:schemeClr val="tx1">
                    <a:lumMod val="65000"/>
                    <a:lumOff val="35000"/>
                  </a:schemeClr>
                </a:solidFill>
                <a:latin typeface="Gotham Rounded Bold" pitchFamily="50" charset="0"/>
              </a:rPr>
              <a:t>Gerencia Analítica de Gestión del Fraude</a:t>
            </a:r>
          </a:p>
        </p:txBody>
      </p:sp>
      <p:pic>
        <p:nvPicPr>
          <p:cNvPr id="4" name="Gráfico 3" descr="Cronómetro">
            <a:extLst>
              <a:ext uri="{FF2B5EF4-FFF2-40B4-BE49-F238E27FC236}">
                <a16:creationId xmlns:a16="http://schemas.microsoft.com/office/drawing/2014/main" id="{9DDA158C-AF1F-4525-A709-DCC3C9D0D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6954" y="2669564"/>
            <a:ext cx="1136468" cy="1136468"/>
          </a:xfrm>
          <a:prstGeom prst="rect">
            <a:avLst/>
          </a:prstGeom>
        </p:spPr>
      </p:pic>
      <p:pic>
        <p:nvPicPr>
          <p:cNvPr id="12" name="Imagen 11" descr="Diagrama&#10;&#10;Descripción generada automáticamente">
            <a:extLst>
              <a:ext uri="{FF2B5EF4-FFF2-40B4-BE49-F238E27FC236}">
                <a16:creationId xmlns:a16="http://schemas.microsoft.com/office/drawing/2014/main" id="{031570F2-EA40-487D-A4CD-3A31BE2416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4533" y="2093149"/>
            <a:ext cx="4141746" cy="2329732"/>
          </a:xfrm>
          <a:prstGeom prst="rect">
            <a:avLst/>
          </a:prstGeom>
        </p:spPr>
      </p:pic>
    </p:spTree>
    <p:extLst>
      <p:ext uri="{BB962C8B-B14F-4D97-AF65-F5344CB8AC3E}">
        <p14:creationId xmlns:p14="http://schemas.microsoft.com/office/powerpoint/2010/main" val="142344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91D694D-1ED3-41C8-A13D-E85F1170CECC}"/>
              </a:ext>
            </a:extLst>
          </p:cNvPr>
          <p:cNvSpPr txBox="1"/>
          <p:nvPr/>
        </p:nvSpPr>
        <p:spPr>
          <a:xfrm>
            <a:off x="756872" y="839802"/>
            <a:ext cx="4349363" cy="4524315"/>
          </a:xfrm>
          <a:prstGeom prst="rect">
            <a:avLst/>
          </a:prstGeom>
          <a:noFill/>
        </p:spPr>
        <p:txBody>
          <a:bodyPr wrap="square" rtlCol="0">
            <a:spAutoFit/>
          </a:bodyPr>
          <a:lstStyle/>
          <a:p>
            <a:pPr>
              <a:lnSpc>
                <a:spcPct val="107000"/>
              </a:lnSpc>
              <a:spcAft>
                <a:spcPts val="800"/>
              </a:spcAft>
            </a:pPr>
            <a:r>
              <a:rPr lang="es-CO" sz="2400" dirty="0">
                <a:effectLst/>
                <a:latin typeface="Calibri" panose="020F0502020204030204" pitchFamily="34" charset="0"/>
                <a:ea typeface="Calibri" panose="020F0502020204030204" pitchFamily="34" charset="0"/>
                <a:cs typeface="Times New Roman" panose="02020603050405020304" pitchFamily="18" charset="0"/>
              </a:rPr>
              <a:t>El objetivo de esta pequeña prueba técnica es evaluar</a:t>
            </a:r>
            <a:r>
              <a:rPr lang="es-CO" sz="2400" dirty="0">
                <a:latin typeface="Calibri" panose="020F0502020204030204" pitchFamily="34" charset="0"/>
                <a:ea typeface="Calibri" panose="020F0502020204030204" pitchFamily="34" charset="0"/>
                <a:cs typeface="Times New Roman" panose="02020603050405020304" pitchFamily="18" charset="0"/>
              </a:rPr>
              <a:t> el nivel de conocimiento y habilidades relacionadas con el manejo de datos por medio de las siguientes herramientas  </a:t>
            </a:r>
            <a:r>
              <a:rPr lang="es-CO" sz="2400" dirty="0">
                <a:effectLst/>
                <a:latin typeface="Calibri" panose="020F0502020204030204" pitchFamily="34" charset="0"/>
                <a:ea typeface="Calibri" panose="020F0502020204030204" pitchFamily="34" charset="0"/>
                <a:cs typeface="Times New Roman" panose="02020603050405020304" pitchFamily="18" charset="0"/>
              </a:rPr>
              <a:t>Python, SQL y Excel.</a:t>
            </a:r>
          </a:p>
          <a:p>
            <a:pPr>
              <a:lnSpc>
                <a:spcPct val="107000"/>
              </a:lnSpc>
              <a:spcAft>
                <a:spcPts val="800"/>
              </a:spcAft>
            </a:pPr>
            <a:r>
              <a:rPr lang="es-CO" sz="2400" dirty="0">
                <a:latin typeface="Calibri" panose="020F0502020204030204" pitchFamily="34" charset="0"/>
                <a:ea typeface="Calibri" panose="020F0502020204030204" pitchFamily="34" charset="0"/>
                <a:cs typeface="Times New Roman" panose="02020603050405020304" pitchFamily="18" charset="0"/>
              </a:rPr>
              <a:t>Para esto dispondrán de 90 minutos desde el momento en que se de orden de inicio de la misma.</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Icono&#10;&#10;Descripción generada automáticamente">
            <a:extLst>
              <a:ext uri="{FF2B5EF4-FFF2-40B4-BE49-F238E27FC236}">
                <a16:creationId xmlns:a16="http://schemas.microsoft.com/office/drawing/2014/main" id="{B712332E-2F4A-437A-A8E7-552671647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770" y="3366556"/>
            <a:ext cx="1222010" cy="1136469"/>
          </a:xfrm>
          <a:prstGeom prst="rect">
            <a:avLst/>
          </a:prstGeom>
        </p:spPr>
      </p:pic>
      <p:pic>
        <p:nvPicPr>
          <p:cNvPr id="4" name="Imagen 3" descr="Logotipo&#10;&#10;Descripción generada automáticamente">
            <a:extLst>
              <a:ext uri="{FF2B5EF4-FFF2-40B4-BE49-F238E27FC236}">
                <a16:creationId xmlns:a16="http://schemas.microsoft.com/office/drawing/2014/main" id="{E4E8EBDE-2144-4833-88FC-FF29D527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235" y="2260319"/>
            <a:ext cx="3293462" cy="2058414"/>
          </a:xfrm>
          <a:prstGeom prst="rect">
            <a:avLst/>
          </a:prstGeom>
        </p:spPr>
      </p:pic>
      <p:pic>
        <p:nvPicPr>
          <p:cNvPr id="5" name="Imagen 4" descr="Logotipo&#10;&#10;Descripción generada automáticamente">
            <a:extLst>
              <a:ext uri="{FF2B5EF4-FFF2-40B4-BE49-F238E27FC236}">
                <a16:creationId xmlns:a16="http://schemas.microsoft.com/office/drawing/2014/main" id="{0577C83A-7543-4537-AED9-64003C2E4290}"/>
              </a:ext>
            </a:extLst>
          </p:cNvPr>
          <p:cNvPicPr>
            <a:picLocks noChangeAspect="1"/>
          </p:cNvPicPr>
          <p:nvPr/>
        </p:nvPicPr>
        <p:blipFill rotWithShape="1">
          <a:blip r:embed="rId4">
            <a:extLst>
              <a:ext uri="{28A0092B-C50C-407E-A947-70E740481C1C}">
                <a14:useLocalDpi xmlns:a14="http://schemas.microsoft.com/office/drawing/2010/main" val="0"/>
              </a:ext>
            </a:extLst>
          </a:blip>
          <a:srcRect l="15168" t="34217" r="14256" b="34842"/>
          <a:stretch/>
        </p:blipFill>
        <p:spPr>
          <a:xfrm>
            <a:off x="7868060" y="1344337"/>
            <a:ext cx="3119613" cy="1367625"/>
          </a:xfrm>
          <a:prstGeom prst="rect">
            <a:avLst/>
          </a:prstGeom>
        </p:spPr>
      </p:pic>
    </p:spTree>
    <p:extLst>
      <p:ext uri="{BB962C8B-B14F-4D97-AF65-F5344CB8AC3E}">
        <p14:creationId xmlns:p14="http://schemas.microsoft.com/office/powerpoint/2010/main" val="386171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0761E2F-F97B-46FB-A10B-AB3220559F27}"/>
              </a:ext>
            </a:extLst>
          </p:cNvPr>
          <p:cNvSpPr txBox="1"/>
          <p:nvPr/>
        </p:nvSpPr>
        <p:spPr>
          <a:xfrm>
            <a:off x="914400" y="1200647"/>
            <a:ext cx="10551381" cy="4425058"/>
          </a:xfrm>
          <a:prstGeom prst="rect">
            <a:avLst/>
          </a:prstGeom>
          <a:noFill/>
        </p:spPr>
        <p:txBody>
          <a:bodyPr wrap="square" rtlCol="0">
            <a:spAutoFit/>
          </a:bodyPr>
          <a:lstStyle/>
          <a:p>
            <a:r>
              <a:rPr lang="es-CO" sz="2000" b="1" dirty="0"/>
              <a:t>Leve Explicación de la prueba:</a:t>
            </a:r>
          </a:p>
          <a:p>
            <a:r>
              <a:rPr lang="es-CO" dirty="0"/>
              <a:t>Para esta prueba contamos con 5 archivos CSV los cuales se desea transformar en tablas en una base de datos SQLite la cual debe ser generada por medio de código en Python(tanto la base de datos como las tablas).</a:t>
            </a:r>
          </a:p>
          <a:p>
            <a:endParaRPr lang="es-CO" dirty="0"/>
          </a:p>
          <a:p>
            <a:r>
              <a:rPr lang="es-CO" dirty="0"/>
              <a:t>La información almacenada en cada CSV es la siguiente:</a:t>
            </a:r>
          </a:p>
          <a:p>
            <a:pPr>
              <a:lnSpc>
                <a:spcPct val="107000"/>
              </a:lnSpc>
              <a:spcAft>
                <a:spcPts val="800"/>
              </a:spcAft>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b="1" dirty="0" err="1">
                <a:effectLst/>
                <a:latin typeface="Calibri" panose="020F0502020204030204" pitchFamily="34" charset="0"/>
                <a:ea typeface="Calibri" panose="020F0502020204030204" pitchFamily="34" charset="0"/>
                <a:cs typeface="Times New Roman" panose="02020603050405020304" pitchFamily="18" charset="0"/>
              </a:rPr>
              <a:t>Users</a:t>
            </a:r>
            <a:r>
              <a:rPr lang="es-CO" sz="1800" dirty="0">
                <a:effectLst/>
                <a:latin typeface="Calibri" panose="020F0502020204030204" pitchFamily="34" charset="0"/>
                <a:ea typeface="Calibri" panose="020F0502020204030204" pitchFamily="34" charset="0"/>
                <a:cs typeface="Times New Roman" panose="02020603050405020304" pitchFamily="18" charset="0"/>
              </a:rPr>
              <a:t>: Información básica del usuario </a:t>
            </a:r>
          </a:p>
          <a:p>
            <a:pPr>
              <a:lnSpc>
                <a:spcPct val="107000"/>
              </a:lnSpc>
              <a:spcAft>
                <a:spcPts val="800"/>
              </a:spcAft>
            </a:pPr>
            <a:r>
              <a:rPr lang="es-CO" sz="1800" b="1" dirty="0" err="1">
                <a:effectLst/>
                <a:latin typeface="Calibri" panose="020F0502020204030204" pitchFamily="34" charset="0"/>
                <a:ea typeface="Calibri" panose="020F0502020204030204" pitchFamily="34" charset="0"/>
                <a:cs typeface="Times New Roman" panose="02020603050405020304" pitchFamily="18" charset="0"/>
              </a:rPr>
              <a:t>Towns</a:t>
            </a:r>
            <a:r>
              <a:rPr lang="es-CO" sz="1800" dirty="0">
                <a:effectLst/>
                <a:latin typeface="Calibri" panose="020F0502020204030204" pitchFamily="34" charset="0"/>
                <a:ea typeface="Calibri" panose="020F0502020204030204" pitchFamily="34" charset="0"/>
                <a:cs typeface="Times New Roman" panose="02020603050405020304" pitchFamily="18" charset="0"/>
              </a:rPr>
              <a:t>: lista de ciudades </a:t>
            </a:r>
          </a:p>
          <a:p>
            <a:pPr>
              <a:lnSpc>
                <a:spcPct val="107000"/>
              </a:lnSpc>
              <a:spcAft>
                <a:spcPts val="800"/>
              </a:spcAft>
            </a:pPr>
            <a:r>
              <a:rPr lang="es-CO" sz="1800" b="1" dirty="0" err="1">
                <a:effectLst/>
                <a:latin typeface="Calibri" panose="020F0502020204030204" pitchFamily="34" charset="0"/>
                <a:ea typeface="Calibri" panose="020F0502020204030204" pitchFamily="34" charset="0"/>
                <a:cs typeface="Times New Roman" panose="02020603050405020304" pitchFamily="18" charset="0"/>
              </a:rPr>
              <a:t>Trx</a:t>
            </a:r>
            <a:r>
              <a:rPr lang="es-CO" sz="1800" dirty="0">
                <a:effectLst/>
                <a:latin typeface="Calibri" panose="020F0502020204030204" pitchFamily="34" charset="0"/>
                <a:ea typeface="Calibri" panose="020F0502020204030204" pitchFamily="34" charset="0"/>
                <a:cs typeface="Times New Roman" panose="02020603050405020304" pitchFamily="18" charset="0"/>
              </a:rPr>
              <a:t>: lista de transacciones realizadas por los usuarios</a:t>
            </a:r>
          </a:p>
          <a:p>
            <a:pPr>
              <a:lnSpc>
                <a:spcPct val="107000"/>
              </a:lnSpc>
              <a:spcAft>
                <a:spcPts val="800"/>
              </a:spcAft>
            </a:pPr>
            <a:r>
              <a:rPr lang="es-CO" sz="1800" b="1" i="0" u="none" strike="noStrike" baseline="0" dirty="0" err="1">
                <a:solidFill>
                  <a:srgbClr val="000000"/>
                </a:solidFill>
                <a:latin typeface="Calibri" panose="020F0502020204030204" pitchFamily="34" charset="0"/>
              </a:rPr>
              <a:t>token_id</a:t>
            </a:r>
            <a:r>
              <a:rPr lang="es-CO" sz="1800" dirty="0">
                <a:effectLst/>
                <a:latin typeface="Calibri" panose="020F0502020204030204" pitchFamily="34" charset="0"/>
                <a:ea typeface="Calibri" panose="020F0502020204030204" pitchFamily="34" charset="0"/>
                <a:cs typeface="Times New Roman" panose="02020603050405020304" pitchFamily="18" charset="0"/>
              </a:rPr>
              <a:t>: Token que representa </a:t>
            </a:r>
            <a:r>
              <a:rPr lang="es-CO" dirty="0">
                <a:latin typeface="Calibri" panose="020F0502020204030204" pitchFamily="34" charset="0"/>
                <a:ea typeface="Calibri" panose="020F0502020204030204" pitchFamily="34" charset="0"/>
                <a:cs typeface="Times New Roman" panose="02020603050405020304" pitchFamily="18" charset="0"/>
              </a:rPr>
              <a:t>un mecanismo de pago </a:t>
            </a:r>
            <a:r>
              <a:rPr lang="es-CO" sz="1800" dirty="0">
                <a:effectLst/>
                <a:latin typeface="Calibri" panose="020F0502020204030204" pitchFamily="34" charset="0"/>
                <a:ea typeface="Calibri" panose="020F0502020204030204" pitchFamily="34" charset="0"/>
                <a:cs typeface="Times New Roman" panose="02020603050405020304" pitchFamily="18" charset="0"/>
              </a:rPr>
              <a:t>del cliente</a:t>
            </a:r>
          </a:p>
          <a:p>
            <a:pPr>
              <a:lnSpc>
                <a:spcPct val="107000"/>
              </a:lnSpc>
              <a:spcAft>
                <a:spcPts val="800"/>
              </a:spcAft>
            </a:pPr>
            <a:r>
              <a:rPr lang="es-CO" sz="1800" b="1" dirty="0" err="1">
                <a:effectLst/>
                <a:latin typeface="Calibri" panose="020F0502020204030204" pitchFamily="34" charset="0"/>
                <a:ea typeface="Calibri" panose="020F0502020204030204" pitchFamily="34" charset="0"/>
                <a:cs typeface="Times New Roman" panose="02020603050405020304" pitchFamily="18" charset="0"/>
              </a:rPr>
              <a:t>Alerts</a:t>
            </a:r>
            <a:r>
              <a:rPr lang="es-CO" sz="1800" dirty="0">
                <a:effectLst/>
                <a:latin typeface="Calibri" panose="020F0502020204030204" pitchFamily="34" charset="0"/>
                <a:ea typeface="Calibri" panose="020F0502020204030204" pitchFamily="34" charset="0"/>
                <a:cs typeface="Times New Roman" panose="02020603050405020304" pitchFamily="18" charset="0"/>
              </a:rPr>
              <a:t>: transacciones que el usuario reclama debido a que no las realizo el mismo (</a:t>
            </a:r>
            <a:r>
              <a:rPr lang="es-CO" sz="1800" b="1" dirty="0">
                <a:effectLst/>
                <a:latin typeface="Calibri" panose="020F0502020204030204" pitchFamily="34" charset="0"/>
                <a:ea typeface="Calibri" panose="020F0502020204030204" pitchFamily="34" charset="0"/>
                <a:cs typeface="Times New Roman" panose="02020603050405020304" pitchFamily="18" charset="0"/>
              </a:rPr>
              <a:t>transacciones riesgosas</a:t>
            </a:r>
            <a:r>
              <a:rPr lang="es-CO"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s-CO" dirty="0"/>
          </a:p>
          <a:p>
            <a:endParaRPr lang="es-CO" dirty="0"/>
          </a:p>
        </p:txBody>
      </p:sp>
    </p:spTree>
    <p:extLst>
      <p:ext uri="{BB962C8B-B14F-4D97-AF65-F5344CB8AC3E}">
        <p14:creationId xmlns:p14="http://schemas.microsoft.com/office/powerpoint/2010/main" val="336132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2F98C59-F5DA-4774-BD22-238390513110}"/>
              </a:ext>
            </a:extLst>
          </p:cNvPr>
          <p:cNvSpPr txBox="1"/>
          <p:nvPr/>
        </p:nvSpPr>
        <p:spPr>
          <a:xfrm>
            <a:off x="739471" y="842838"/>
            <a:ext cx="10774018" cy="4955074"/>
          </a:xfrm>
          <a:prstGeom prst="rect">
            <a:avLst/>
          </a:prstGeom>
          <a:noFill/>
        </p:spPr>
        <p:txBody>
          <a:bodyPr wrap="square" rtlCol="0">
            <a:spAutoFit/>
          </a:bodyPr>
          <a:lstStyle/>
          <a:p>
            <a:r>
              <a:rPr lang="es-CO" sz="2400" dirty="0"/>
              <a:t>¿Qué se debe entregar al final de la prueba?</a:t>
            </a:r>
          </a:p>
          <a:p>
            <a:endParaRPr lang="es-CO" dirty="0"/>
          </a:p>
          <a:p>
            <a:r>
              <a:rPr lang="es-CO" dirty="0"/>
              <a:t>Un archivo comprimido con la siguiente información :</a:t>
            </a:r>
          </a:p>
          <a:p>
            <a:endParaRPr lang="es-CO" dirty="0"/>
          </a:p>
          <a:p>
            <a:pPr marL="285750" indent="-285750">
              <a:lnSpc>
                <a:spcPct val="107000"/>
              </a:lnSpc>
              <a:spcAft>
                <a:spcPts val="800"/>
              </a:spcAft>
              <a:buFont typeface="Arial" panose="020B0604020202020204" pitchFamily="34" charset="0"/>
              <a:buChar char="•"/>
            </a:pPr>
            <a:r>
              <a:rPr lang="es-CO" sz="1800" dirty="0">
                <a:effectLst/>
                <a:latin typeface="Calibri" panose="020F0502020204030204" pitchFamily="34" charset="0"/>
                <a:ea typeface="Calibri" panose="020F0502020204030204" pitchFamily="34" charset="0"/>
                <a:cs typeface="Times New Roman" panose="02020603050405020304" pitchFamily="18" charset="0"/>
              </a:rPr>
              <a:t>Archivo de texto con la información referente a las librerías usadas en tu entorno virtual (</a:t>
            </a:r>
            <a:r>
              <a:rPr lang="es-CO" sz="1800" dirty="0" err="1">
                <a:effectLst/>
                <a:latin typeface="Calibri" panose="020F0502020204030204" pitchFamily="34" charset="0"/>
                <a:ea typeface="Calibri" panose="020F0502020204030204" pitchFamily="34" charset="0"/>
                <a:cs typeface="Times New Roman" panose="02020603050405020304" pitchFamily="18" charset="0"/>
              </a:rPr>
              <a:t>requierements</a:t>
            </a:r>
            <a:r>
              <a:rPr lang="es-CO" sz="1800" dirty="0">
                <a:effectLst/>
                <a:latin typeface="Calibri" panose="020F0502020204030204" pitchFamily="34" charset="0"/>
                <a:ea typeface="Calibri" panose="020F0502020204030204" pitchFamily="34" charset="0"/>
                <a:cs typeface="Times New Roman" panose="02020603050405020304" pitchFamily="18" charset="0"/>
              </a:rPr>
              <a:t> del entorno virtual).</a:t>
            </a:r>
          </a:p>
          <a:p>
            <a:pPr marL="285750" indent="-285750">
              <a:lnSpc>
                <a:spcPct val="107000"/>
              </a:lnSpc>
              <a:spcAft>
                <a:spcPts val="800"/>
              </a:spcAft>
              <a:buFont typeface="Arial" panose="020B0604020202020204" pitchFamily="34" charset="0"/>
              <a:buChar char="•"/>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CO" sz="1800" dirty="0">
                <a:effectLst/>
                <a:latin typeface="Calibri" panose="020F0502020204030204" pitchFamily="34" charset="0"/>
                <a:ea typeface="Calibri" panose="020F0502020204030204" pitchFamily="34" charset="0"/>
                <a:cs typeface="Times New Roman" panose="02020603050405020304" pitchFamily="18" charset="0"/>
              </a:rPr>
              <a:t>Código generado de Python (con la versión de Python usada como comentario al inicio del mismo, recuerde comentar cualquier punto que crea necesario) </a:t>
            </a:r>
          </a:p>
          <a:p>
            <a:pPr marL="285750" indent="-285750">
              <a:lnSpc>
                <a:spcPct val="107000"/>
              </a:lnSpc>
              <a:spcAft>
                <a:spcPts val="800"/>
              </a:spcAft>
              <a:buFont typeface="Arial" panose="020B0604020202020204" pitchFamily="34" charset="0"/>
              <a:buChar char="•"/>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CO" sz="1800" dirty="0">
                <a:effectLst/>
                <a:latin typeface="Calibri" panose="020F0502020204030204" pitchFamily="34" charset="0"/>
                <a:ea typeface="Calibri" panose="020F0502020204030204" pitchFamily="34" charset="0"/>
                <a:cs typeface="Times New Roman" panose="02020603050405020304" pitchFamily="18" charset="0"/>
              </a:rPr>
              <a:t>Archivo Excel con el análisis realizado</a:t>
            </a:r>
          </a:p>
          <a:p>
            <a:pPr marL="285750" indent="-285750">
              <a:lnSpc>
                <a:spcPct val="107000"/>
              </a:lnSpc>
              <a:spcAft>
                <a:spcPts val="800"/>
              </a:spcAft>
              <a:buFont typeface="Arial" panose="020B0604020202020204" pitchFamily="34" charset="0"/>
              <a:buChar char="•"/>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CO" sz="1800" dirty="0">
                <a:effectLst/>
                <a:latin typeface="Calibri" panose="020F0502020204030204" pitchFamily="34" charset="0"/>
                <a:ea typeface="Calibri" panose="020F0502020204030204" pitchFamily="34" charset="0"/>
                <a:cs typeface="Times New Roman" panose="02020603050405020304" pitchFamily="18" charset="0"/>
              </a:rPr>
              <a:t>Base de datos SQLite generada durante la prueba.</a:t>
            </a:r>
          </a:p>
          <a:p>
            <a:endParaRPr lang="es-CO" dirty="0"/>
          </a:p>
        </p:txBody>
      </p:sp>
    </p:spTree>
    <p:extLst>
      <p:ext uri="{BB962C8B-B14F-4D97-AF65-F5344CB8AC3E}">
        <p14:creationId xmlns:p14="http://schemas.microsoft.com/office/powerpoint/2010/main" val="185463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26607D-1DA3-4E5D-BC7F-59E817E6CBB3}"/>
              </a:ext>
            </a:extLst>
          </p:cNvPr>
          <p:cNvSpPr txBox="1"/>
          <p:nvPr/>
        </p:nvSpPr>
        <p:spPr>
          <a:xfrm>
            <a:off x="675861" y="612250"/>
            <a:ext cx="10742212" cy="5745227"/>
          </a:xfrm>
          <a:prstGeom prst="rect">
            <a:avLst/>
          </a:prstGeom>
          <a:noFill/>
        </p:spPr>
        <p:txBody>
          <a:bodyPr wrap="square" rtlCol="0">
            <a:spAutoFit/>
          </a:bodyPr>
          <a:lstStyle/>
          <a:p>
            <a:pPr lvl="0">
              <a:lnSpc>
                <a:spcPct val="107000"/>
              </a:lnSpc>
            </a:pPr>
            <a:r>
              <a:rPr lang="es-CO" sz="2400" dirty="0">
                <a:latin typeface="Calibri" panose="020F0502020204030204" pitchFamily="34" charset="0"/>
                <a:ea typeface="Calibri" panose="020F0502020204030204" pitchFamily="34" charset="0"/>
                <a:cs typeface="Times New Roman" panose="02020603050405020304" pitchFamily="18" charset="0"/>
              </a:rPr>
              <a:t>Procedimiento</a:t>
            </a:r>
            <a:r>
              <a:rPr lang="es-CO"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s-CO" sz="1700" dirty="0">
                <a:latin typeface="Calibri" panose="020F0502020204030204" pitchFamily="34" charset="0"/>
                <a:ea typeface="Calibri" panose="020F0502020204030204" pitchFamily="34" charset="0"/>
                <a:cs typeface="Times New Roman" panose="02020603050405020304" pitchFamily="18" charset="0"/>
              </a:rPr>
              <a:t>Cree un entorno virtual Python donde instalara todas las librerías que necesite para el desarrollo de la prueba.</a:t>
            </a:r>
          </a:p>
          <a:p>
            <a:pPr marL="342900" lvl="0" indent="-342900">
              <a:lnSpc>
                <a:spcPct val="107000"/>
              </a:lnSpc>
              <a:buFont typeface="+mj-lt"/>
              <a:buAutoNum type="arabicPeriod"/>
            </a:pPr>
            <a:endParaRPr lang="es-CO" sz="17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CO" sz="1700" dirty="0">
                <a:latin typeface="Calibri" panose="020F0502020204030204" pitchFamily="34" charset="0"/>
                <a:ea typeface="Calibri" panose="020F0502020204030204" pitchFamily="34" charset="0"/>
                <a:cs typeface="Times New Roman" panose="02020603050405020304" pitchFamily="18" charset="0"/>
              </a:rPr>
              <a:t>Debe </a:t>
            </a:r>
            <a:r>
              <a:rPr lang="es-CO" sz="1700" dirty="0">
                <a:effectLst/>
                <a:latin typeface="Calibri" panose="020F0502020204030204" pitchFamily="34" charset="0"/>
                <a:ea typeface="Calibri" panose="020F0502020204030204" pitchFamily="34" charset="0"/>
                <a:cs typeface="Times New Roman" panose="02020603050405020304" pitchFamily="18" charset="0"/>
              </a:rPr>
              <a:t>crear una base de datos SQLite en la cual se cargue la información de cada archivo de forma automática por medio de Python.  Ejemplo: el programa lee uno de los CSV y crea una tabla con el nombre del archivo en SQLite la cual es alimentada con toda la información del CSV, lo cual nos dejaría en la tabla de SQLite una copia del CSV.</a:t>
            </a:r>
          </a:p>
          <a:p>
            <a:pPr marL="342900" lvl="0" indent="-342900">
              <a:lnSpc>
                <a:spcPct val="107000"/>
              </a:lnSpc>
              <a:buFont typeface="+mj-lt"/>
              <a:buAutoNum type="arabicPeriod"/>
            </a:pPr>
            <a:endParaRPr lang="es-CO"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CO" sz="1700" dirty="0">
                <a:effectLst/>
                <a:latin typeface="Calibri" panose="020F0502020204030204" pitchFamily="34" charset="0"/>
                <a:ea typeface="Calibri" panose="020F0502020204030204" pitchFamily="34" charset="0"/>
                <a:cs typeface="Times New Roman" panose="02020603050405020304" pitchFamily="18" charset="0"/>
              </a:rPr>
              <a:t>Una vez generada la base de datos, por medio de Python cree una tabla llamada MASTER, en la cual se almacenara la relación de cada Transacción, con la </a:t>
            </a:r>
            <a:r>
              <a:rPr lang="es-CO" sz="1700">
                <a:effectLst/>
                <a:latin typeface="Calibri" panose="020F0502020204030204" pitchFamily="34" charset="0"/>
                <a:ea typeface="Calibri" panose="020F0502020204030204" pitchFamily="34" charset="0"/>
                <a:cs typeface="Times New Roman" panose="02020603050405020304" pitchFamily="18" charset="0"/>
              </a:rPr>
              <a:t>información completa de cada usuario </a:t>
            </a:r>
            <a:r>
              <a:rPr lang="es-CO" sz="1700" dirty="0">
                <a:effectLst/>
                <a:latin typeface="Calibri" panose="020F0502020204030204" pitchFamily="34" charset="0"/>
                <a:ea typeface="Calibri" panose="020F0502020204030204" pitchFamily="34" charset="0"/>
                <a:cs typeface="Times New Roman" panose="02020603050405020304" pitchFamily="18" charset="0"/>
              </a:rPr>
              <a:t>y si esta fue reclamada o no por el usuario.</a:t>
            </a:r>
          </a:p>
          <a:p>
            <a:pPr marL="342900" lvl="0" indent="-342900">
              <a:lnSpc>
                <a:spcPct val="107000"/>
              </a:lnSpc>
              <a:buFont typeface="+mj-lt"/>
              <a:buAutoNum type="arabicPeriod"/>
            </a:pPr>
            <a:endParaRPr lang="es-CO"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CO" sz="1700" dirty="0">
                <a:latin typeface="Calibri" panose="020F0502020204030204" pitchFamily="34" charset="0"/>
                <a:ea typeface="Calibri" panose="020F0502020204030204" pitchFamily="34" charset="0"/>
                <a:cs typeface="Times New Roman" panose="02020603050405020304" pitchFamily="18" charset="0"/>
              </a:rPr>
              <a:t>Una vez tenga ya g</a:t>
            </a:r>
            <a:r>
              <a:rPr lang="es-CO" sz="1700" dirty="0">
                <a:effectLst/>
                <a:latin typeface="Calibri" panose="020F0502020204030204" pitchFamily="34" charset="0"/>
                <a:ea typeface="Calibri" panose="020F0502020204030204" pitchFamily="34" charset="0"/>
                <a:cs typeface="Times New Roman" panose="02020603050405020304" pitchFamily="18" charset="0"/>
              </a:rPr>
              <a:t>enerada y alimentada la tabla MASTER con la información solicitada en el punto anterior importe esta tabla completa a un archivo de Excel por medio de Python.</a:t>
            </a:r>
          </a:p>
          <a:p>
            <a:pPr marL="342900" lvl="0" indent="-342900">
              <a:lnSpc>
                <a:spcPct val="107000"/>
              </a:lnSpc>
              <a:buFont typeface="+mj-lt"/>
              <a:buAutoNum type="arabicPeriod"/>
            </a:pPr>
            <a:endParaRPr lang="es-CO"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s-CO" sz="1700" dirty="0">
                <a:effectLst/>
                <a:latin typeface="Calibri" panose="020F0502020204030204" pitchFamily="34" charset="0"/>
                <a:ea typeface="Calibri" panose="020F0502020204030204" pitchFamily="34" charset="0"/>
                <a:cs typeface="Times New Roman" panose="02020603050405020304" pitchFamily="18" charset="0"/>
              </a:rPr>
              <a:t>Usando como base el archivo de Excel, busque patrones que identifiquen posibles transacciones riesgosas, comportamientos atípicos, tendencias y lo que usted considere sea relevante. Para esta búsqueda cree tablas y/o gráficas, con las cuales pueda justificar </a:t>
            </a:r>
            <a:r>
              <a:rPr lang="es-CO" sz="1700" dirty="0">
                <a:latin typeface="Calibri" panose="020F0502020204030204" pitchFamily="34" charset="0"/>
                <a:ea typeface="Calibri" panose="020F0502020204030204" pitchFamily="34" charset="0"/>
                <a:cs typeface="Times New Roman" panose="02020603050405020304" pitchFamily="18" charset="0"/>
              </a:rPr>
              <a:t>el patrón identificado.</a:t>
            </a:r>
            <a:endParaRPr lang="es-CO" sz="17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13574898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oodoo Powerpoint Template">
  <a:themeElements>
    <a:clrScheme name="Voodoo Color">
      <a:dk1>
        <a:srgbClr val="222222"/>
      </a:dk1>
      <a:lt1>
        <a:srgbClr val="F7F7F7"/>
      </a:lt1>
      <a:dk2>
        <a:srgbClr val="222222"/>
      </a:dk2>
      <a:lt2>
        <a:srgbClr val="FEFF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36000" rIns="216000" bIns="36000" rtlCol="0">
        <a:spAutoFit/>
      </a:bodyPr>
      <a:lstStyle>
        <a:defPPr>
          <a:lnSpc>
            <a:spcPct val="130000"/>
          </a:lnSpc>
          <a:spcBef>
            <a:spcPts val="1000"/>
          </a:spcBef>
          <a:defRPr sz="1400" b="1" dirty="0" smtClean="0"/>
        </a:defPPr>
      </a:lstStyle>
    </a:tx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5D28B82BBF0B34DBD81917F4E975A27" ma:contentTypeVersion="12" ma:contentTypeDescription="Crear nuevo documento." ma:contentTypeScope="" ma:versionID="22eb52f748ddaa125b76b9475ce58388">
  <xsd:schema xmlns:xsd="http://www.w3.org/2001/XMLSchema" xmlns:xs="http://www.w3.org/2001/XMLSchema" xmlns:p="http://schemas.microsoft.com/office/2006/metadata/properties" xmlns:ns1="http://schemas.microsoft.com/sharepoint/v3" xmlns:ns3="3076786f-9b16-486d-b3c4-315b393df51b" xmlns:ns4="2ddac3ff-3900-45a3-99db-e2bf1e479c89" targetNamespace="http://schemas.microsoft.com/office/2006/metadata/properties" ma:root="true" ma:fieldsID="91b7850ed148de3c705c6c0761bf802c" ns1:_="" ns3:_="" ns4:_="">
    <xsd:import namespace="http://schemas.microsoft.com/sharepoint/v3"/>
    <xsd:import namespace="3076786f-9b16-486d-b3c4-315b393df51b"/>
    <xsd:import namespace="2ddac3ff-3900-45a3-99db-e2bf1e479c8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Propiedades de la Directiva de cumplimiento unificado" ma:hidden="true" ma:internalName="_ip_UnifiedCompliancePolicyProperties">
      <xsd:simpleType>
        <xsd:restriction base="dms:Note"/>
      </xsd:simpleType>
    </xsd:element>
    <xsd:element name="_ip_UnifiedCompliancePolicyUIAction" ma:index="18"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76786f-9b16-486d-b3c4-315b393df5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dac3ff-3900-45a3-99db-e2bf1e479c89"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C693511-5B85-4899-94AA-1BE07C6964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076786f-9b16-486d-b3c4-315b393df51b"/>
    <ds:schemaRef ds:uri="2ddac3ff-3900-45a3-99db-e2bf1e479c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78D1E9-B698-4B47-BFAA-4D7296846DEA}">
  <ds:schemaRefs>
    <ds:schemaRef ds:uri="http://schemas.microsoft.com/sharepoint/v3/contenttype/forms"/>
  </ds:schemaRefs>
</ds:datastoreItem>
</file>

<file path=customXml/itemProps3.xml><?xml version="1.0" encoding="utf-8"?>
<ds:datastoreItem xmlns:ds="http://schemas.openxmlformats.org/officeDocument/2006/customXml" ds:itemID="{C9678260-73D3-46D4-9E6C-8668CC95BE56}">
  <ds:schemaRefs>
    <ds:schemaRef ds:uri="http://purl.org/dc/terms/"/>
    <ds:schemaRef ds:uri="http://purl.org/dc/dcmitype/"/>
    <ds:schemaRef ds:uri="http://purl.org/dc/elements/1.1/"/>
    <ds:schemaRef ds:uri="3076786f-9b16-486d-b3c4-315b393df51b"/>
    <ds:schemaRef ds:uri="http://schemas.microsoft.com/sharepoint/v3"/>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2ddac3ff-3900-45a3-99db-e2bf1e479c89"/>
  </ds:schemaRefs>
</ds:datastoreItem>
</file>

<file path=docProps/app.xml><?xml version="1.0" encoding="utf-8"?>
<Properties xmlns="http://schemas.openxmlformats.org/officeDocument/2006/extended-properties" xmlns:vt="http://schemas.openxmlformats.org/officeDocument/2006/docPropsVTypes">
  <TotalTime>2821</TotalTime>
  <Words>468</Words>
  <Application>Microsoft Office PowerPoint</Application>
  <PresentationFormat>Panorámica</PresentationFormat>
  <Paragraphs>35</Paragraphs>
  <Slides>5</Slides>
  <Notes>0</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5</vt:i4>
      </vt:variant>
    </vt:vector>
  </HeadingPairs>
  <TitlesOfParts>
    <vt:vector size="16" baseType="lpstr">
      <vt:lpstr>Arial</vt:lpstr>
      <vt:lpstr>Calibri</vt:lpstr>
      <vt:lpstr>Calibri Light</vt:lpstr>
      <vt:lpstr>Gotham Rounded</vt:lpstr>
      <vt:lpstr>Gotham Rounded Bold</vt:lpstr>
      <vt:lpstr>Gotham Rounded Negrita</vt:lpstr>
      <vt:lpstr>Open Sans</vt:lpstr>
      <vt:lpstr>Open Sans SemiBold</vt:lpstr>
      <vt:lpstr>Tema de Office</vt:lpstr>
      <vt:lpstr>Voodoo Powerpoint Template</vt:lpstr>
      <vt:lpstr>1_Tema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Gerencia Analítica de Gestión del Fraude</dc:title>
  <dc:creator>John Edison Giraldo Sierra</dc:creator>
  <cp:lastModifiedBy>Julian Mauricio Correa Londono</cp:lastModifiedBy>
  <cp:revision>161</cp:revision>
  <dcterms:created xsi:type="dcterms:W3CDTF">2020-12-18T13:35:10Z</dcterms:created>
  <dcterms:modified xsi:type="dcterms:W3CDTF">2022-10-13T22:03:04Z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0x01010095D28B82BBF0B34DBD81917F4E975A27</vt:lpwstr>
  </property>
</Properties>
</file>