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DF62-7788-4B45-A4A4-6B76931B5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28C5BD-41DD-4BC1-89B9-685466B23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635FD-0E5F-4F56-AA09-1A62CDDD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F482B-14A2-4889-AFA2-6F4A91BD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D5BE7-9B76-4604-88FA-27786DC4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9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77340-D32B-4D42-980D-E204FCE4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BEC943-295D-4CFE-BBBA-BDE7457E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77975-B5A4-4DF5-BB06-4E6C01FE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770CB-49CD-48B6-9DE3-3042AE82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95E9A-F9A5-4388-8C8D-3E6BC3BD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8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576C04-F518-4823-8DCA-97772DC1E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BC8F8E-9D31-43D5-B4A1-768F37622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BA604-C197-4A52-87FA-2AC844A1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33902-F409-43A2-A67B-7878E735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32572-E2C0-4EED-A888-936EB5CF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73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EC46F-D74C-434E-9C6B-901AEE15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D2CF8F-3CE8-481A-91A2-7103F47B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39656-0B94-44D1-ACFB-37C958F8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8390B-F772-45A7-9164-0724DD95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0ECE7-483A-453C-AC83-96C04A22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FF1ED-4A92-4C5E-846D-B75A625D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88068-F1DC-4574-8F3B-C944A4B61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92C9F-430A-41B5-99A7-07934631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608BD-73BE-44B4-97FE-2495FFE9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82642-8BFB-482A-833A-72CD9F80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8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0DF3D-E897-4D93-8E1D-5877F8C8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0CB44-BAE0-4C05-8F80-99712B63E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564CA-1022-4EAB-BF2E-C71AB288B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9127E-3215-4A40-9A7A-2DB313D9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CED77-105A-4203-A7D6-9E17A75D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D29EFE-20A2-4F7D-8FDD-A76B24C3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83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8D9AB-4AE9-49E2-8A12-5911B921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98FD3-A3F7-45E6-B818-9C208FF47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861672-85D7-468E-B538-3FD3703D8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146C9E-4732-4AE2-842E-EA0144555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D8C08B-09D5-43DB-89AA-FAC58C8E6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FED82D-3A32-4C32-AF80-36D816DA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72A1D9-E005-4D65-9878-F792CF69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671464-6BD0-4F93-B933-9F888D03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30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23DA2-A385-49B3-8B06-AA8CDF2E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1A6011-D66F-4359-925C-4BFE3BFA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440E44-BDCE-4EFD-BF1F-C83DA13A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B036A9-3CEF-493A-96B1-2AFB184F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34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C9C7D2-01C2-4613-A81E-2CB5B878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1C636-D1D7-4434-ABC8-59A4531B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9014B0-525C-40AB-99A6-56302A87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33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25997-9178-46F0-8F43-A43B6393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56432-22CE-4758-B773-975B4456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52B677-039B-4BD3-B39C-BBB94224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C93944-7CD2-4D67-9A0F-CB281CBB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A6EE7-211B-4614-9724-E75115DD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86B8F4-D3C4-4AA7-94C6-E55D9633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6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78601-3166-4DB1-AC33-12CF0D1B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8BA733-BF74-49F6-8C17-85EB60E53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26812-1E5A-4D67-BA4C-0C53EE240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9DB2C7-3938-49E1-98A2-E328FA0E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B28A0-5727-4C0F-8B02-3FC9CA7D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76646E-34FA-44F6-AADB-A69C3E8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36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CF4E2C-F069-4C84-914B-2CBFA617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381D99-1BFA-4386-A15E-7032AD6F6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A52C4-BBCC-4460-9B7A-B39C82CCE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878CD-380E-4BCC-8198-90E9CE984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0A18D-AF15-4174-BD99-35990ADC5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4C01F-24D1-4B32-969F-E252A064C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15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B69E5-6D9A-4F61-9695-347CD1CA9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CS307 Database</a:t>
            </a:r>
            <a:br>
              <a:rPr lang="en-US" altLang="zh-CN" dirty="0"/>
            </a:br>
            <a:r>
              <a:rPr lang="en-US" altLang="zh-CN" dirty="0"/>
              <a:t>Project 2 Presentation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29AF46-BB60-4537-BC1D-BD9E3C953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499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dirty="0"/>
              <a:t>12011525 </a:t>
            </a:r>
            <a:r>
              <a:rPr lang="zh-CN" altLang="en-US" dirty="0"/>
              <a:t>徐延楷</a:t>
            </a:r>
          </a:p>
          <a:p>
            <a:r>
              <a:rPr lang="en-US" altLang="zh-CN" dirty="0"/>
              <a:t>12011528 </a:t>
            </a:r>
            <a:r>
              <a:rPr lang="zh-CN" altLang="en-US" dirty="0"/>
              <a:t>张艺严</a:t>
            </a:r>
          </a:p>
          <a:p>
            <a:r>
              <a:rPr lang="en-US" altLang="zh-CN" dirty="0"/>
              <a:t>12012524 </a:t>
            </a:r>
            <a:r>
              <a:rPr lang="zh-CN" altLang="en-US" dirty="0"/>
              <a:t>陈张杰</a:t>
            </a:r>
          </a:p>
        </p:txBody>
      </p:sp>
    </p:spTree>
    <p:extLst>
      <p:ext uri="{BB962C8B-B14F-4D97-AF65-F5344CB8AC3E}">
        <p14:creationId xmlns:p14="http://schemas.microsoft.com/office/powerpoint/2010/main" val="3972186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14151-5113-4477-9669-A754694A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E4E90-1CE1-4DD0-8CB3-A6CCE9B0A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3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540F2-B708-43C9-8937-371F14BF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671" y="2766218"/>
            <a:ext cx="5340658" cy="1325563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Thanks for listening!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57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E306A-0D8A-40D9-87FC-7D32BD57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 Design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6CBB86-B9C1-4627-944E-27903D3F8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78" y="1403735"/>
            <a:ext cx="6542843" cy="5178722"/>
          </a:xfrm>
        </p:spPr>
      </p:pic>
    </p:spTree>
    <p:extLst>
      <p:ext uri="{BB962C8B-B14F-4D97-AF65-F5344CB8AC3E}">
        <p14:creationId xmlns:p14="http://schemas.microsoft.com/office/powerpoint/2010/main" val="414772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7B336-CDE4-4E1F-BD58-94E023C6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Prerequisites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38BCA-5E99-4776-A3EC-0874168A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19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EA160-A61A-4A45-AB17-465ECD84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Importing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6B1E6-30BD-4304-83F3-464D791F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10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F1EC9-5A9E-48AA-92D4-E1DEDBC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course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08674-ABA5-4546-A39C-D9FFDC76A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3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B2FC6-8C74-41FF-957E-D86F960A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Enroll course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37A76-675C-4883-95C6-6641B385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COURSE_NOT_FOUND: searching the corresponding course ID in table section.</a:t>
            </a:r>
          </a:p>
          <a:p>
            <a:endParaRPr lang="en-US" altLang="zh-CN" dirty="0"/>
          </a:p>
          <a:p>
            <a:r>
              <a:rPr lang="en-US" altLang="zh-CN" dirty="0"/>
              <a:t>​ALREADY_ENROLLED: searching the section ID in </a:t>
            </a:r>
            <a:r>
              <a:rPr lang="en-US" altLang="zh-CN" dirty="0" err="1"/>
              <a:t>student_course</a:t>
            </a:r>
            <a:r>
              <a:rPr lang="en-US" altLang="zh-CN" dirty="0"/>
              <a:t> table.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​ALREADY_PASSED: searching the section IDs related to the course ID in </a:t>
            </a:r>
            <a:r>
              <a:rPr lang="en-US" altLang="zh-CN" dirty="0" err="1"/>
              <a:t>student_course</a:t>
            </a:r>
            <a:r>
              <a:rPr lang="en-US" altLang="zh-CN" dirty="0"/>
              <a:t> table, where grade is over 60.</a:t>
            </a:r>
          </a:p>
          <a:p>
            <a:endParaRPr lang="en-US" altLang="zh-CN" dirty="0"/>
          </a:p>
          <a:p>
            <a:r>
              <a:rPr lang="en-US" altLang="zh-CN" dirty="0"/>
              <a:t>​PREREQUISITES_NOT_FULFILLED: using </a:t>
            </a:r>
            <a:r>
              <a:rPr lang="en-US" altLang="zh-CN" dirty="0" err="1"/>
              <a:t>is_prerequisite_satisfied</a:t>
            </a:r>
            <a:r>
              <a:rPr lang="en-US" altLang="zh-CN" dirty="0"/>
              <a:t>().</a:t>
            </a:r>
          </a:p>
          <a:p>
            <a:endParaRPr lang="en-US" altLang="zh-CN" dirty="0"/>
          </a:p>
          <a:p>
            <a:r>
              <a:rPr lang="en-US" altLang="zh-CN" dirty="0"/>
              <a:t>​COURSE_CONFLICT_FOUND: search the same course first, then search whether time conflict exists.</a:t>
            </a:r>
          </a:p>
          <a:p>
            <a:endParaRPr lang="en-US" altLang="zh-CN" dirty="0"/>
          </a:p>
          <a:p>
            <a:r>
              <a:rPr lang="en-US" altLang="zh-CN" dirty="0"/>
              <a:t>If all upper failures don’t occur. Return SUCCESS and alter the table.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23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C6631-F90B-4D91-88F4-8A558DFF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Enroll course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A7A4A-80E0-4355-8D8E-260E8075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Multiple queries, using SQL function to process.</a:t>
            </a:r>
          </a:p>
          <a:p>
            <a:endParaRPr lang="en-US" altLang="zh-C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585DD5-4E2C-4BAD-A7B2-6263D19F3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13" y="2479863"/>
            <a:ext cx="1051560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exists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course_id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semester_id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section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course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 on 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section.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course_id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section.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$2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intersect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   select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course_id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semester_id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section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course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 on 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section.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course_id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student_course sc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section.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sc.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student_id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$1))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then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'COURSE_CONFLICT_FOUND'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end 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02F9891-668C-42D2-898C-37003E37E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545" y="2479863"/>
            <a:ext cx="6179561" cy="41088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exists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target_section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semester_id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semester,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day_of_week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unnest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week_list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week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class_start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start_time,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class_end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end_time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 class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                                    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section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on 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section.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$2),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enrolled_section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semester_id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semester,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day_of_week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unnest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week_list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week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class_start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start_time,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class_end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end_time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student_course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student_id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$1)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section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section.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class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                                           on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select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   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target_section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enrolled_section.semester = target_section.semester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enrolled_section.day = target_section.day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enrolled_section.week = target_section.week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((target_section.start_time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between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enrolled_section.start_time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enrolled_section.end_time)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(target_section.end_time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between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enrolled_section.start_time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enrolled_section.end_time))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))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then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'COURSE_CONFLICT_FOUND'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end 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6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5C1E7-FAF3-4B81-A06D-3EE7948D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course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CB786-C1C1-4DDE-9252-D07BF627F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student ID, date</a:t>
            </a:r>
          </a:p>
          <a:p>
            <a:r>
              <a:rPr lang="en-US" altLang="zh-CN" dirty="0"/>
              <a:t>Output: course table</a:t>
            </a:r>
          </a:p>
          <a:p>
            <a:endParaRPr lang="en-US" altLang="zh-CN" dirty="0"/>
          </a:p>
          <a:p>
            <a:r>
              <a:rPr lang="en-US" altLang="zh-CN" dirty="0"/>
              <a:t>Problem: get target week</a:t>
            </a:r>
          </a:p>
          <a:p>
            <a:r>
              <a:rPr lang="en-US" altLang="zh-CN" dirty="0"/>
              <a:t>ceil(((date – semester.begin_date) + 1) / 7.0)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DFEF75B-F261-4BB5-8FC3-E413F8B37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392" y="1690688"/>
            <a:ext cx="4237608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query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with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temp_sections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student_course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student_id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$1),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temp_week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unnest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week_list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week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day_of_week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c2.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course_name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||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'['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||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||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']'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class_name,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instructor_id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instructor_id,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u.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full_name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instructor_full_name,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class_start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class_begin,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class_end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class_end,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location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location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               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temp_sections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section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 on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class c on 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instructor i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user_id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instructor_id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"user" u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i.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user_id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course c2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on 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course_id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c2.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semester_id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current_semester_id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temp_week.day,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temp_week.class_name,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temp_week.instructor_id,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temp_week.instructor_full_name,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temp_week.class_begin,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temp_week.class_end,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temp_week.location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temp_week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where week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week_num;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0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3AB1B-B2BF-426F-8A1D-D45603A0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311E1-83C6-4F07-AA9A-262B10AA1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67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947</Words>
  <Application>Microsoft Office PowerPoint</Application>
  <PresentationFormat>宽屏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 Unicode MS</vt:lpstr>
      <vt:lpstr>等线</vt:lpstr>
      <vt:lpstr>等线 Light</vt:lpstr>
      <vt:lpstr>Arial</vt:lpstr>
      <vt:lpstr>Office 主题​​</vt:lpstr>
      <vt:lpstr>CS307 Database Project 2 Presentation</vt:lpstr>
      <vt:lpstr>Database Design</vt:lpstr>
      <vt:lpstr>Prerequisites</vt:lpstr>
      <vt:lpstr>Importing Data</vt:lpstr>
      <vt:lpstr>Search course</vt:lpstr>
      <vt:lpstr>Enroll course</vt:lpstr>
      <vt:lpstr>Enroll course</vt:lpstr>
      <vt:lpstr>Get course table</vt:lpstr>
      <vt:lpstr>Performance</vt:lpstr>
      <vt:lpstr>Optimizations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CS307 </dc:title>
  <dc:creator>Chen Jeffery</dc:creator>
  <cp:lastModifiedBy>Chen Jeffery</cp:lastModifiedBy>
  <cp:revision>52</cp:revision>
  <dcterms:created xsi:type="dcterms:W3CDTF">2021-12-30T05:02:05Z</dcterms:created>
  <dcterms:modified xsi:type="dcterms:W3CDTF">2021-12-30T06:53:23Z</dcterms:modified>
</cp:coreProperties>
</file>