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D4B5-A3A0-4A27-B5A0-AB59E3B4F676}" type="datetimeFigureOut">
              <a:rPr lang="de-DE" smtClean="0"/>
              <a:pPr/>
              <a:t>08.03.2017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8145-177E-49B5-B950-3A94EE3C52A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D4B5-A3A0-4A27-B5A0-AB59E3B4F676}" type="datetimeFigureOut">
              <a:rPr lang="de-DE" smtClean="0"/>
              <a:pPr/>
              <a:t>08.03.2017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8145-177E-49B5-B950-3A94EE3C52A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D4B5-A3A0-4A27-B5A0-AB59E3B4F676}" type="datetimeFigureOut">
              <a:rPr lang="de-DE" smtClean="0"/>
              <a:pPr/>
              <a:t>08.03.2017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8145-177E-49B5-B950-3A94EE3C52A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D4B5-A3A0-4A27-B5A0-AB59E3B4F676}" type="datetimeFigureOut">
              <a:rPr lang="de-DE" smtClean="0"/>
              <a:pPr/>
              <a:t>08.03.2017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8145-177E-49B5-B950-3A94EE3C52A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D4B5-A3A0-4A27-B5A0-AB59E3B4F676}" type="datetimeFigureOut">
              <a:rPr lang="de-DE" smtClean="0"/>
              <a:pPr/>
              <a:t>08.03.2017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8145-177E-49B5-B950-3A94EE3C52A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D4B5-A3A0-4A27-B5A0-AB59E3B4F676}" type="datetimeFigureOut">
              <a:rPr lang="de-DE" smtClean="0"/>
              <a:pPr/>
              <a:t>08.03.2017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8145-177E-49B5-B950-3A94EE3C52A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D4B5-A3A0-4A27-B5A0-AB59E3B4F676}" type="datetimeFigureOut">
              <a:rPr lang="de-DE" smtClean="0"/>
              <a:pPr/>
              <a:t>08.03.2017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8145-177E-49B5-B950-3A94EE3C52A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D4B5-A3A0-4A27-B5A0-AB59E3B4F676}" type="datetimeFigureOut">
              <a:rPr lang="de-DE" smtClean="0"/>
              <a:pPr/>
              <a:t>08.03.2017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8145-177E-49B5-B950-3A94EE3C52A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D4B5-A3A0-4A27-B5A0-AB59E3B4F676}" type="datetimeFigureOut">
              <a:rPr lang="de-DE" smtClean="0"/>
              <a:pPr/>
              <a:t>08.03.2017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8145-177E-49B5-B950-3A94EE3C52A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D4B5-A3A0-4A27-B5A0-AB59E3B4F676}" type="datetimeFigureOut">
              <a:rPr lang="de-DE" smtClean="0"/>
              <a:pPr/>
              <a:t>08.03.2017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8145-177E-49B5-B950-3A94EE3C52A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D4B5-A3A0-4A27-B5A0-AB59E3B4F676}" type="datetimeFigureOut">
              <a:rPr lang="de-DE" smtClean="0"/>
              <a:pPr/>
              <a:t>08.03.2017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8145-177E-49B5-B950-3A94EE3C52A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9D4B5-A3A0-4A27-B5A0-AB59E3B4F676}" type="datetimeFigureOut">
              <a:rPr lang="de-DE" smtClean="0"/>
              <a:pPr/>
              <a:t>08.03.2017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58145-177E-49B5-B950-3A94EE3C52A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759"/>
          <p:cNvSpPr>
            <a:spLocks noChangeAspect="1" noChangeArrowheads="1"/>
          </p:cNvSpPr>
          <p:nvPr/>
        </p:nvSpPr>
        <p:spPr bwMode="auto">
          <a:xfrm>
            <a:off x="428596" y="960885"/>
            <a:ext cx="201613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  <a:defRPr/>
            </a:pPr>
            <a:endParaRPr lang="de-DE">
              <a:cs typeface="+mn-cs"/>
            </a:endParaRPr>
          </a:p>
        </p:txBody>
      </p:sp>
      <p:graphicFrame>
        <p:nvGraphicFramePr>
          <p:cNvPr id="4" name="Group 1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76763"/>
              </p:ext>
            </p:extLst>
          </p:nvPr>
        </p:nvGraphicFramePr>
        <p:xfrm>
          <a:off x="152400" y="53975"/>
          <a:ext cx="8880475" cy="288925"/>
        </p:xfrm>
        <a:graphic>
          <a:graphicData uri="http://schemas.openxmlformats.org/drawingml/2006/table">
            <a:tbl>
              <a:tblPr/>
              <a:tblGrid>
                <a:gridCol w="315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3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050" b="1" dirty="0">
                          <a:latin typeface="Calibri" pitchFamily="34" charset="0"/>
                        </a:rPr>
                        <a:t>Projekt 4b5 – HP Kirchenchor </a:t>
                      </a:r>
                      <a:r>
                        <a:rPr lang="de-DE" sz="1050" b="1" dirty="0" err="1">
                          <a:latin typeface="Calibri" pitchFamily="34" charset="0"/>
                        </a:rPr>
                        <a:t>Pollham</a:t>
                      </a:r>
                      <a:endParaRPr kumimoji="0" lang="de-DE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Berichtsperiode: KW 10-2017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Ersteller: Lukas Knoll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Datum: 08.03.2017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417"/>
          <p:cNvGraphicFramePr>
            <a:graphicFrameLocks noGrp="1"/>
          </p:cNvGraphicFramePr>
          <p:nvPr/>
        </p:nvGraphicFramePr>
        <p:xfrm>
          <a:off x="152400" y="397565"/>
          <a:ext cx="8880282" cy="1105561"/>
        </p:xfrm>
        <a:graphic>
          <a:graphicData uri="http://schemas.openxmlformats.org/drawingml/2006/table">
            <a:tbl>
              <a:tblPr/>
              <a:tblGrid>
                <a:gridCol w="2201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4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9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9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Zeit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Qualität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725458"/>
              </p:ext>
            </p:extLst>
          </p:nvPr>
        </p:nvGraphicFramePr>
        <p:xfrm>
          <a:off x="152400" y="3212976"/>
          <a:ext cx="8872330" cy="1076540"/>
        </p:xfrm>
        <a:graphic>
          <a:graphicData uri="http://schemas.openxmlformats.org/drawingml/2006/table">
            <a:tbl>
              <a:tblPr/>
              <a:tblGrid>
                <a:gridCol w="435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Notwendige Entscheidungen: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Nächste Schritte: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5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Alle zur Zeit relevanten Daten vorhanden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Arbeiten an Google Drive, Datenbank und Layouts der weiteren Menüs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074319"/>
              </p:ext>
            </p:extLst>
          </p:nvPr>
        </p:nvGraphicFramePr>
        <p:xfrm>
          <a:off x="152400" y="4653888"/>
          <a:ext cx="8848757" cy="1622390"/>
        </p:xfrm>
        <a:graphic>
          <a:graphicData uri="http://schemas.openxmlformats.org/drawingml/2006/table">
            <a:tbl>
              <a:tblPr/>
              <a:tblGrid>
                <a:gridCol w="7388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7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Meilensteine: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Zeit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MWTypeRegular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endParaRPr lang="de-DE" sz="1000" dirty="0"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Calibri" pitchFamily="34" charset="0"/>
                        </a:rPr>
                        <a:t>Geplant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err="1">
                          <a:latin typeface="Calibri" pitchFamily="34" charset="0"/>
                        </a:rPr>
                        <a:t>Forecast</a:t>
                      </a:r>
                      <a:endParaRPr lang="de-DE" sz="1000" dirty="0"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Seitenlayout grafisch erstellen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KW42/16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KW42/16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Googlekalender</a:t>
                      </a:r>
                      <a:endParaRPr kumimoji="0" lang="de-DE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KW4/17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KW4/17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Group 1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762212"/>
              </p:ext>
            </p:extLst>
          </p:nvPr>
        </p:nvGraphicFramePr>
        <p:xfrm>
          <a:off x="120874" y="1571612"/>
          <a:ext cx="8880282" cy="1624095"/>
        </p:xfrm>
        <a:graphic>
          <a:graphicData uri="http://schemas.openxmlformats.org/drawingml/2006/table">
            <a:tbl>
              <a:tblPr/>
              <a:tblGrid>
                <a:gridCol w="435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8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8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Ergebnisse: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Top Themen / Maßnahmen: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7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" pitchFamily="2" charset="2"/>
                        </a:rPr>
                        <a:t>Präsentation der Zwischenergebnisse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" pitchFamily="2" charset="2"/>
                        </a:rPr>
                        <a:t>Layout des Menüs Mitglieder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Projekt liegt perfekt im Zeitplan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Qualität ist wie erwartet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Kontakt zu Auftraggeber/Kontaktperson gut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Box 195"/>
          <p:cNvSpPr txBox="1">
            <a:spLocks noChangeArrowheads="1"/>
          </p:cNvSpPr>
          <p:nvPr/>
        </p:nvSpPr>
        <p:spPr bwMode="auto">
          <a:xfrm>
            <a:off x="357158" y="665610"/>
            <a:ext cx="3542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de-DE" sz="800" dirty="0">
                <a:solidFill>
                  <a:schemeClr val="tx1"/>
                </a:solidFill>
              </a:rPr>
              <a:t>Letzter </a:t>
            </a:r>
          </a:p>
          <a:p>
            <a:pPr>
              <a:buFont typeface="Wingdings" pitchFamily="2" charset="2"/>
              <a:buNone/>
            </a:pPr>
            <a:r>
              <a:rPr lang="de-DE" sz="800" dirty="0">
                <a:solidFill>
                  <a:schemeClr val="tx1"/>
                </a:solidFill>
              </a:rPr>
              <a:t>Stand</a:t>
            </a:r>
          </a:p>
        </p:txBody>
      </p:sp>
      <p:grpSp>
        <p:nvGrpSpPr>
          <p:cNvPr id="10" name="Gruppieren 31"/>
          <p:cNvGrpSpPr/>
          <p:nvPr/>
        </p:nvGrpSpPr>
        <p:grpSpPr>
          <a:xfrm>
            <a:off x="952603" y="656085"/>
            <a:ext cx="325410" cy="832976"/>
            <a:chOff x="7750175" y="600075"/>
            <a:chExt cx="325410" cy="832976"/>
          </a:xfrm>
        </p:grpSpPr>
        <p:sp>
          <p:nvSpPr>
            <p:cNvPr id="11" name="Text Box 196"/>
            <p:cNvSpPr txBox="1">
              <a:spLocks noChangeArrowheads="1"/>
            </p:cNvSpPr>
            <p:nvPr/>
          </p:nvSpPr>
          <p:spPr bwMode="auto">
            <a:xfrm>
              <a:off x="7750175" y="600075"/>
              <a:ext cx="3254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de-DE" sz="800" dirty="0">
                  <a:solidFill>
                    <a:schemeClr val="tx1"/>
                  </a:solidFill>
                </a:rPr>
                <a:t>Aktuell</a:t>
              </a:r>
            </a:p>
          </p:txBody>
        </p:sp>
        <p:grpSp>
          <p:nvGrpSpPr>
            <p:cNvPr id="12" name="Gruppieren 29"/>
            <p:cNvGrpSpPr/>
            <p:nvPr/>
          </p:nvGrpSpPr>
          <p:grpSpPr>
            <a:xfrm>
              <a:off x="7800947" y="747251"/>
              <a:ext cx="274638" cy="685800"/>
              <a:chOff x="7826347" y="740901"/>
              <a:chExt cx="274638" cy="685800"/>
            </a:xfrm>
          </p:grpSpPr>
          <p:sp>
            <p:nvSpPr>
              <p:cNvPr id="13" name="Rectangle 187"/>
              <p:cNvSpPr>
                <a:spLocks noChangeAspect="1" noChangeArrowheads="1"/>
              </p:cNvSpPr>
              <p:nvPr/>
            </p:nvSpPr>
            <p:spPr bwMode="auto">
              <a:xfrm>
                <a:off x="7826347" y="740901"/>
                <a:ext cx="274638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  <a:defRPr/>
                </a:pPr>
                <a:endParaRPr lang="de-DE" dirty="0">
                  <a:cs typeface="+mn-cs"/>
                </a:endParaRPr>
              </a:p>
            </p:txBody>
          </p:sp>
          <p:sp>
            <p:nvSpPr>
              <p:cNvPr id="14" name="Oval 189"/>
              <p:cNvSpPr>
                <a:spLocks noChangeAspect="1" noChangeArrowheads="1"/>
              </p:cNvSpPr>
              <p:nvPr/>
            </p:nvSpPr>
            <p:spPr bwMode="auto">
              <a:xfrm>
                <a:off x="7856538" y="750888"/>
                <a:ext cx="195263" cy="1936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15" name="Oval 547"/>
              <p:cNvSpPr>
                <a:spLocks noChangeAspect="1" noChangeArrowheads="1"/>
              </p:cNvSpPr>
              <p:nvPr/>
            </p:nvSpPr>
            <p:spPr bwMode="auto">
              <a:xfrm>
                <a:off x="7856538" y="973138"/>
                <a:ext cx="195263" cy="1936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16" name="Oval 556"/>
              <p:cNvSpPr>
                <a:spLocks noChangeAspect="1" noChangeArrowheads="1"/>
              </p:cNvSpPr>
              <p:nvPr/>
            </p:nvSpPr>
            <p:spPr bwMode="auto">
              <a:xfrm>
                <a:off x="7859713" y="1189038"/>
                <a:ext cx="195263" cy="193675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</p:grpSp>
      </p:grpSp>
      <p:sp>
        <p:nvSpPr>
          <p:cNvPr id="17" name="Text Box 197"/>
          <p:cNvSpPr txBox="1">
            <a:spLocks noChangeArrowheads="1"/>
          </p:cNvSpPr>
          <p:nvPr/>
        </p:nvSpPr>
        <p:spPr bwMode="auto">
          <a:xfrm>
            <a:off x="1627291" y="665610"/>
            <a:ext cx="414337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de-DE" sz="800">
                <a:solidFill>
                  <a:schemeClr val="tx1"/>
                </a:solidFill>
              </a:rPr>
              <a:t>Forecast</a:t>
            </a:r>
          </a:p>
        </p:txBody>
      </p:sp>
      <p:sp>
        <p:nvSpPr>
          <p:cNvPr id="18" name="Rectangle 759"/>
          <p:cNvSpPr>
            <a:spLocks noChangeAspect="1" noChangeArrowheads="1"/>
          </p:cNvSpPr>
          <p:nvPr/>
        </p:nvSpPr>
        <p:spPr bwMode="auto">
          <a:xfrm>
            <a:off x="1733653" y="960885"/>
            <a:ext cx="201613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  <a:defRPr/>
            </a:pPr>
            <a:endParaRPr lang="de-DE">
              <a:cs typeface="+mn-cs"/>
            </a:endParaRPr>
          </a:p>
        </p:txBody>
      </p:sp>
      <p:sp>
        <p:nvSpPr>
          <p:cNvPr id="19" name="Text Box 195"/>
          <p:cNvSpPr txBox="1">
            <a:spLocks noChangeArrowheads="1"/>
          </p:cNvSpPr>
          <p:nvPr/>
        </p:nvSpPr>
        <p:spPr bwMode="auto">
          <a:xfrm>
            <a:off x="4673480" y="652443"/>
            <a:ext cx="3542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de-DE" sz="800" dirty="0">
                <a:solidFill>
                  <a:schemeClr val="tx1"/>
                </a:solidFill>
              </a:rPr>
              <a:t>Letzter </a:t>
            </a:r>
          </a:p>
          <a:p>
            <a:pPr>
              <a:buFont typeface="Wingdings" pitchFamily="2" charset="2"/>
              <a:buNone/>
            </a:pPr>
            <a:r>
              <a:rPr lang="de-DE" sz="800" dirty="0">
                <a:solidFill>
                  <a:schemeClr val="tx1"/>
                </a:solidFill>
              </a:rPr>
              <a:t>Stand</a:t>
            </a:r>
          </a:p>
        </p:txBody>
      </p:sp>
      <p:sp>
        <p:nvSpPr>
          <p:cNvPr id="20" name="Rectangle 759"/>
          <p:cNvSpPr>
            <a:spLocks noChangeAspect="1" noChangeArrowheads="1"/>
          </p:cNvSpPr>
          <p:nvPr/>
        </p:nvSpPr>
        <p:spPr bwMode="auto">
          <a:xfrm>
            <a:off x="4762513" y="947718"/>
            <a:ext cx="201613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  <a:defRPr/>
            </a:pPr>
            <a:endParaRPr lang="de-DE">
              <a:cs typeface="+mn-cs"/>
            </a:endParaRPr>
          </a:p>
        </p:txBody>
      </p:sp>
      <p:grpSp>
        <p:nvGrpSpPr>
          <p:cNvPr id="21" name="Gruppieren 31"/>
          <p:cNvGrpSpPr/>
          <p:nvPr/>
        </p:nvGrpSpPr>
        <p:grpSpPr>
          <a:xfrm>
            <a:off x="5268925" y="642918"/>
            <a:ext cx="325410" cy="808038"/>
            <a:chOff x="7750175" y="600075"/>
            <a:chExt cx="325410" cy="808038"/>
          </a:xfrm>
        </p:grpSpPr>
        <p:sp>
          <p:nvSpPr>
            <p:cNvPr id="22" name="Text Box 196"/>
            <p:cNvSpPr txBox="1">
              <a:spLocks noChangeArrowheads="1"/>
            </p:cNvSpPr>
            <p:nvPr/>
          </p:nvSpPr>
          <p:spPr bwMode="auto">
            <a:xfrm>
              <a:off x="7750175" y="600075"/>
              <a:ext cx="3254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de-DE" sz="800" dirty="0">
                  <a:solidFill>
                    <a:schemeClr val="tx1"/>
                  </a:solidFill>
                </a:rPr>
                <a:t>Aktuell</a:t>
              </a:r>
            </a:p>
          </p:txBody>
        </p:sp>
        <p:grpSp>
          <p:nvGrpSpPr>
            <p:cNvPr id="23" name="Gruppieren 29"/>
            <p:cNvGrpSpPr/>
            <p:nvPr/>
          </p:nvGrpSpPr>
          <p:grpSpPr>
            <a:xfrm>
              <a:off x="7791450" y="722313"/>
              <a:ext cx="274638" cy="685800"/>
              <a:chOff x="7816850" y="715963"/>
              <a:chExt cx="274638" cy="685800"/>
            </a:xfrm>
          </p:grpSpPr>
          <p:sp>
            <p:nvSpPr>
              <p:cNvPr id="24" name="Rectangle 187"/>
              <p:cNvSpPr>
                <a:spLocks noChangeAspect="1" noChangeArrowheads="1"/>
              </p:cNvSpPr>
              <p:nvPr/>
            </p:nvSpPr>
            <p:spPr bwMode="auto">
              <a:xfrm>
                <a:off x="7816850" y="715963"/>
                <a:ext cx="274638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  <a:defRPr/>
                </a:pPr>
                <a:endParaRPr lang="de-DE">
                  <a:cs typeface="+mn-cs"/>
                </a:endParaRPr>
              </a:p>
            </p:txBody>
          </p:sp>
          <p:sp>
            <p:nvSpPr>
              <p:cNvPr id="25" name="Oval 189"/>
              <p:cNvSpPr>
                <a:spLocks noChangeAspect="1" noChangeArrowheads="1"/>
              </p:cNvSpPr>
              <p:nvPr/>
            </p:nvSpPr>
            <p:spPr bwMode="auto">
              <a:xfrm>
                <a:off x="7856538" y="750888"/>
                <a:ext cx="195263" cy="1936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26" name="Oval 547"/>
              <p:cNvSpPr>
                <a:spLocks noChangeAspect="1" noChangeArrowheads="1"/>
              </p:cNvSpPr>
              <p:nvPr/>
            </p:nvSpPr>
            <p:spPr bwMode="auto">
              <a:xfrm>
                <a:off x="7856538" y="973138"/>
                <a:ext cx="195263" cy="1936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27" name="Oval 556"/>
              <p:cNvSpPr>
                <a:spLocks noChangeAspect="1" noChangeArrowheads="1"/>
              </p:cNvSpPr>
              <p:nvPr/>
            </p:nvSpPr>
            <p:spPr bwMode="auto">
              <a:xfrm>
                <a:off x="7859713" y="1189038"/>
                <a:ext cx="195263" cy="193675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</p:grpSp>
      </p:grpSp>
      <p:grpSp>
        <p:nvGrpSpPr>
          <p:cNvPr id="28" name="Gruppieren 27"/>
          <p:cNvGrpSpPr/>
          <p:nvPr/>
        </p:nvGrpSpPr>
        <p:grpSpPr>
          <a:xfrm>
            <a:off x="5943613" y="652443"/>
            <a:ext cx="414337" cy="798513"/>
            <a:chOff x="8443913" y="609600"/>
            <a:chExt cx="414337" cy="798513"/>
          </a:xfrm>
        </p:grpSpPr>
        <p:sp>
          <p:nvSpPr>
            <p:cNvPr id="29" name="Text Box 197"/>
            <p:cNvSpPr txBox="1">
              <a:spLocks noChangeArrowheads="1"/>
            </p:cNvSpPr>
            <p:nvPr/>
          </p:nvSpPr>
          <p:spPr bwMode="auto">
            <a:xfrm>
              <a:off x="8443913" y="609600"/>
              <a:ext cx="414337" cy="122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de-DE" sz="800">
                  <a:solidFill>
                    <a:schemeClr val="tx1"/>
                  </a:solidFill>
                </a:rPr>
                <a:t>Forecast</a:t>
              </a:r>
            </a:p>
          </p:txBody>
        </p:sp>
        <p:grpSp>
          <p:nvGrpSpPr>
            <p:cNvPr id="30" name="Gruppieren 24"/>
            <p:cNvGrpSpPr/>
            <p:nvPr/>
          </p:nvGrpSpPr>
          <p:grpSpPr>
            <a:xfrm>
              <a:off x="8550275" y="904875"/>
              <a:ext cx="201613" cy="503238"/>
              <a:chOff x="7308850" y="904875"/>
              <a:chExt cx="201613" cy="503238"/>
            </a:xfrm>
          </p:grpSpPr>
          <p:sp>
            <p:nvSpPr>
              <p:cNvPr id="31" name="Rectangle 759"/>
              <p:cNvSpPr>
                <a:spLocks noChangeAspect="1" noChangeArrowheads="1"/>
              </p:cNvSpPr>
              <p:nvPr/>
            </p:nvSpPr>
            <p:spPr bwMode="auto">
              <a:xfrm>
                <a:off x="7308850" y="904875"/>
                <a:ext cx="201613" cy="5032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  <a:defRPr/>
                </a:pPr>
                <a:endParaRPr lang="de-DE">
                  <a:cs typeface="+mn-cs"/>
                </a:endParaRPr>
              </a:p>
            </p:txBody>
          </p:sp>
          <p:sp>
            <p:nvSpPr>
              <p:cNvPr id="32" name="Oval 760"/>
              <p:cNvSpPr>
                <a:spLocks noChangeAspect="1" noChangeArrowheads="1"/>
              </p:cNvSpPr>
              <p:nvPr/>
            </p:nvSpPr>
            <p:spPr bwMode="auto">
              <a:xfrm flipH="1">
                <a:off x="7346950" y="935038"/>
                <a:ext cx="125413" cy="12541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33" name="Oval 761"/>
              <p:cNvSpPr>
                <a:spLocks noChangeAspect="1" noChangeArrowheads="1"/>
              </p:cNvSpPr>
              <p:nvPr/>
            </p:nvSpPr>
            <p:spPr bwMode="auto">
              <a:xfrm flipH="1">
                <a:off x="7346950" y="1090613"/>
                <a:ext cx="125413" cy="12541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34" name="Oval 762"/>
              <p:cNvSpPr>
                <a:spLocks noChangeAspect="1" noChangeArrowheads="1"/>
              </p:cNvSpPr>
              <p:nvPr/>
            </p:nvSpPr>
            <p:spPr bwMode="auto">
              <a:xfrm flipH="1">
                <a:off x="7346950" y="1247775"/>
                <a:ext cx="125413" cy="125413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</p:grpSp>
      </p:grpSp>
      <p:sp>
        <p:nvSpPr>
          <p:cNvPr id="36" name="Oval 760"/>
          <p:cNvSpPr>
            <a:spLocks noChangeAspect="1" noChangeArrowheads="1"/>
          </p:cNvSpPr>
          <p:nvPr/>
        </p:nvSpPr>
        <p:spPr bwMode="auto">
          <a:xfrm flipH="1">
            <a:off x="468000" y="990586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37" name="Oval 761"/>
          <p:cNvSpPr>
            <a:spLocks noChangeAspect="1" noChangeArrowheads="1"/>
          </p:cNvSpPr>
          <p:nvPr/>
        </p:nvSpPr>
        <p:spPr bwMode="auto">
          <a:xfrm flipH="1">
            <a:off x="468000" y="1146161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38" name="Oval 762"/>
          <p:cNvSpPr>
            <a:spLocks noChangeAspect="1" noChangeArrowheads="1"/>
          </p:cNvSpPr>
          <p:nvPr/>
        </p:nvSpPr>
        <p:spPr bwMode="auto">
          <a:xfrm flipH="1">
            <a:off x="468000" y="1303323"/>
            <a:ext cx="125413" cy="125413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39" name="Oval 760"/>
          <p:cNvSpPr>
            <a:spLocks noChangeAspect="1" noChangeArrowheads="1"/>
          </p:cNvSpPr>
          <p:nvPr/>
        </p:nvSpPr>
        <p:spPr bwMode="auto">
          <a:xfrm flipH="1">
            <a:off x="4803777" y="990586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40" name="Oval 761"/>
          <p:cNvSpPr>
            <a:spLocks noChangeAspect="1" noChangeArrowheads="1"/>
          </p:cNvSpPr>
          <p:nvPr/>
        </p:nvSpPr>
        <p:spPr bwMode="auto">
          <a:xfrm flipH="1">
            <a:off x="4803777" y="1146161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41" name="Oval 762"/>
          <p:cNvSpPr>
            <a:spLocks noChangeAspect="1" noChangeArrowheads="1"/>
          </p:cNvSpPr>
          <p:nvPr/>
        </p:nvSpPr>
        <p:spPr bwMode="auto">
          <a:xfrm flipH="1">
            <a:off x="4803777" y="1303323"/>
            <a:ext cx="125413" cy="125413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42" name="Oval 760"/>
          <p:cNvSpPr>
            <a:spLocks noChangeAspect="1" noChangeArrowheads="1"/>
          </p:cNvSpPr>
          <p:nvPr/>
        </p:nvSpPr>
        <p:spPr bwMode="auto">
          <a:xfrm flipH="1">
            <a:off x="1764000" y="990586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43" name="Oval 761"/>
          <p:cNvSpPr>
            <a:spLocks noChangeAspect="1" noChangeArrowheads="1"/>
          </p:cNvSpPr>
          <p:nvPr/>
        </p:nvSpPr>
        <p:spPr bwMode="auto">
          <a:xfrm flipH="1">
            <a:off x="1764000" y="1146161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44" name="Oval 762"/>
          <p:cNvSpPr>
            <a:spLocks noChangeAspect="1" noChangeArrowheads="1"/>
          </p:cNvSpPr>
          <p:nvPr/>
        </p:nvSpPr>
        <p:spPr bwMode="auto">
          <a:xfrm flipH="1">
            <a:off x="1764000" y="1303323"/>
            <a:ext cx="125413" cy="125413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759"/>
          <p:cNvSpPr>
            <a:spLocks noChangeAspect="1" noChangeArrowheads="1"/>
          </p:cNvSpPr>
          <p:nvPr/>
        </p:nvSpPr>
        <p:spPr bwMode="auto">
          <a:xfrm>
            <a:off x="428596" y="960885"/>
            <a:ext cx="201613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  <a:defRPr/>
            </a:pPr>
            <a:endParaRPr lang="de-DE">
              <a:cs typeface="+mn-cs"/>
            </a:endParaRPr>
          </a:p>
        </p:txBody>
      </p:sp>
      <p:graphicFrame>
        <p:nvGraphicFramePr>
          <p:cNvPr id="4" name="Group 1155"/>
          <p:cNvGraphicFramePr>
            <a:graphicFrameLocks noGrp="1"/>
          </p:cNvGraphicFramePr>
          <p:nvPr>
            <p:extLst/>
          </p:nvPr>
        </p:nvGraphicFramePr>
        <p:xfrm>
          <a:off x="152400" y="53975"/>
          <a:ext cx="8880475" cy="288925"/>
        </p:xfrm>
        <a:graphic>
          <a:graphicData uri="http://schemas.openxmlformats.org/drawingml/2006/table">
            <a:tbl>
              <a:tblPr/>
              <a:tblGrid>
                <a:gridCol w="315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3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050" b="1" dirty="0">
                          <a:latin typeface="Calibri" pitchFamily="34" charset="0"/>
                        </a:rPr>
                        <a:t>Projekt 4b5 – HP Kirchenchor </a:t>
                      </a:r>
                      <a:r>
                        <a:rPr lang="de-DE" sz="1050" b="1" dirty="0" err="1">
                          <a:latin typeface="Calibri" pitchFamily="34" charset="0"/>
                        </a:rPr>
                        <a:t>Pollham</a:t>
                      </a:r>
                      <a:endParaRPr kumimoji="0" lang="de-DE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Berichtsperiode: KW 5-2017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Ersteller: Lukas Knoll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Datum: 02.02.2017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417"/>
          <p:cNvGraphicFramePr>
            <a:graphicFrameLocks noGrp="1"/>
          </p:cNvGraphicFramePr>
          <p:nvPr/>
        </p:nvGraphicFramePr>
        <p:xfrm>
          <a:off x="152400" y="397565"/>
          <a:ext cx="8880282" cy="1105561"/>
        </p:xfrm>
        <a:graphic>
          <a:graphicData uri="http://schemas.openxmlformats.org/drawingml/2006/table">
            <a:tbl>
              <a:tblPr/>
              <a:tblGrid>
                <a:gridCol w="2201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4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9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9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Zeit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Qualität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78"/>
          <p:cNvGraphicFramePr>
            <a:graphicFrameLocks noGrp="1"/>
          </p:cNvGraphicFramePr>
          <p:nvPr>
            <p:extLst/>
          </p:nvPr>
        </p:nvGraphicFramePr>
        <p:xfrm>
          <a:off x="152400" y="3212976"/>
          <a:ext cx="8872330" cy="1076540"/>
        </p:xfrm>
        <a:graphic>
          <a:graphicData uri="http://schemas.openxmlformats.org/drawingml/2006/table">
            <a:tbl>
              <a:tblPr/>
              <a:tblGrid>
                <a:gridCol w="435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Notwendige Entscheidungen: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Nächste Schritte: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5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Alle zur Zeit relevanten Daten vorhanden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Layouterstellung</a:t>
                      </a: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des Menüpunktes News/Termine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Einbinden vom Google Kalender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78"/>
          <p:cNvGraphicFramePr>
            <a:graphicFrameLocks noGrp="1"/>
          </p:cNvGraphicFramePr>
          <p:nvPr>
            <p:extLst/>
          </p:nvPr>
        </p:nvGraphicFramePr>
        <p:xfrm>
          <a:off x="152400" y="4653888"/>
          <a:ext cx="8848757" cy="1622390"/>
        </p:xfrm>
        <a:graphic>
          <a:graphicData uri="http://schemas.openxmlformats.org/drawingml/2006/table">
            <a:tbl>
              <a:tblPr/>
              <a:tblGrid>
                <a:gridCol w="7388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7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Meilensteine: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Zeit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MWTypeRegular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endParaRPr lang="de-DE" sz="1000" dirty="0"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Calibri" pitchFamily="34" charset="0"/>
                        </a:rPr>
                        <a:t>Geplant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err="1">
                          <a:latin typeface="Calibri" pitchFamily="34" charset="0"/>
                        </a:rPr>
                        <a:t>Forecast</a:t>
                      </a:r>
                      <a:endParaRPr lang="de-DE" sz="1000" dirty="0"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Seitenlayout grafisch erstellen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KW42/16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KW42/16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Googlekalender</a:t>
                      </a:r>
                      <a:endParaRPr kumimoji="0" lang="de-DE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KW4/17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KW4/17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Group 178"/>
          <p:cNvGraphicFramePr>
            <a:graphicFrameLocks noGrp="1"/>
          </p:cNvGraphicFramePr>
          <p:nvPr>
            <p:extLst/>
          </p:nvPr>
        </p:nvGraphicFramePr>
        <p:xfrm>
          <a:off x="120874" y="1571612"/>
          <a:ext cx="8880282" cy="1624095"/>
        </p:xfrm>
        <a:graphic>
          <a:graphicData uri="http://schemas.openxmlformats.org/drawingml/2006/table">
            <a:tbl>
              <a:tblPr/>
              <a:tblGrid>
                <a:gridCol w="435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8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8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Ergebnisse: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Top Themen / Maßnahmen: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7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  <a:sym typeface="Wingdings" pitchFamily="2" charset="2"/>
                        </a:rPr>
                        <a:t>Planung über gesamtes Projekt abgeschlossen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  <a:sym typeface="Wingdings" pitchFamily="2" charset="2"/>
                        </a:rPr>
                        <a:t>Google Kalender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  <a:sym typeface="Wingdings" pitchFamily="2" charset="2"/>
                        </a:rPr>
                        <a:t>Seitenlayout grafisch erstellt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  <a:sym typeface="Wingdings" pitchFamily="2" charset="2"/>
                        </a:rPr>
                        <a:t>Startseite und Menüpunkt Mitglieder erstellt</a:t>
                      </a: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Projekt liegt perfekt im Zeitplan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Qualität ist wie erwartet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Kontakt zu Auftraggeber/Kontaktperson gut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Box 195"/>
          <p:cNvSpPr txBox="1">
            <a:spLocks noChangeArrowheads="1"/>
          </p:cNvSpPr>
          <p:nvPr/>
        </p:nvSpPr>
        <p:spPr bwMode="auto">
          <a:xfrm>
            <a:off x="357158" y="665610"/>
            <a:ext cx="3542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de-DE" sz="800" dirty="0">
                <a:solidFill>
                  <a:schemeClr val="tx1"/>
                </a:solidFill>
              </a:rPr>
              <a:t>Letzter </a:t>
            </a:r>
          </a:p>
          <a:p>
            <a:pPr>
              <a:buFont typeface="Wingdings" pitchFamily="2" charset="2"/>
              <a:buNone/>
            </a:pPr>
            <a:r>
              <a:rPr lang="de-DE" sz="800" dirty="0">
                <a:solidFill>
                  <a:schemeClr val="tx1"/>
                </a:solidFill>
              </a:rPr>
              <a:t>Stand</a:t>
            </a:r>
          </a:p>
        </p:txBody>
      </p:sp>
      <p:grpSp>
        <p:nvGrpSpPr>
          <p:cNvPr id="10" name="Gruppieren 31"/>
          <p:cNvGrpSpPr/>
          <p:nvPr/>
        </p:nvGrpSpPr>
        <p:grpSpPr>
          <a:xfrm>
            <a:off x="952603" y="656085"/>
            <a:ext cx="325410" cy="832976"/>
            <a:chOff x="7750175" y="600075"/>
            <a:chExt cx="325410" cy="832976"/>
          </a:xfrm>
        </p:grpSpPr>
        <p:sp>
          <p:nvSpPr>
            <p:cNvPr id="11" name="Text Box 196"/>
            <p:cNvSpPr txBox="1">
              <a:spLocks noChangeArrowheads="1"/>
            </p:cNvSpPr>
            <p:nvPr/>
          </p:nvSpPr>
          <p:spPr bwMode="auto">
            <a:xfrm>
              <a:off x="7750175" y="600075"/>
              <a:ext cx="3254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de-DE" sz="800" dirty="0">
                  <a:solidFill>
                    <a:schemeClr val="tx1"/>
                  </a:solidFill>
                </a:rPr>
                <a:t>Aktuell</a:t>
              </a:r>
            </a:p>
          </p:txBody>
        </p:sp>
        <p:grpSp>
          <p:nvGrpSpPr>
            <p:cNvPr id="12" name="Gruppieren 29"/>
            <p:cNvGrpSpPr/>
            <p:nvPr/>
          </p:nvGrpSpPr>
          <p:grpSpPr>
            <a:xfrm>
              <a:off x="7800947" y="747251"/>
              <a:ext cx="274638" cy="685800"/>
              <a:chOff x="7826347" y="740901"/>
              <a:chExt cx="274638" cy="685800"/>
            </a:xfrm>
          </p:grpSpPr>
          <p:sp>
            <p:nvSpPr>
              <p:cNvPr id="13" name="Rectangle 187"/>
              <p:cNvSpPr>
                <a:spLocks noChangeAspect="1" noChangeArrowheads="1"/>
              </p:cNvSpPr>
              <p:nvPr/>
            </p:nvSpPr>
            <p:spPr bwMode="auto">
              <a:xfrm>
                <a:off x="7826347" y="740901"/>
                <a:ext cx="274638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  <a:defRPr/>
                </a:pPr>
                <a:endParaRPr lang="de-DE" dirty="0">
                  <a:cs typeface="+mn-cs"/>
                </a:endParaRPr>
              </a:p>
            </p:txBody>
          </p:sp>
          <p:sp>
            <p:nvSpPr>
              <p:cNvPr id="14" name="Oval 189"/>
              <p:cNvSpPr>
                <a:spLocks noChangeAspect="1" noChangeArrowheads="1"/>
              </p:cNvSpPr>
              <p:nvPr/>
            </p:nvSpPr>
            <p:spPr bwMode="auto">
              <a:xfrm>
                <a:off x="7856538" y="750888"/>
                <a:ext cx="195263" cy="1936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15" name="Oval 547"/>
              <p:cNvSpPr>
                <a:spLocks noChangeAspect="1" noChangeArrowheads="1"/>
              </p:cNvSpPr>
              <p:nvPr/>
            </p:nvSpPr>
            <p:spPr bwMode="auto">
              <a:xfrm>
                <a:off x="7856538" y="973138"/>
                <a:ext cx="195263" cy="1936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16" name="Oval 556"/>
              <p:cNvSpPr>
                <a:spLocks noChangeAspect="1" noChangeArrowheads="1"/>
              </p:cNvSpPr>
              <p:nvPr/>
            </p:nvSpPr>
            <p:spPr bwMode="auto">
              <a:xfrm>
                <a:off x="7859713" y="1189038"/>
                <a:ext cx="195263" cy="193675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</p:grpSp>
      </p:grpSp>
      <p:sp>
        <p:nvSpPr>
          <p:cNvPr id="17" name="Text Box 197"/>
          <p:cNvSpPr txBox="1">
            <a:spLocks noChangeArrowheads="1"/>
          </p:cNvSpPr>
          <p:nvPr/>
        </p:nvSpPr>
        <p:spPr bwMode="auto">
          <a:xfrm>
            <a:off x="1627291" y="665610"/>
            <a:ext cx="414337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de-DE" sz="800">
                <a:solidFill>
                  <a:schemeClr val="tx1"/>
                </a:solidFill>
              </a:rPr>
              <a:t>Forecast</a:t>
            </a:r>
          </a:p>
        </p:txBody>
      </p:sp>
      <p:sp>
        <p:nvSpPr>
          <p:cNvPr id="18" name="Rectangle 759"/>
          <p:cNvSpPr>
            <a:spLocks noChangeAspect="1" noChangeArrowheads="1"/>
          </p:cNvSpPr>
          <p:nvPr/>
        </p:nvSpPr>
        <p:spPr bwMode="auto">
          <a:xfrm>
            <a:off x="1733653" y="960885"/>
            <a:ext cx="201613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  <a:defRPr/>
            </a:pPr>
            <a:endParaRPr lang="de-DE">
              <a:cs typeface="+mn-cs"/>
            </a:endParaRPr>
          </a:p>
        </p:txBody>
      </p:sp>
      <p:sp>
        <p:nvSpPr>
          <p:cNvPr id="19" name="Text Box 195"/>
          <p:cNvSpPr txBox="1">
            <a:spLocks noChangeArrowheads="1"/>
          </p:cNvSpPr>
          <p:nvPr/>
        </p:nvSpPr>
        <p:spPr bwMode="auto">
          <a:xfrm>
            <a:off x="4673480" y="652443"/>
            <a:ext cx="3542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de-DE" sz="800" dirty="0">
                <a:solidFill>
                  <a:schemeClr val="tx1"/>
                </a:solidFill>
              </a:rPr>
              <a:t>Letzter </a:t>
            </a:r>
          </a:p>
          <a:p>
            <a:pPr>
              <a:buFont typeface="Wingdings" pitchFamily="2" charset="2"/>
              <a:buNone/>
            </a:pPr>
            <a:r>
              <a:rPr lang="de-DE" sz="800" dirty="0">
                <a:solidFill>
                  <a:schemeClr val="tx1"/>
                </a:solidFill>
              </a:rPr>
              <a:t>Stand</a:t>
            </a:r>
          </a:p>
        </p:txBody>
      </p:sp>
      <p:sp>
        <p:nvSpPr>
          <p:cNvPr id="20" name="Rectangle 759"/>
          <p:cNvSpPr>
            <a:spLocks noChangeAspect="1" noChangeArrowheads="1"/>
          </p:cNvSpPr>
          <p:nvPr/>
        </p:nvSpPr>
        <p:spPr bwMode="auto">
          <a:xfrm>
            <a:off x="4762513" y="947718"/>
            <a:ext cx="201613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  <a:defRPr/>
            </a:pPr>
            <a:endParaRPr lang="de-DE">
              <a:cs typeface="+mn-cs"/>
            </a:endParaRPr>
          </a:p>
        </p:txBody>
      </p:sp>
      <p:grpSp>
        <p:nvGrpSpPr>
          <p:cNvPr id="21" name="Gruppieren 31"/>
          <p:cNvGrpSpPr/>
          <p:nvPr/>
        </p:nvGrpSpPr>
        <p:grpSpPr>
          <a:xfrm>
            <a:off x="5268925" y="642918"/>
            <a:ext cx="325410" cy="808038"/>
            <a:chOff x="7750175" y="600075"/>
            <a:chExt cx="325410" cy="808038"/>
          </a:xfrm>
        </p:grpSpPr>
        <p:sp>
          <p:nvSpPr>
            <p:cNvPr id="22" name="Text Box 196"/>
            <p:cNvSpPr txBox="1">
              <a:spLocks noChangeArrowheads="1"/>
            </p:cNvSpPr>
            <p:nvPr/>
          </p:nvSpPr>
          <p:spPr bwMode="auto">
            <a:xfrm>
              <a:off x="7750175" y="600075"/>
              <a:ext cx="3254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de-DE" sz="800" dirty="0">
                  <a:solidFill>
                    <a:schemeClr val="tx1"/>
                  </a:solidFill>
                </a:rPr>
                <a:t>Aktuell</a:t>
              </a:r>
            </a:p>
          </p:txBody>
        </p:sp>
        <p:grpSp>
          <p:nvGrpSpPr>
            <p:cNvPr id="23" name="Gruppieren 29"/>
            <p:cNvGrpSpPr/>
            <p:nvPr/>
          </p:nvGrpSpPr>
          <p:grpSpPr>
            <a:xfrm>
              <a:off x="7791450" y="722313"/>
              <a:ext cx="274638" cy="685800"/>
              <a:chOff x="7816850" y="715963"/>
              <a:chExt cx="274638" cy="685800"/>
            </a:xfrm>
          </p:grpSpPr>
          <p:sp>
            <p:nvSpPr>
              <p:cNvPr id="24" name="Rectangle 187"/>
              <p:cNvSpPr>
                <a:spLocks noChangeAspect="1" noChangeArrowheads="1"/>
              </p:cNvSpPr>
              <p:nvPr/>
            </p:nvSpPr>
            <p:spPr bwMode="auto">
              <a:xfrm>
                <a:off x="7816850" y="715963"/>
                <a:ext cx="274638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  <a:defRPr/>
                </a:pPr>
                <a:endParaRPr lang="de-DE">
                  <a:cs typeface="+mn-cs"/>
                </a:endParaRPr>
              </a:p>
            </p:txBody>
          </p:sp>
          <p:sp>
            <p:nvSpPr>
              <p:cNvPr id="25" name="Oval 189"/>
              <p:cNvSpPr>
                <a:spLocks noChangeAspect="1" noChangeArrowheads="1"/>
              </p:cNvSpPr>
              <p:nvPr/>
            </p:nvSpPr>
            <p:spPr bwMode="auto">
              <a:xfrm>
                <a:off x="7856538" y="750888"/>
                <a:ext cx="195263" cy="1936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26" name="Oval 547"/>
              <p:cNvSpPr>
                <a:spLocks noChangeAspect="1" noChangeArrowheads="1"/>
              </p:cNvSpPr>
              <p:nvPr/>
            </p:nvSpPr>
            <p:spPr bwMode="auto">
              <a:xfrm>
                <a:off x="7856538" y="973138"/>
                <a:ext cx="195263" cy="1936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27" name="Oval 556"/>
              <p:cNvSpPr>
                <a:spLocks noChangeAspect="1" noChangeArrowheads="1"/>
              </p:cNvSpPr>
              <p:nvPr/>
            </p:nvSpPr>
            <p:spPr bwMode="auto">
              <a:xfrm>
                <a:off x="7859713" y="1189038"/>
                <a:ext cx="195263" cy="193675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</p:grpSp>
      </p:grpSp>
      <p:grpSp>
        <p:nvGrpSpPr>
          <p:cNvPr id="28" name="Gruppieren 27"/>
          <p:cNvGrpSpPr/>
          <p:nvPr/>
        </p:nvGrpSpPr>
        <p:grpSpPr>
          <a:xfrm>
            <a:off x="5943613" y="652443"/>
            <a:ext cx="414337" cy="798513"/>
            <a:chOff x="8443913" y="609600"/>
            <a:chExt cx="414337" cy="798513"/>
          </a:xfrm>
        </p:grpSpPr>
        <p:sp>
          <p:nvSpPr>
            <p:cNvPr id="29" name="Text Box 197"/>
            <p:cNvSpPr txBox="1">
              <a:spLocks noChangeArrowheads="1"/>
            </p:cNvSpPr>
            <p:nvPr/>
          </p:nvSpPr>
          <p:spPr bwMode="auto">
            <a:xfrm>
              <a:off x="8443913" y="609600"/>
              <a:ext cx="414337" cy="122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de-DE" sz="800">
                  <a:solidFill>
                    <a:schemeClr val="tx1"/>
                  </a:solidFill>
                </a:rPr>
                <a:t>Forecast</a:t>
              </a:r>
            </a:p>
          </p:txBody>
        </p:sp>
        <p:grpSp>
          <p:nvGrpSpPr>
            <p:cNvPr id="30" name="Gruppieren 24"/>
            <p:cNvGrpSpPr/>
            <p:nvPr/>
          </p:nvGrpSpPr>
          <p:grpSpPr>
            <a:xfrm>
              <a:off x="8550275" y="904875"/>
              <a:ext cx="201613" cy="503238"/>
              <a:chOff x="7308850" y="904875"/>
              <a:chExt cx="201613" cy="503238"/>
            </a:xfrm>
          </p:grpSpPr>
          <p:sp>
            <p:nvSpPr>
              <p:cNvPr id="31" name="Rectangle 759"/>
              <p:cNvSpPr>
                <a:spLocks noChangeAspect="1" noChangeArrowheads="1"/>
              </p:cNvSpPr>
              <p:nvPr/>
            </p:nvSpPr>
            <p:spPr bwMode="auto">
              <a:xfrm>
                <a:off x="7308850" y="904875"/>
                <a:ext cx="201613" cy="5032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  <a:defRPr/>
                </a:pPr>
                <a:endParaRPr lang="de-DE">
                  <a:cs typeface="+mn-cs"/>
                </a:endParaRPr>
              </a:p>
            </p:txBody>
          </p:sp>
          <p:sp>
            <p:nvSpPr>
              <p:cNvPr id="32" name="Oval 760"/>
              <p:cNvSpPr>
                <a:spLocks noChangeAspect="1" noChangeArrowheads="1"/>
              </p:cNvSpPr>
              <p:nvPr/>
            </p:nvSpPr>
            <p:spPr bwMode="auto">
              <a:xfrm flipH="1">
                <a:off x="7346950" y="935038"/>
                <a:ext cx="125413" cy="12541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33" name="Oval 761"/>
              <p:cNvSpPr>
                <a:spLocks noChangeAspect="1" noChangeArrowheads="1"/>
              </p:cNvSpPr>
              <p:nvPr/>
            </p:nvSpPr>
            <p:spPr bwMode="auto">
              <a:xfrm flipH="1">
                <a:off x="7346950" y="1090613"/>
                <a:ext cx="125413" cy="12541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34" name="Oval 762"/>
              <p:cNvSpPr>
                <a:spLocks noChangeAspect="1" noChangeArrowheads="1"/>
              </p:cNvSpPr>
              <p:nvPr/>
            </p:nvSpPr>
            <p:spPr bwMode="auto">
              <a:xfrm flipH="1">
                <a:off x="7346950" y="1247775"/>
                <a:ext cx="125413" cy="125413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</p:grpSp>
      </p:grpSp>
      <p:sp>
        <p:nvSpPr>
          <p:cNvPr id="36" name="Oval 760"/>
          <p:cNvSpPr>
            <a:spLocks noChangeAspect="1" noChangeArrowheads="1"/>
          </p:cNvSpPr>
          <p:nvPr/>
        </p:nvSpPr>
        <p:spPr bwMode="auto">
          <a:xfrm flipH="1">
            <a:off x="468000" y="990586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37" name="Oval 761"/>
          <p:cNvSpPr>
            <a:spLocks noChangeAspect="1" noChangeArrowheads="1"/>
          </p:cNvSpPr>
          <p:nvPr/>
        </p:nvSpPr>
        <p:spPr bwMode="auto">
          <a:xfrm flipH="1">
            <a:off x="468000" y="1146161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38" name="Oval 762"/>
          <p:cNvSpPr>
            <a:spLocks noChangeAspect="1" noChangeArrowheads="1"/>
          </p:cNvSpPr>
          <p:nvPr/>
        </p:nvSpPr>
        <p:spPr bwMode="auto">
          <a:xfrm flipH="1">
            <a:off x="468000" y="1303323"/>
            <a:ext cx="125413" cy="125413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39" name="Oval 760"/>
          <p:cNvSpPr>
            <a:spLocks noChangeAspect="1" noChangeArrowheads="1"/>
          </p:cNvSpPr>
          <p:nvPr/>
        </p:nvSpPr>
        <p:spPr bwMode="auto">
          <a:xfrm flipH="1">
            <a:off x="4803777" y="990586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40" name="Oval 761"/>
          <p:cNvSpPr>
            <a:spLocks noChangeAspect="1" noChangeArrowheads="1"/>
          </p:cNvSpPr>
          <p:nvPr/>
        </p:nvSpPr>
        <p:spPr bwMode="auto">
          <a:xfrm flipH="1">
            <a:off x="4803777" y="1146161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41" name="Oval 762"/>
          <p:cNvSpPr>
            <a:spLocks noChangeAspect="1" noChangeArrowheads="1"/>
          </p:cNvSpPr>
          <p:nvPr/>
        </p:nvSpPr>
        <p:spPr bwMode="auto">
          <a:xfrm flipH="1">
            <a:off x="4803777" y="1303323"/>
            <a:ext cx="125413" cy="125413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42" name="Oval 760"/>
          <p:cNvSpPr>
            <a:spLocks noChangeAspect="1" noChangeArrowheads="1"/>
          </p:cNvSpPr>
          <p:nvPr/>
        </p:nvSpPr>
        <p:spPr bwMode="auto">
          <a:xfrm flipH="1">
            <a:off x="1764000" y="990586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43" name="Oval 761"/>
          <p:cNvSpPr>
            <a:spLocks noChangeAspect="1" noChangeArrowheads="1"/>
          </p:cNvSpPr>
          <p:nvPr/>
        </p:nvSpPr>
        <p:spPr bwMode="auto">
          <a:xfrm flipH="1">
            <a:off x="1764000" y="1146161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44" name="Oval 762"/>
          <p:cNvSpPr>
            <a:spLocks noChangeAspect="1" noChangeArrowheads="1"/>
          </p:cNvSpPr>
          <p:nvPr/>
        </p:nvSpPr>
        <p:spPr bwMode="auto">
          <a:xfrm flipH="1">
            <a:off x="1764000" y="1303323"/>
            <a:ext cx="125413" cy="125413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20397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Bildschirmpräsentation (4:3)</PresentationFormat>
  <Paragraphs>73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Larissa-Design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Thomas</dc:creator>
  <cp:lastModifiedBy>Lukas Knoll</cp:lastModifiedBy>
  <cp:revision>26</cp:revision>
  <dcterms:created xsi:type="dcterms:W3CDTF">2014-11-12T09:30:44Z</dcterms:created>
  <dcterms:modified xsi:type="dcterms:W3CDTF">2017-03-08T09:01:39Z</dcterms:modified>
</cp:coreProperties>
</file>