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D4B5-A3A0-4A27-B5A0-AB59E3B4F676}" type="datetimeFigureOut">
              <a:rPr lang="de-DE" smtClean="0"/>
              <a:pPr/>
              <a:t>03.06.2017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97755"/>
              </p:ext>
            </p:extLst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17/17 – 22/17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Knoll, 4B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03.06.2017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84061"/>
              </p:ext>
            </p:extLst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Durch Erweiterungen durch Kundenwunsch haben sich die Meilensteine für „Datenbankstruktur“ um 3 Wochen und „Projekt abgeschlossen“ um 4 Wochen nach hinten verschoben.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Installation der Website auf einem Webserver und Testen der Funktionen.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24791"/>
              </p:ext>
            </p:extLst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Zusammengeführte Seitenelemente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 Dienste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Datenbank Struktur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KW18/17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KW21/17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Projekt abgeschlossen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KW20/17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KW24/17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97343"/>
              </p:ext>
            </p:extLst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Fertiggestellte Datenbank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Layoutbugs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 behoben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Erweiterungen des Kunden umgesetzt (PDF online anzeigen lassen und Link zu Musikstücken)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Durch Fertigstellung der in „Ergebnis“ genannten Ereignisse wurde die Nutzerfreundlichkeit der Verwaltung gesteigert. Folge ist eine Bessere Nutzerfreundlichkeit.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10/17 – 17/17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Knoll, 4B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19.04.2017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Zusammengeführte Seitenelemente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 Dienste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Datenbank Struktur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KW18/17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KW18/17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Projekt abgeschlossen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KW20/17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KW20/17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Fertiger Grundbau der Google Drive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Fertigstellung der Google Dienste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Fertiges Layout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E-Mail an Mitglieder senden inkl.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Aktivitätenlog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Durch </a:t>
                      </a: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Bugfixes</a:t>
                      </a: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 am Layout und der Bootstrap-Library hat sich das Design und die Benutzerfreundlichkeit sehr verbessert.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10-2017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08.03.2017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Arbeiten an Google Drive, Datenbank und Layouts der weiteren Menüs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Präsentation der Zwischenergebnisse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Layout des Menüs Mitglieder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0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5-2017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02.02.2017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Layouterstellung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des Menüpunktes News/Termine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Einbinden vom Google Kalender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Planung über gesamtes Projekt abgeschlossen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Google Kalender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Seitenlayout grafisch erstellt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Startseite und Menüpunkt Mitglieder erstellt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2039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Bildschirmpräsentation (4:3)</PresentationFormat>
  <Paragraphs>158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</dc:creator>
  <cp:lastModifiedBy>Lukas Knoll</cp:lastModifiedBy>
  <cp:revision>33</cp:revision>
  <dcterms:created xsi:type="dcterms:W3CDTF">2014-11-12T09:30:44Z</dcterms:created>
  <dcterms:modified xsi:type="dcterms:W3CDTF">2017-06-03T08:00:54Z</dcterms:modified>
</cp:coreProperties>
</file>