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9D4B5-A3A0-4A27-B5A0-AB59E3B4F676}" type="datetimeFigureOut">
              <a:rPr lang="de-DE" smtClean="0"/>
              <a:pPr/>
              <a:t>29.03.2017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8145-177E-49B5-B950-3A94EE3C52A3}" type="slidenum">
              <a:rPr lang="de-AT" smtClean="0"/>
              <a:pPr/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76763"/>
              </p:ext>
            </p:extLst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10-2017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08.03.2017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033620"/>
              </p:ext>
            </p:extLst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85839"/>
              </p:ext>
            </p:extLst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Zusammengeführte Seitenelemente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 Dienste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KW11/17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Datenbank Struktur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KW15/17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Projekt abgeschlossen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KW17/17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614011"/>
              </p:ext>
            </p:extLst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/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10-2017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08.03.2017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/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Alle zur Zeit relevanten Daten vorhanden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Arbeiten an Google Drive, Datenbank und Layouts der weiteren Menüs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/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Seitenlayout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Googlekalender</a:t>
                      </a: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/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Präsentation der Zwischenergebnisse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  <a:sym typeface="Wingdings" pitchFamily="2" charset="2"/>
                        </a:rPr>
                        <a:t>Layout des Menüs Mitglieder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Projekt liegt perfekt im Zeitplan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Qualität ist wie erwartet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Kontakt zu Auftraggeber/Kontaktperson gut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10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759"/>
          <p:cNvSpPr>
            <a:spLocks noChangeAspect="1" noChangeArrowheads="1"/>
          </p:cNvSpPr>
          <p:nvPr/>
        </p:nvSpPr>
        <p:spPr bwMode="auto">
          <a:xfrm>
            <a:off x="428596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aphicFrame>
        <p:nvGraphicFramePr>
          <p:cNvPr id="4" name="Group 1155"/>
          <p:cNvGraphicFramePr>
            <a:graphicFrameLocks noGrp="1"/>
          </p:cNvGraphicFramePr>
          <p:nvPr>
            <p:extLst/>
          </p:nvPr>
        </p:nvGraphicFramePr>
        <p:xfrm>
          <a:off x="152400" y="53975"/>
          <a:ext cx="8880475" cy="288925"/>
        </p:xfrm>
        <a:graphic>
          <a:graphicData uri="http://schemas.openxmlformats.org/drawingml/2006/table">
            <a:tbl>
              <a:tblPr/>
              <a:tblGrid>
                <a:gridCol w="315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1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de-DE" sz="1050" b="1" dirty="0">
                          <a:latin typeface="Calibri" pitchFamily="34" charset="0"/>
                        </a:rPr>
                        <a:t>Projekt 4b5 – HP Kirchenchor </a:t>
                      </a:r>
                      <a:r>
                        <a:rPr lang="de-DE" sz="1050" b="1" dirty="0" err="1">
                          <a:latin typeface="Calibri" pitchFamily="34" charset="0"/>
                        </a:rPr>
                        <a:t>Pollham</a:t>
                      </a:r>
                      <a:endParaRPr kumimoji="0" lang="de-DE" sz="105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Berichtsperiode: KW 5-2017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Ersteller: Lukas Knoll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Datum: 02.02.2017</a:t>
                      </a: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417"/>
          <p:cNvGraphicFramePr>
            <a:graphicFrameLocks noGrp="1"/>
          </p:cNvGraphicFramePr>
          <p:nvPr/>
        </p:nvGraphicFramePr>
        <p:xfrm>
          <a:off x="152400" y="397565"/>
          <a:ext cx="8880282" cy="1105561"/>
        </p:xfrm>
        <a:graphic>
          <a:graphicData uri="http://schemas.openxmlformats.org/drawingml/2006/table">
            <a:tbl>
              <a:tblPr/>
              <a:tblGrid>
                <a:gridCol w="2201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4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9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095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Qualität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78"/>
          <p:cNvGraphicFramePr>
            <a:graphicFrameLocks noGrp="1"/>
          </p:cNvGraphicFramePr>
          <p:nvPr>
            <p:extLst/>
          </p:nvPr>
        </p:nvGraphicFramePr>
        <p:xfrm>
          <a:off x="152400" y="3212976"/>
          <a:ext cx="8872330" cy="1076540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0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Notwendige Entscheidungen: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Nächste Schritte: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85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Alle zur Zeit relevanten Daten vorhanden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Layouterstellung</a:t>
                      </a: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 des Menüpunktes News/Termine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Einbinden vom Google Kalender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78"/>
          <p:cNvGraphicFramePr>
            <a:graphicFrameLocks noGrp="1"/>
          </p:cNvGraphicFramePr>
          <p:nvPr>
            <p:extLst/>
          </p:nvPr>
        </p:nvGraphicFramePr>
        <p:xfrm>
          <a:off x="152400" y="4653888"/>
          <a:ext cx="8848757" cy="1622390"/>
        </p:xfrm>
        <a:graphic>
          <a:graphicData uri="http://schemas.openxmlformats.org/drawingml/2006/table">
            <a:tbl>
              <a:tblPr/>
              <a:tblGrid>
                <a:gridCol w="73883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7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Meilensteine: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Zeit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MWTypeRegular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>
                          <a:latin typeface="Calibri" pitchFamily="34" charset="0"/>
                        </a:rPr>
                        <a:t>Geplant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dirty="0" err="1">
                          <a:latin typeface="Calibri" pitchFamily="34" charset="0"/>
                        </a:rPr>
                        <a:t>Forecast</a:t>
                      </a:r>
                      <a:endParaRPr lang="de-DE" sz="1000" dirty="0">
                        <a:latin typeface="Calibri" pitchFamily="34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Seitenlayout grafisch erstellen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KW42/16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</a:rPr>
                        <a:t>Googlekalender</a:t>
                      </a: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KW4/17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1770"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2075" marR="0" lvl="0" indent="-920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178"/>
          <p:cNvGraphicFramePr>
            <a:graphicFrameLocks noGrp="1"/>
          </p:cNvGraphicFramePr>
          <p:nvPr>
            <p:extLst/>
          </p:nvPr>
        </p:nvGraphicFramePr>
        <p:xfrm>
          <a:off x="120874" y="1571612"/>
          <a:ext cx="8880282" cy="1624095"/>
        </p:xfrm>
        <a:graphic>
          <a:graphicData uri="http://schemas.openxmlformats.org/drawingml/2006/table">
            <a:tbl>
              <a:tblPr/>
              <a:tblGrid>
                <a:gridCol w="435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8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180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Ergebnisse: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e-DE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Top Themen / Maßnahmen: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7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Planung über gesamtes Projekt abgeschlossen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Google Kalender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Seitenlayout grafisch erstellt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  <a:sym typeface="Wingdings" pitchFamily="2" charset="2"/>
                        </a:rPr>
                        <a:t>Startseite und Menüpunkt Mitglieder erstellt</a:t>
                      </a:r>
                      <a:endParaRPr kumimoji="0" lang="de-DE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Arial" charset="0"/>
                        <a:sym typeface="Wingdings" pitchFamily="2" charset="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Projekt liegt perfekt im Zeitplan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Qualität ist wie erwartet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de-DE" sz="10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Arial" charset="0"/>
                          <a:sym typeface="Wingdings" pitchFamily="2" charset="2"/>
                        </a:rPr>
                        <a:t>Kontakt zu Auftraggeber/Kontaktperson gut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 Box 195"/>
          <p:cNvSpPr txBox="1">
            <a:spLocks noChangeArrowheads="1"/>
          </p:cNvSpPr>
          <p:nvPr/>
        </p:nvSpPr>
        <p:spPr bwMode="auto">
          <a:xfrm>
            <a:off x="357158" y="665610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grpSp>
        <p:nvGrpSpPr>
          <p:cNvPr id="10" name="Gruppieren 31"/>
          <p:cNvGrpSpPr/>
          <p:nvPr/>
        </p:nvGrpSpPr>
        <p:grpSpPr>
          <a:xfrm>
            <a:off x="952603" y="656085"/>
            <a:ext cx="325410" cy="832976"/>
            <a:chOff x="7750175" y="600075"/>
            <a:chExt cx="325410" cy="832976"/>
          </a:xfrm>
        </p:grpSpPr>
        <p:sp>
          <p:nvSpPr>
            <p:cNvPr id="11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12" name="Gruppieren 29"/>
            <p:cNvGrpSpPr/>
            <p:nvPr/>
          </p:nvGrpSpPr>
          <p:grpSpPr>
            <a:xfrm>
              <a:off x="7800947" y="747251"/>
              <a:ext cx="274638" cy="685800"/>
              <a:chOff x="7826347" y="740901"/>
              <a:chExt cx="274638" cy="685800"/>
            </a:xfrm>
          </p:grpSpPr>
          <p:sp>
            <p:nvSpPr>
              <p:cNvPr id="13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26347" y="740901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 dirty="0">
                  <a:cs typeface="+mn-cs"/>
                </a:endParaRPr>
              </a:p>
            </p:txBody>
          </p:sp>
          <p:sp>
            <p:nvSpPr>
              <p:cNvPr id="14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5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16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17" name="Text Box 197"/>
          <p:cNvSpPr txBox="1">
            <a:spLocks noChangeArrowheads="1"/>
          </p:cNvSpPr>
          <p:nvPr/>
        </p:nvSpPr>
        <p:spPr bwMode="auto">
          <a:xfrm>
            <a:off x="1627291" y="665610"/>
            <a:ext cx="414337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>
                <a:solidFill>
                  <a:schemeClr val="tx1"/>
                </a:solidFill>
              </a:rPr>
              <a:t>Forecast</a:t>
            </a:r>
          </a:p>
        </p:txBody>
      </p:sp>
      <p:sp>
        <p:nvSpPr>
          <p:cNvPr id="18" name="Rectangle 759"/>
          <p:cNvSpPr>
            <a:spLocks noChangeAspect="1" noChangeArrowheads="1"/>
          </p:cNvSpPr>
          <p:nvPr/>
        </p:nvSpPr>
        <p:spPr bwMode="auto">
          <a:xfrm>
            <a:off x="1733653" y="960885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sp>
        <p:nvSpPr>
          <p:cNvPr id="19" name="Text Box 195"/>
          <p:cNvSpPr txBox="1">
            <a:spLocks noChangeArrowheads="1"/>
          </p:cNvSpPr>
          <p:nvPr/>
        </p:nvSpPr>
        <p:spPr bwMode="auto">
          <a:xfrm>
            <a:off x="4673480" y="652443"/>
            <a:ext cx="354264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Letzter </a:t>
            </a:r>
          </a:p>
          <a:p>
            <a:pPr>
              <a:buFont typeface="Wingdings" pitchFamily="2" charset="2"/>
              <a:buNone/>
            </a:pPr>
            <a:r>
              <a:rPr lang="de-DE" sz="800" dirty="0">
                <a:solidFill>
                  <a:schemeClr val="tx1"/>
                </a:solidFill>
              </a:rPr>
              <a:t>Stand</a:t>
            </a:r>
          </a:p>
        </p:txBody>
      </p:sp>
      <p:sp>
        <p:nvSpPr>
          <p:cNvPr id="20" name="Rectangle 759"/>
          <p:cNvSpPr>
            <a:spLocks noChangeAspect="1" noChangeArrowheads="1"/>
          </p:cNvSpPr>
          <p:nvPr/>
        </p:nvSpPr>
        <p:spPr bwMode="auto">
          <a:xfrm>
            <a:off x="4762513" y="947718"/>
            <a:ext cx="201613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  <a:defRPr/>
            </a:pPr>
            <a:endParaRPr lang="de-DE">
              <a:cs typeface="+mn-cs"/>
            </a:endParaRPr>
          </a:p>
        </p:txBody>
      </p:sp>
      <p:grpSp>
        <p:nvGrpSpPr>
          <p:cNvPr id="21" name="Gruppieren 31"/>
          <p:cNvGrpSpPr/>
          <p:nvPr/>
        </p:nvGrpSpPr>
        <p:grpSpPr>
          <a:xfrm>
            <a:off x="5268925" y="642918"/>
            <a:ext cx="325410" cy="808038"/>
            <a:chOff x="7750175" y="600075"/>
            <a:chExt cx="325410" cy="808038"/>
          </a:xfrm>
        </p:grpSpPr>
        <p:sp>
          <p:nvSpPr>
            <p:cNvPr id="22" name="Text Box 196"/>
            <p:cNvSpPr txBox="1">
              <a:spLocks noChangeArrowheads="1"/>
            </p:cNvSpPr>
            <p:nvPr/>
          </p:nvSpPr>
          <p:spPr bwMode="auto">
            <a:xfrm>
              <a:off x="7750175" y="600075"/>
              <a:ext cx="325410" cy="1231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 dirty="0">
                  <a:solidFill>
                    <a:schemeClr val="tx1"/>
                  </a:solidFill>
                </a:rPr>
                <a:t>Aktuell</a:t>
              </a:r>
            </a:p>
          </p:txBody>
        </p:sp>
        <p:grpSp>
          <p:nvGrpSpPr>
            <p:cNvPr id="23" name="Gruppieren 29"/>
            <p:cNvGrpSpPr/>
            <p:nvPr/>
          </p:nvGrpSpPr>
          <p:grpSpPr>
            <a:xfrm>
              <a:off x="7791450" y="722313"/>
              <a:ext cx="274638" cy="685800"/>
              <a:chOff x="7816850" y="715963"/>
              <a:chExt cx="274638" cy="685800"/>
            </a:xfrm>
          </p:grpSpPr>
          <p:sp>
            <p:nvSpPr>
              <p:cNvPr id="24" name="Rectangle 187"/>
              <p:cNvSpPr>
                <a:spLocks noChangeAspect="1" noChangeArrowheads="1"/>
              </p:cNvSpPr>
              <p:nvPr/>
            </p:nvSpPr>
            <p:spPr bwMode="auto">
              <a:xfrm>
                <a:off x="7816850" y="715963"/>
                <a:ext cx="274638" cy="6858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25" name="Oval 189"/>
              <p:cNvSpPr>
                <a:spLocks noChangeAspect="1" noChangeArrowheads="1"/>
              </p:cNvSpPr>
              <p:nvPr/>
            </p:nvSpPr>
            <p:spPr bwMode="auto">
              <a:xfrm>
                <a:off x="7856538" y="75088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6" name="Oval 547"/>
              <p:cNvSpPr>
                <a:spLocks noChangeAspect="1" noChangeArrowheads="1"/>
              </p:cNvSpPr>
              <p:nvPr/>
            </p:nvSpPr>
            <p:spPr bwMode="auto">
              <a:xfrm>
                <a:off x="7856538" y="973138"/>
                <a:ext cx="195263" cy="193675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27" name="Oval 556"/>
              <p:cNvSpPr>
                <a:spLocks noChangeAspect="1" noChangeArrowheads="1"/>
              </p:cNvSpPr>
              <p:nvPr/>
            </p:nvSpPr>
            <p:spPr bwMode="auto">
              <a:xfrm>
                <a:off x="7859713" y="1189038"/>
                <a:ext cx="195263" cy="193675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5943613" y="652443"/>
            <a:ext cx="414337" cy="798513"/>
            <a:chOff x="8443913" y="609600"/>
            <a:chExt cx="414337" cy="798513"/>
          </a:xfrm>
        </p:grpSpPr>
        <p:sp>
          <p:nvSpPr>
            <p:cNvPr id="29" name="Text Box 197"/>
            <p:cNvSpPr txBox="1">
              <a:spLocks noChangeArrowheads="1"/>
            </p:cNvSpPr>
            <p:nvPr/>
          </p:nvSpPr>
          <p:spPr bwMode="auto">
            <a:xfrm>
              <a:off x="8443913" y="609600"/>
              <a:ext cx="414337" cy="122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buFont typeface="Wingdings" pitchFamily="2" charset="2"/>
                <a:buNone/>
              </a:pPr>
              <a:r>
                <a:rPr lang="de-DE" sz="800">
                  <a:solidFill>
                    <a:schemeClr val="tx1"/>
                  </a:solidFill>
                </a:rPr>
                <a:t>Forecast</a:t>
              </a:r>
            </a:p>
          </p:txBody>
        </p:sp>
        <p:grpSp>
          <p:nvGrpSpPr>
            <p:cNvPr id="30" name="Gruppieren 24"/>
            <p:cNvGrpSpPr/>
            <p:nvPr/>
          </p:nvGrpSpPr>
          <p:grpSpPr>
            <a:xfrm>
              <a:off x="8550275" y="904875"/>
              <a:ext cx="201613" cy="503238"/>
              <a:chOff x="7308850" y="904875"/>
              <a:chExt cx="201613" cy="503238"/>
            </a:xfrm>
          </p:grpSpPr>
          <p:sp>
            <p:nvSpPr>
              <p:cNvPr id="31" name="Rectangle 759"/>
              <p:cNvSpPr>
                <a:spLocks noChangeAspect="1" noChangeArrowheads="1"/>
              </p:cNvSpPr>
              <p:nvPr/>
            </p:nvSpPr>
            <p:spPr bwMode="auto">
              <a:xfrm>
                <a:off x="7308850" y="904875"/>
                <a:ext cx="201613" cy="5032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  <a:defRPr/>
                </a:pPr>
                <a:endParaRPr lang="de-DE">
                  <a:cs typeface="+mn-cs"/>
                </a:endParaRPr>
              </a:p>
            </p:txBody>
          </p:sp>
          <p:sp>
            <p:nvSpPr>
              <p:cNvPr id="32" name="Oval 760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935038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3" name="Oval 761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090613"/>
                <a:ext cx="125413" cy="12541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  <p:sp>
            <p:nvSpPr>
              <p:cNvPr id="34" name="Oval 762"/>
              <p:cNvSpPr>
                <a:spLocks noChangeAspect="1" noChangeArrowheads="1"/>
              </p:cNvSpPr>
              <p:nvPr/>
            </p:nvSpPr>
            <p:spPr bwMode="auto">
              <a:xfrm flipH="1">
                <a:off x="7346950" y="1247775"/>
                <a:ext cx="125413" cy="125413"/>
              </a:xfrm>
              <a:prstGeom prst="ellipse">
                <a:avLst/>
              </a:prstGeom>
              <a:solidFill>
                <a:srgbClr val="00B05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lnSpc>
                    <a:spcPct val="95000"/>
                  </a:lnSpc>
                </a:pPr>
                <a:endParaRPr lang="de-DE"/>
              </a:p>
            </p:txBody>
          </p:sp>
        </p:grpSp>
      </p:grpSp>
      <p:sp>
        <p:nvSpPr>
          <p:cNvPr id="36" name="Oval 760"/>
          <p:cNvSpPr>
            <a:spLocks noChangeAspect="1" noChangeArrowheads="1"/>
          </p:cNvSpPr>
          <p:nvPr/>
        </p:nvSpPr>
        <p:spPr bwMode="auto">
          <a:xfrm flipH="1">
            <a:off x="468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7" name="Oval 761"/>
          <p:cNvSpPr>
            <a:spLocks noChangeAspect="1" noChangeArrowheads="1"/>
          </p:cNvSpPr>
          <p:nvPr/>
        </p:nvSpPr>
        <p:spPr bwMode="auto">
          <a:xfrm flipH="1">
            <a:off x="468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8" name="Oval 762"/>
          <p:cNvSpPr>
            <a:spLocks noChangeAspect="1" noChangeArrowheads="1"/>
          </p:cNvSpPr>
          <p:nvPr/>
        </p:nvSpPr>
        <p:spPr bwMode="auto">
          <a:xfrm flipH="1">
            <a:off x="468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39" name="Oval 760"/>
          <p:cNvSpPr>
            <a:spLocks noChangeAspect="1" noChangeArrowheads="1"/>
          </p:cNvSpPr>
          <p:nvPr/>
        </p:nvSpPr>
        <p:spPr bwMode="auto">
          <a:xfrm flipH="1">
            <a:off x="4803777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0" name="Oval 761"/>
          <p:cNvSpPr>
            <a:spLocks noChangeAspect="1" noChangeArrowheads="1"/>
          </p:cNvSpPr>
          <p:nvPr/>
        </p:nvSpPr>
        <p:spPr bwMode="auto">
          <a:xfrm flipH="1">
            <a:off x="4803777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1" name="Oval 762"/>
          <p:cNvSpPr>
            <a:spLocks noChangeAspect="1" noChangeArrowheads="1"/>
          </p:cNvSpPr>
          <p:nvPr/>
        </p:nvSpPr>
        <p:spPr bwMode="auto">
          <a:xfrm flipH="1">
            <a:off x="4803777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2" name="Oval 760"/>
          <p:cNvSpPr>
            <a:spLocks noChangeAspect="1" noChangeArrowheads="1"/>
          </p:cNvSpPr>
          <p:nvPr/>
        </p:nvSpPr>
        <p:spPr bwMode="auto">
          <a:xfrm flipH="1">
            <a:off x="1764000" y="990586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3" name="Oval 761"/>
          <p:cNvSpPr>
            <a:spLocks noChangeAspect="1" noChangeArrowheads="1"/>
          </p:cNvSpPr>
          <p:nvPr/>
        </p:nvSpPr>
        <p:spPr bwMode="auto">
          <a:xfrm flipH="1">
            <a:off x="1764000" y="1146161"/>
            <a:ext cx="125413" cy="1254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  <p:sp>
        <p:nvSpPr>
          <p:cNvPr id="44" name="Oval 762"/>
          <p:cNvSpPr>
            <a:spLocks noChangeAspect="1" noChangeArrowheads="1"/>
          </p:cNvSpPr>
          <p:nvPr/>
        </p:nvSpPr>
        <p:spPr bwMode="auto">
          <a:xfrm flipH="1">
            <a:off x="1764000" y="1303323"/>
            <a:ext cx="125413" cy="125413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95000"/>
              </a:lnSpc>
            </a:pP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2039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Bildschirmpräsentation (4:3)</PresentationFormat>
  <Paragraphs>107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Larissa-Design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Thomas</dc:creator>
  <cp:lastModifiedBy>Lukas Knoll</cp:lastModifiedBy>
  <cp:revision>28</cp:revision>
  <dcterms:created xsi:type="dcterms:W3CDTF">2014-11-12T09:30:44Z</dcterms:created>
  <dcterms:modified xsi:type="dcterms:W3CDTF">2017-03-29T11:13:00Z</dcterms:modified>
</cp:coreProperties>
</file>