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4" r:id="rId46"/>
    <p:sldId id="301" r:id="rId47"/>
    <p:sldId id="302" r:id="rId48"/>
    <p:sldId id="303" r:id="rId49"/>
    <p:sldId id="307" r:id="rId50"/>
    <p:sldId id="290" r:id="rId51"/>
    <p:sldId id="291" r:id="rId52"/>
    <p:sldId id="305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9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4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717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229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3247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716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86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07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940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594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871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360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240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4302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HTML5 na prática em software web</a:t>
            </a:r>
            <a:endParaRPr lang="pt-BR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>
            <a:norm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Victor </a:t>
            </a:r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Frossard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52736"/>
            <a:ext cx="2000250" cy="438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49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1757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2808312" cy="34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Padronização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Retrô-compatibilidade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Mais forte contra erros de codificação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Tags bem definidas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>
                <a:solidFill>
                  <a:srgbClr val="AEC908"/>
                </a:solidFill>
              </a:rPr>
              <a:t>5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Passos para tornar o seu HTML - </a:t>
            </a:r>
            <a:r>
              <a:rPr lang="pt-PT" dirty="0">
                <a:solidFill>
                  <a:srgbClr val="AEC908"/>
                </a:solidFill>
              </a:rPr>
              <a:t>5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Microdata é 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semântica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Sharing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Arquitetura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de informação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Responsividade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6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>
                <a:solidFill>
                  <a:srgbClr val="AEC908"/>
                </a:solidFill>
              </a:rPr>
              <a:t>Optimization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que o Google quer é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informação de qualidade,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bem estruturada, semântica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 relevante.</a:t>
            </a:r>
          </a:p>
        </p:txBody>
      </p:sp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Ilusão sobre o que se pode fazer com SEO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Trata-se de uma ciência subjetiva, mal compreendida e que não faz milagres!</a:t>
            </a:r>
          </a:p>
          <a:p>
            <a:pPr lvl="1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 primeira regra de design para e-commerce: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se o cliente não encontrar o produto, o cliente não pode comprar o produto.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SEO = Marketing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Otimizar os sites para melhorar o posicionamento nas buscas, e assim poder vender mais.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SEO = Marketing</a:t>
            </a:r>
          </a:p>
          <a:p>
            <a:pPr lvl="1"/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Otimizar os sites para melhorar o posicionamento nas buscas, e assim poder vender mais.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SEO = UX</a:t>
            </a:r>
          </a:p>
          <a:p>
            <a:pPr lvl="1"/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Aprimorar a encontrabilidade das informações para melhorar a experiência do usuário.</a:t>
            </a:r>
          </a:p>
        </p:txBody>
      </p:sp>
    </p:spTree>
    <p:extLst>
      <p:ext uri="{BB962C8B-B14F-4D97-AF65-F5344CB8AC3E}">
        <p14:creationId xmlns="" xmlns:p14="http://schemas.microsoft.com/office/powerpoint/2010/main" val="33454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23" y="1600200"/>
            <a:ext cx="4728153" cy="4525963"/>
          </a:xfrm>
        </p:spPr>
      </p:pic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23" y="1600200"/>
            <a:ext cx="4728153" cy="4525963"/>
          </a:xfrm>
        </p:spPr>
      </p:pic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Quando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usuários não encontram algo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que querem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em um site de e-commerce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na maioria das vezes eles acreditam que </a:t>
            </a:r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o </a:t>
            </a: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site não </a:t>
            </a:r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tem o </a:t>
            </a: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produto desejado.</a:t>
            </a: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solidFill>
                  <a:srgbClr val="AEC908"/>
                </a:solidFill>
              </a:rPr>
              <a:t>Apresentação</a:t>
            </a:r>
            <a:endParaRPr lang="pt-BR" sz="4000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Acesso externo do projeto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Github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github.com/Frossard/HTML5-na-pratica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&lt;title&gt; único, descritivo e curto;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URL amigável;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&lt;meta&gt; description única por página;</a:t>
            </a:r>
          </a:p>
          <a:p>
            <a:pPr lvl="1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Herarquia de navegação;</a:t>
            </a: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Redução do número de requisições do site, principalmente de Javascript;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Conteúdo de qualidade, textos de fácil leitura e linguagem adequada;</a:t>
            </a:r>
          </a:p>
          <a:p>
            <a:pPr lvl="1"/>
            <a:endParaRPr lang="pt-PT" dirty="0" smtClean="0"/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Texto âncora descritivos, concisos, e estilizados de forma a torná-los facilmente reconhecíveis;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ags de cabeçalho usadas apropriadamente (&lt;h1&gt;,&lt;h2&gt;,etc) e com moderação;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Uso de imagens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Nomes de arquivos curtos;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Atributos “alt” curtos e descritivos;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Armazenar as imagens em um diretório separado;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Utilizar formatos de arquivos amplamente suportados.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Imagens com o uso de sprites, compressores, Base64 encode, ou substituindo-as por CSS3;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Utilização eficaz do robots.txt;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Utilizar rel="nofollow" para links, fazendo com que a reputação do seu site não seja passada para sites não confiáveis.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&lt;meta name="description" content="Página de demonstração de vídeo no HTML5"&gt;</a:t>
            </a:r>
          </a:p>
          <a:p>
            <a:pPr marL="0" indent="0" algn="ctr">
              <a:buNone/>
            </a:pPr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&lt;meta name="robots" content="index, follow"&gt;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>
                <a:solidFill>
                  <a:srgbClr val="AEC908"/>
                </a:solidFill>
              </a:rPr>
              <a:t>semântica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Padrão de representação de informações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Microdata utiliza vocabulário específico encontrado em 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http://</a:t>
            </a:r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schema.org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/</a:t>
            </a:r>
          </a:p>
          <a:p>
            <a:endParaRPr lang="pt-PT" dirty="0">
              <a:solidFill>
                <a:srgbClr val="AEC908"/>
              </a:solidFill>
              <a:ea typeface="+mj-ea"/>
              <a:cs typeface="+mj-cs"/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Descreve eventos, empresas, pessoa, produto e até breadcrumbs</a:t>
            </a:r>
            <a:endParaRPr lang="pt-BR" dirty="0">
              <a:solidFill>
                <a:schemeClr val="bg1">
                  <a:lumMod val="8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 smtClean="0">
                <a:solidFill>
                  <a:srgbClr val="AEC908"/>
                </a:solidFill>
              </a:rPr>
              <a:t>semântica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Escopo do microdata, itemscope e itemtype: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No caso do vocabulário Organization temos elementos como name (nome da empresa), tel (telefone), geo (coordenadas geográficas como latitude e longitude), entre outras.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3796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>
                <a:solidFill>
                  <a:srgbClr val="AEC908"/>
                </a:solidFill>
              </a:rPr>
              <a:t>semântica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 propriedade itemprop identifica qual elemento aquela tag estará representando: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79501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3. 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Compartilhamento de informações entre diversos aplicativos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Título: </a:t>
            </a:r>
            <a:endParaRPr lang="pt-BR" dirty="0">
              <a:solidFill>
                <a:schemeClr val="bg1">
                  <a:lumMod val="7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97152"/>
            <a:ext cx="743269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3. 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Nome do site: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URL:</a:t>
            </a:r>
          </a:p>
          <a:p>
            <a:pPr lvl="1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8306533" cy="69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013176"/>
            <a:ext cx="786327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>
                <a:solidFill>
                  <a:srgbClr val="AEC908"/>
                </a:solidFill>
              </a:rPr>
              <a:t>HTML5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– O que mudou?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Multimídia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Multi-plataforma e dispositivos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Programação gráfica e de jogos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Simples, direto e robusto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Padronização 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3. 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  <a:endParaRPr lang="pt-BR" dirty="0"/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Descrição: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842339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3. 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Tipo de publicação: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Imagem: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833776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068960"/>
            <a:ext cx="6120679" cy="64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3. 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Tipo da imagem: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Largura e altura da imagem: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3888432" cy="76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509120"/>
            <a:ext cx="4180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445224"/>
            <a:ext cx="460297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3. 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Twitter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Tipo de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Card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Site:</a:t>
            </a:r>
          </a:p>
          <a:p>
            <a:pPr lvl="1"/>
            <a:endParaRPr lang="pt-BR" dirty="0" smtClean="0">
              <a:solidFill>
                <a:srgbClr val="AEC90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64115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653136"/>
            <a:ext cx="55056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3. 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Twitter</a:t>
            </a:r>
            <a:endParaRPr lang="pt-BR" dirty="0"/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Título: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Descrição: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24944"/>
            <a:ext cx="780700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5085184"/>
            <a:ext cx="699314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rgbClr val="AEC908"/>
                </a:solidFill>
              </a:rPr>
              <a:t>4. Arquitetura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informação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 categorização da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informação em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uma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estrutura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coerente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 compreensível.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 maioria das empresas está fazendo errado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4. Arquitetura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de informação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Importância hierárquica das informações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64904"/>
            <a:ext cx="846134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rgbClr val="AEC908"/>
                </a:solidFill>
              </a:rPr>
              <a:t>5. Responsividade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Grids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Fluidos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Adaptativo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Conteúdo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Flexível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Otimização de desempenho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5. Responsividade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268760"/>
            <a:ext cx="49244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5. Responsividade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340768"/>
            <a:ext cx="32861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mídia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Músicas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 </a:t>
            </a:r>
            <a:endParaRPr lang="pt-BR" strike="sngStrike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42692"/>
            <a:ext cx="3371788" cy="15712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5. Responsividade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268760"/>
            <a:ext cx="16192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5. Responsividade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Google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recomenda, 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também te recompensa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“Sites que usam Web Design Responsivo, isto é, sites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 funcionam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em todos os dispositivos com 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mesmo conjunto de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URLs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com cada URL fornecendo o mesmo HTML 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todos os dispositivos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 usando apenas CSS para alterar como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 página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é processada no dispositivo. Essa é 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configuração recomendada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pelo Google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.”</a:t>
            </a:r>
          </a:p>
          <a:p>
            <a:pPr algn="ctr">
              <a:buNone/>
            </a:pPr>
            <a:r>
              <a:rPr lang="pt-BR" sz="2200" b="1" dirty="0" smtClean="0">
                <a:solidFill>
                  <a:schemeClr val="bg1">
                    <a:lumMod val="75000"/>
                  </a:schemeClr>
                </a:solidFill>
              </a:rPr>
              <a:t>Fonte:</a:t>
            </a:r>
            <a:r>
              <a:rPr lang="pt-BR" sz="2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bg1">
                    <a:lumMod val="75000"/>
                  </a:schemeClr>
                </a:solidFill>
              </a:rPr>
              <a:t>https://developers.google.com/webmasters/smartphone-sites/details</a:t>
            </a:r>
            <a:endParaRPr lang="pt-BR" sz="2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AEC908"/>
                </a:solidFill>
              </a:rPr>
              <a:t>Algumas </a:t>
            </a:r>
            <a:r>
              <a:rPr lang="pt-BR" dirty="0" err="1" smtClean="0">
                <a:solidFill>
                  <a:srgbClr val="AEC908"/>
                </a:solidFill>
              </a:rPr>
              <a:t>tags</a:t>
            </a:r>
            <a:r>
              <a:rPr lang="pt-BR" dirty="0" smtClean="0">
                <a:solidFill>
                  <a:srgbClr val="AEC908"/>
                </a:solidFill>
              </a:rPr>
              <a:t> muito utilizadas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&lt;header&gt; é usado para definir o cabeçalho de uma página ou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sessão, 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pode conter logo, títulos, menu de navegação, campo de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busca, etc.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nav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serve para agrupar uma lista de links para outras partes do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site, seja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essa lista de navegação local ou global. Esses blocos de links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podem estar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em diferentes partes do layout, como no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cabeçalho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ou no rodapé.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Algumas </a:t>
            </a:r>
            <a:r>
              <a:rPr lang="pt-BR" dirty="0" err="1" smtClean="0">
                <a:solidFill>
                  <a:srgbClr val="AEC908"/>
                </a:solidFill>
              </a:rPr>
              <a:t>tags</a:t>
            </a:r>
            <a:r>
              <a:rPr lang="pt-BR" dirty="0" smtClean="0">
                <a:solidFill>
                  <a:srgbClr val="AEC908"/>
                </a:solidFill>
              </a:rPr>
              <a:t> muito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section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é o menos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específico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entre as novas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tags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do HTML5.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 diferença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do 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section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para um &lt;div&gt; é que o primeiro serve para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dividir 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conteúdo em diferentes sessões, que podem conter elementos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&lt;header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ou 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article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&gt;, enquanto o segundo divide qualquer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conteúdo, sem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uma finalidade específica.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Algumas </a:t>
            </a:r>
            <a:r>
              <a:rPr lang="pt-BR" dirty="0" err="1" smtClean="0">
                <a:solidFill>
                  <a:srgbClr val="AEC908"/>
                </a:solidFill>
              </a:rPr>
              <a:t>tags</a:t>
            </a:r>
            <a:r>
              <a:rPr lang="pt-BR" dirty="0" smtClean="0">
                <a:solidFill>
                  <a:srgbClr val="AEC908"/>
                </a:solidFill>
              </a:rPr>
              <a:t> muito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article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serve para identificar um conteúdo independente e de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maior relevância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dentro da página, que pode ser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distribuido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via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feed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um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post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artigo ou bloco de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comentários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 O elemento 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article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pode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conter outros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elementos como &lt;header&gt; ou 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Algumas </a:t>
            </a:r>
            <a:r>
              <a:rPr lang="pt-BR" dirty="0" err="1" smtClean="0">
                <a:solidFill>
                  <a:srgbClr val="AEC908"/>
                </a:solidFill>
              </a:rPr>
              <a:t>tags</a:t>
            </a:r>
            <a:r>
              <a:rPr lang="pt-BR" dirty="0" smtClean="0">
                <a:solidFill>
                  <a:srgbClr val="AEC908"/>
                </a:solidFill>
              </a:rPr>
              <a:t> muito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aside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serve para mostrar conteúdos que fazem referência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ao conteúdo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principal à sua volta, como informações, blocos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 navegação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ou até mesmo publicidade.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Algumas </a:t>
            </a:r>
            <a:r>
              <a:rPr lang="pt-BR" dirty="0" err="1" smtClean="0">
                <a:solidFill>
                  <a:srgbClr val="AEC908"/>
                </a:solidFill>
              </a:rPr>
              <a:t>tags</a:t>
            </a:r>
            <a:r>
              <a:rPr lang="pt-BR" dirty="0" smtClean="0">
                <a:solidFill>
                  <a:srgbClr val="AEC908"/>
                </a:solidFill>
              </a:rPr>
              <a:t> muito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&gt; representa o rodapé de um documento ou de uma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sessão específica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do mesmo, podendo conter informações relacionadas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ao autor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 ao copyright, blocos de navegação ou links relacionados.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HTML4</a:t>
            </a:r>
            <a:r>
              <a:rPr lang="pt-BR" dirty="0" smtClean="0">
                <a:solidFill>
                  <a:srgbClr val="AEC908"/>
                </a:solidFill>
              </a:rPr>
              <a:t> </a:t>
            </a:r>
            <a:r>
              <a:rPr lang="pt-BR" dirty="0" smtClean="0">
                <a:solidFill>
                  <a:srgbClr val="AEC908"/>
                </a:solidFill>
              </a:rPr>
              <a:t>- velha estrutura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7523360" cy="457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HTML5 – novas marcações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7670907" cy="468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AEC908"/>
                </a:solidFill>
              </a:rPr>
              <a:t>Bora</a:t>
            </a:r>
            <a:r>
              <a:rPr lang="pt-BR" dirty="0" smtClean="0">
                <a:solidFill>
                  <a:srgbClr val="AEC908"/>
                </a:solidFill>
              </a:rPr>
              <a:t> programar?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Voltando ao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etbeans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</a:p>
          <a:p>
            <a:pPr lvl="1">
              <a:buNone/>
            </a:pP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mídia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021323" cy="189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www.w3schools.com/html/html5_video.asp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http://www.html5rocks.com/pt/tutorials/video/basics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http://tableless.com.br/introducao-a-microdata-no-html5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http://schema.org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https://developers.facebook.com/docs/sharing/best-practices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www.htmlprogressivo.net/2014/02/HTML-HTML5-Qual-a-Diferenca-O-que-muda.html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http://tableless.com.br/afinal-o-que-muda-com-o-html-5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http://www.uxdesign.blog.br/arquitetura-de-informacao/html-outline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https://dev.twitter.com/cards/types/summary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14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Contato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Dúvidas: 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victorfrossard00@gmail.com</a:t>
            </a:r>
          </a:p>
          <a:p>
            <a:pPr>
              <a:buNone/>
            </a:pP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Oportunidades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oportunidade@clickativo.com.br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clickativo.com.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br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-plataforma e dispositivos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S.O. (Browsers)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Monitores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Dispositivos (Celulares, tables, pc’s)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Integração entre as plataformas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Programação gráfica e de jogos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Canvas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Facilidade na criação de áreas para renderizar aplicações gráficas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Simuladores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 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Jogos</a:t>
            </a:r>
          </a:p>
        </p:txBody>
      </p:sp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4058"/>
            <a:ext cx="1789210" cy="3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4" y="2420888"/>
            <a:ext cx="46679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67999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09" y="4221088"/>
            <a:ext cx="33337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1219</Words>
  <Application>Microsoft Office PowerPoint</Application>
  <PresentationFormat>Apresentação na tela (4:3)</PresentationFormat>
  <Paragraphs>235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Office Theme</vt:lpstr>
      <vt:lpstr>HTML5 na prática em software web</vt:lpstr>
      <vt:lpstr>Apresentação</vt:lpstr>
      <vt:lpstr>HTML5 – O que mudou?</vt:lpstr>
      <vt:lpstr>Multimídia</vt:lpstr>
      <vt:lpstr>Multimídia</vt:lpstr>
      <vt:lpstr>Multi-plataforma e dispositivos</vt:lpstr>
      <vt:lpstr>Programação gráfica e de jogos</vt:lpstr>
      <vt:lpstr>Simples, direto e robusto</vt:lpstr>
      <vt:lpstr>Simples, direto e robusto</vt:lpstr>
      <vt:lpstr>Simples, direto e robusto</vt:lpstr>
      <vt:lpstr>Padronização</vt:lpstr>
      <vt:lpstr>5 Passos para tornar o seu HTML - 5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2. Microdata é semântica</vt:lpstr>
      <vt:lpstr>2. Microdata é semântica</vt:lpstr>
      <vt:lpstr>2. Microdata é semântica</vt:lpstr>
      <vt:lpstr>3. Content Sharing</vt:lpstr>
      <vt:lpstr>3. Content Sharing</vt:lpstr>
      <vt:lpstr>3. Content Sharing</vt:lpstr>
      <vt:lpstr>3. Content Sharing</vt:lpstr>
      <vt:lpstr>3. Content Sharing</vt:lpstr>
      <vt:lpstr>3. Content Sharing</vt:lpstr>
      <vt:lpstr>3. Content Sharing</vt:lpstr>
      <vt:lpstr>4. Arquitetura de informação</vt:lpstr>
      <vt:lpstr>4. Arquitetura de informação</vt:lpstr>
      <vt:lpstr>5. Responsividade</vt:lpstr>
      <vt:lpstr>5. Responsividade</vt:lpstr>
      <vt:lpstr>5. Responsividade</vt:lpstr>
      <vt:lpstr>5. Responsividade</vt:lpstr>
      <vt:lpstr>5. Responsividade</vt:lpstr>
      <vt:lpstr>Algumas tags muito utilizadas</vt:lpstr>
      <vt:lpstr>Algumas tags muito utilizadas</vt:lpstr>
      <vt:lpstr>Algumas tags muito utilizadas</vt:lpstr>
      <vt:lpstr>Algumas tags muito utilizadas</vt:lpstr>
      <vt:lpstr>Algumas tags muito utilizadas</vt:lpstr>
      <vt:lpstr>HTML4 - velha estrutura</vt:lpstr>
      <vt:lpstr>HTML5 – novas marcações</vt:lpstr>
      <vt:lpstr>Bora programar?</vt:lpstr>
      <vt:lpstr>Referências</vt:lpstr>
      <vt:lpstr>Referências</vt:lpstr>
      <vt:lpstr>Contato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Frossard</dc:creator>
  <cp:lastModifiedBy>Boticario</cp:lastModifiedBy>
  <cp:revision>59</cp:revision>
  <dcterms:created xsi:type="dcterms:W3CDTF">2015-10-24T21:58:24Z</dcterms:created>
  <dcterms:modified xsi:type="dcterms:W3CDTF">2015-10-25T17:12:55Z</dcterms:modified>
</cp:coreProperties>
</file>