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9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17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291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3247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16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86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7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940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594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71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60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40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E55-3BF8-45D5-80BD-5A745629D33A}" type="datetimeFigureOut">
              <a:rPr lang="pt-BR" smtClean="0"/>
              <a:pPr/>
              <a:t>25/10/2015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5AF-5A7A-4DEE-952A-AB5DF242B9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30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HTML5 na prática em software web</a:t>
            </a:r>
            <a:endParaRPr lang="pt-BR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>
            <a:norm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Victor 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Frossard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052736"/>
            <a:ext cx="2000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9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Padronização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Retrô-compatibilidade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Mais forte contra erros de codificação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Tags bem definidas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>
                <a:solidFill>
                  <a:srgbClr val="AEC908"/>
                </a:solidFill>
              </a:rPr>
              <a:t>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Passos para tornar o seu HTML - </a:t>
            </a:r>
            <a:r>
              <a:rPr lang="pt-PT" dirty="0">
                <a:solidFill>
                  <a:srgbClr val="AEC908"/>
                </a:solidFill>
              </a:rPr>
              <a:t>5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é semântica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Sharing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Arquitetura de informação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Responsividade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6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>
                <a:solidFill>
                  <a:srgbClr val="AEC908"/>
                </a:solidFill>
              </a:rPr>
              <a:t>Optimization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que o Google quer é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informação de qualidade,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bem estruturada, semântica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 relevante.</a:t>
            </a:r>
          </a:p>
        </p:txBody>
      </p:sp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Ilusão sobre o que se pode fazer com SEO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Trata-se de uma ciência subjetiva, mal compreendida e que não faz milagres!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primeira regra de design para e-commerce: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 o cliente não encontrar o produto, o cliente não pode comprar o produto.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SEO = Marketing</a:t>
            </a:r>
          </a:p>
          <a:p>
            <a:pPr lvl="1"/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Otimizar os sites para melhorar o posicionamento nas buscas, e assim poder vender mais.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SEO = UX</a:t>
            </a:r>
          </a:p>
          <a:p>
            <a:pPr lvl="1"/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Aprimorar a encontrabilidade das informações para melhorar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xmlns="" val="33454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7923" y="1600200"/>
            <a:ext cx="4728153" cy="4525963"/>
          </a:xfrm>
        </p:spPr>
      </p:pic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Quando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usuários não encontram algo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que querem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em um site de e-commerce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na maioria das vezes eles acreditam que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site não </a:t>
            </a:r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tem o </a:t>
            </a:r>
            <a:r>
              <a:rPr lang="pt-BR" dirty="0">
                <a:solidFill>
                  <a:srgbClr val="AEC908"/>
                </a:solidFill>
                <a:ea typeface="+mj-ea"/>
                <a:cs typeface="+mj-cs"/>
              </a:rPr>
              <a:t>produto desejado.</a:t>
            </a: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&lt;title&gt; único, descritivo e curto;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URL amigável;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&lt;meta&gt; description única por página;</a:t>
            </a:r>
          </a:p>
          <a:p>
            <a:pPr lvl="1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Herarquia de navegação;</a:t>
            </a: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AEC908"/>
                </a:solidFill>
              </a:rPr>
              <a:t>HTML5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– O que mudou?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Multimídia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Multi-plataforma e dispositivos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Simples, direto e robusto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Padronização 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Redução do número de requisições do site, principalmente de Javascript;</a:t>
            </a:r>
          </a:p>
          <a:p>
            <a:pPr lvl="1"/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Conteúdo de qualidade, textos de fácil leitura e linguagem adequada;</a:t>
            </a:r>
          </a:p>
          <a:p>
            <a:pPr lvl="1"/>
            <a:endParaRPr lang="pt-PT" dirty="0" smtClean="0"/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Texto âncora descritivos, concisos, e estilizados de forma a torná-los facilmente reconhecíveis;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ags de cabeçalho usadas apropriadamente (&lt;h1&gt;,&lt;h2&gt;,etc) e com moderação;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Uso de imagens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Nomes de arquivos curtos;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Atributos “alt” curtos e descritivos;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Armazenar as imagens em um diretório separado;</a:t>
            </a:r>
          </a:p>
          <a:p>
            <a:pPr lvl="2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formatos de arquivos amplamente suportados.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o que é SEO na prática?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Imagens com o uso de sprites, compressores, Base64 encode, ou substituindo-as por CSS3;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Utilização eficaz do robots.txt;</a:t>
            </a:r>
          </a:p>
          <a:p>
            <a:pPr lvl="1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Utilizar rel="nofollow" para links, fazendo com que a reputação do seu site não seja passada para sites não confiáveis.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1. SE</a:t>
            </a:r>
            <a:r>
              <a:rPr lang="pt-PT" dirty="0" smtClean="0">
                <a:solidFill>
                  <a:srgbClr val="AEC908"/>
                </a:solidFill>
              </a:rPr>
              <a:t>O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pt-PT" dirty="0" smtClean="0">
                <a:solidFill>
                  <a:srgbClr val="AEC908"/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Search Engine </a:t>
            </a:r>
            <a:r>
              <a:rPr lang="pt-PT" dirty="0" smtClean="0">
                <a:solidFill>
                  <a:srgbClr val="AEC908"/>
                </a:solidFill>
              </a:rPr>
              <a:t>Optimization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&lt;meta name="description" content="Página de demonstração de vídeo no HTML5"&gt;</a:t>
            </a:r>
          </a:p>
          <a:p>
            <a:pPr marL="0" indent="0" algn="ctr">
              <a:buNone/>
            </a:pP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&lt;meta name="robots" content="index, follow"&gt;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Padrão de representação de informações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Microdata utiliza vocabulário específico encontrado em 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http://</a:t>
            </a:r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schema.org</a:t>
            </a:r>
            <a:r>
              <a:rPr lang="pt-PT" dirty="0" smtClean="0">
                <a:solidFill>
                  <a:srgbClr val="AEC908"/>
                </a:solidFill>
                <a:ea typeface="+mj-ea"/>
                <a:cs typeface="+mj-cs"/>
              </a:rPr>
              <a:t>/</a:t>
            </a:r>
          </a:p>
          <a:p>
            <a:endParaRPr lang="pt-PT" dirty="0">
              <a:solidFill>
                <a:srgbClr val="AEC908"/>
              </a:solidFill>
              <a:ea typeface="+mj-ea"/>
              <a:cs typeface="+mj-cs"/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Descreve eventos, empresas, pessoa, produto e até breadcrumbs</a:t>
            </a:r>
            <a:endParaRPr lang="pt-BR" dirty="0">
              <a:solidFill>
                <a:schemeClr val="bg1">
                  <a:lumMod val="8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 smtClean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Escopo do microdata, itemscope e itemtype: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No caso do vocabulário Organization temos elementos como name (nome da empresa), tel (telefone), geo (coordenadas geográficas como latitude e longitude), entre outras.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379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2. Microdata é </a:t>
            </a:r>
            <a:r>
              <a:rPr lang="pt-PT" dirty="0">
                <a:solidFill>
                  <a:srgbClr val="AEC908"/>
                </a:solidFill>
              </a:rPr>
              <a:t>semântica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 propriedade itemprop identifica qual elemento aquela tag estará representando: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79501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>
              <a:solidFill>
                <a:srgbClr val="AEC90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Compartilhamento de informações entre diversos aplicativos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rgbClr val="AEC908"/>
                </a:solidFill>
                <a:ea typeface="+mj-ea"/>
                <a:cs typeface="+mj-cs"/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Título: </a:t>
            </a:r>
            <a:endParaRPr lang="pt-BR" dirty="0">
              <a:solidFill>
                <a:schemeClr val="bg1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97152"/>
            <a:ext cx="743269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Nome do site: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URL:</a:t>
            </a: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8306533" cy="69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013176"/>
            <a:ext cx="786327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Descrição: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84233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Músicas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  <a:endParaRPr lang="pt-BR" strike="sngStrike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3442692"/>
            <a:ext cx="3371788" cy="15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Tipo de publicação: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Imagem: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833776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068960"/>
            <a:ext cx="6120679" cy="64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Content </a:t>
            </a:r>
            <a:r>
              <a:rPr lang="pt-PT" dirty="0" smtClean="0">
                <a:solidFill>
                  <a:srgbClr val="AEC908"/>
                </a:solidFill>
              </a:rPr>
              <a:t>Sharing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AEC908"/>
                </a:solidFill>
              </a:rPr>
              <a:t>Facebook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Tipo da imagem:</a:t>
            </a: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Largura e altura da imagem: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3888432" cy="76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09120"/>
            <a:ext cx="4180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445224"/>
            <a:ext cx="46029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www.w3schools.com/html/html5_video.asp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http://www.html5rocks.com/pt/tutorials/video/basics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http://tableless.com.br/introducao-a-microdata-no-html5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http://schema.org/</a:t>
            </a:r>
          </a:p>
        </p:txBody>
      </p:sp>
    </p:spTree>
    <p:extLst>
      <p:ext uri="{BB962C8B-B14F-4D97-AF65-F5344CB8AC3E}">
        <p14:creationId xmlns:p14="http://schemas.microsoft.com/office/powerpoint/2010/main" xmlns="" val="11563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http://www.htmlprogressivo.net/2014/02/HTML-HTML5-Qual-a-Diferenca-O-que-muda.html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9814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mídia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021323" cy="189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</a:rPr>
              <a:t>Multi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-plataforma e dispositivos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S.O. (Browsers)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Monitores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Dispositivos (Celulares, tables, pc’s)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Integração entre as plataformas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Programação gráfica e de jogos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Canvas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Facilidade na criação de áreas para renderizar aplicações gráficas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Simuladores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Vídeos 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4058"/>
            <a:ext cx="1789210" cy="3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2554" y="2420888"/>
            <a:ext cx="46679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67999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09" y="4221088"/>
            <a:ext cx="33337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AEC908"/>
                </a:solidFill>
              </a:rPr>
              <a:t>Simples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direto e robusto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Antes: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rgbClr val="AEC908"/>
                </a:solidFill>
                <a:ea typeface="+mj-ea"/>
                <a:cs typeface="+mj-cs"/>
              </a:rPr>
              <a:t>Depois:</a:t>
            </a:r>
            <a:endParaRPr lang="pt-BR" dirty="0">
              <a:solidFill>
                <a:srgbClr val="AEC908"/>
              </a:solidFill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1757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2808312" cy="34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08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744</Words>
  <Application>Microsoft Office PowerPoint</Application>
  <PresentationFormat>Apresentação na tela (4:3)</PresentationFormat>
  <Paragraphs>163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Office Theme</vt:lpstr>
      <vt:lpstr>HTML5 na prática em software web</vt:lpstr>
      <vt:lpstr>HTML5 – O que mudou?</vt:lpstr>
      <vt:lpstr>Multimídia</vt:lpstr>
      <vt:lpstr>Multimídia</vt:lpstr>
      <vt:lpstr>Multi-plataforma e dispositivos</vt:lpstr>
      <vt:lpstr>Programação gráfica e de jogos</vt:lpstr>
      <vt:lpstr>Simples, direto e robusto</vt:lpstr>
      <vt:lpstr>Simples, direto e robusto</vt:lpstr>
      <vt:lpstr>Simples, direto e robusto</vt:lpstr>
      <vt:lpstr>Padronização</vt:lpstr>
      <vt:lpstr>5 Passos para tornar o seu HTML - 5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1. SEO - Search Engine Optimization</vt:lpstr>
      <vt:lpstr>2. Microdata é semântica</vt:lpstr>
      <vt:lpstr>2. Microdata é semântica</vt:lpstr>
      <vt:lpstr>2. Microdata é semântica</vt:lpstr>
      <vt:lpstr>Content Sharing</vt:lpstr>
      <vt:lpstr>Content Sharing</vt:lpstr>
      <vt:lpstr>Content Sharing</vt:lpstr>
      <vt:lpstr>Content Sharing</vt:lpstr>
      <vt:lpstr>Content Sharing</vt:lpstr>
      <vt:lpstr>Slide 32</vt:lpstr>
      <vt:lpstr>Slide 33</vt:lpstr>
      <vt:lpstr>Slide 34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Frossard</dc:creator>
  <cp:lastModifiedBy>Boticario</cp:lastModifiedBy>
  <cp:revision>38</cp:revision>
  <dcterms:created xsi:type="dcterms:W3CDTF">2015-10-24T21:58:24Z</dcterms:created>
  <dcterms:modified xsi:type="dcterms:W3CDTF">2015-10-25T15:13:40Z</dcterms:modified>
</cp:coreProperties>
</file>