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95" r:id="rId4"/>
  </p:sldMasterIdLst>
  <p:notesMasterIdLst>
    <p:notesMasterId r:id="rId14"/>
  </p:notesMasterIdLst>
  <p:handoutMasterIdLst>
    <p:handoutMasterId r:id="rId15"/>
  </p:handoutMasterIdLst>
  <p:sldIdLst>
    <p:sldId id="549" r:id="rId5"/>
    <p:sldId id="261" r:id="rId6"/>
    <p:sldId id="631" r:id="rId7"/>
    <p:sldId id="629" r:id="rId8"/>
    <p:sldId id="614" r:id="rId9"/>
    <p:sldId id="665" r:id="rId10"/>
    <p:sldId id="666" r:id="rId11"/>
    <p:sldId id="663" r:id="rId12"/>
    <p:sldId id="6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9F8"/>
    <a:srgbClr val="473B08"/>
    <a:srgbClr val="FDB300"/>
    <a:srgbClr val="6D583C"/>
    <a:srgbClr val="A08057"/>
    <a:srgbClr val="A45E02"/>
    <a:srgbClr val="1E1E1E"/>
    <a:srgbClr val="FFFFFF"/>
    <a:srgbClr val="D9E3B8"/>
    <a:srgbClr val="E3E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F347C-926D-42FE-9550-786BE259CDDC}" v="49" dt="2022-05-09T08:28:5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0" autoAdjust="0"/>
    <p:restoredTop sz="72583" autoAdjust="0"/>
  </p:normalViewPr>
  <p:slideViewPr>
    <p:cSldViewPr snapToGrid="0" snapToObjects="1">
      <p:cViewPr varScale="1">
        <p:scale>
          <a:sx n="68" d="100"/>
          <a:sy n="68" d="100"/>
        </p:scale>
        <p:origin x="116" y="36"/>
      </p:cViewPr>
      <p:guideLst/>
    </p:cSldViewPr>
  </p:slideViewPr>
  <p:outlineViewPr>
    <p:cViewPr>
      <p:scale>
        <a:sx n="33" d="100"/>
        <a:sy n="33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44"/>
    </p:cViewPr>
  </p:sorterViewPr>
  <p:notesViewPr>
    <p:cSldViewPr snapToGrid="0" snapToObject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ft Chuma" userId="S::chuma.g@belgiumcampus.ac.za::714f4330-b73b-4795-9c0f-34c33d5e9a40" providerId="AD" clId="Web-{4B20827A-6D5A-44F1-8893-73957B22AEE3}"/>
    <pc:docChg chg="modSld">
      <pc:chgData name="Gift Chuma" userId="S::chuma.g@belgiumcampus.ac.za::714f4330-b73b-4795-9c0f-34c33d5e9a40" providerId="AD" clId="Web-{4B20827A-6D5A-44F1-8893-73957B22AEE3}" dt="2022-03-02T08:55:07.975" v="0" actId="1076"/>
      <pc:docMkLst>
        <pc:docMk/>
      </pc:docMkLst>
      <pc:sldChg chg="modSp">
        <pc:chgData name="Gift Chuma" userId="S::chuma.g@belgiumcampus.ac.za::714f4330-b73b-4795-9c0f-34c33d5e9a40" providerId="AD" clId="Web-{4B20827A-6D5A-44F1-8893-73957B22AEE3}" dt="2022-03-02T08:55:07.975" v="0" actId="1076"/>
        <pc:sldMkLst>
          <pc:docMk/>
          <pc:sldMk cId="4222072896" sldId="549"/>
        </pc:sldMkLst>
        <pc:picChg chg="mod">
          <ac:chgData name="Gift Chuma" userId="S::chuma.g@belgiumcampus.ac.za::714f4330-b73b-4795-9c0f-34c33d5e9a40" providerId="AD" clId="Web-{4B20827A-6D5A-44F1-8893-73957B22AEE3}" dt="2022-03-02T08:55:07.975" v="0" actId="1076"/>
          <ac:picMkLst>
            <pc:docMk/>
            <pc:sldMk cId="4222072896" sldId="549"/>
            <ac:picMk id="3" creationId="{26999D63-55DD-CC45-B04A-023171B7970C}"/>
          </ac:picMkLst>
        </pc:picChg>
      </pc:sldChg>
    </pc:docChg>
  </pc:docChgLst>
  <pc:docChgLst>
    <pc:chgData name="Edward van Niekerk" userId="0c797705-ac28-4624-808e-4c21afb5a24f" providerId="ADAL" clId="{0A2DD823-364C-E340-ACB3-5DC0F13AC53D}"/>
    <pc:docChg chg="undo redo custSel addSld delSld modSld sldOrd modMainMaster">
      <pc:chgData name="Edward van Niekerk" userId="0c797705-ac28-4624-808e-4c21afb5a24f" providerId="ADAL" clId="{0A2DD823-364C-E340-ACB3-5DC0F13AC53D}" dt="2022-02-04T09:53:10.115" v="9495"/>
      <pc:docMkLst>
        <pc:docMk/>
      </pc:docMkLst>
      <pc:sldChg chg="addSp delSp modSp mod">
        <pc:chgData name="Edward van Niekerk" userId="0c797705-ac28-4624-808e-4c21afb5a24f" providerId="ADAL" clId="{0A2DD823-364C-E340-ACB3-5DC0F13AC53D}" dt="2022-01-26T12:03:50.853" v="1961"/>
        <pc:sldMkLst>
          <pc:docMk/>
          <pc:sldMk cId="1337778551" sldId="261"/>
        </pc:sldMkLst>
        <pc:spChg chg="mod">
          <ac:chgData name="Edward van Niekerk" userId="0c797705-ac28-4624-808e-4c21afb5a24f" providerId="ADAL" clId="{0A2DD823-364C-E340-ACB3-5DC0F13AC53D}" dt="2022-01-26T12:03:50.853" v="1961"/>
          <ac:spMkLst>
            <pc:docMk/>
            <pc:sldMk cId="1337778551" sldId="261"/>
            <ac:spMk id="7" creationId="{921D4061-5CA6-4C40-9FF0-DDA64F2E8981}"/>
          </ac:spMkLst>
        </pc:spChg>
        <pc:spChg chg="mod">
          <ac:chgData name="Edward van Niekerk" userId="0c797705-ac28-4624-808e-4c21afb5a24f" providerId="ADAL" clId="{0A2DD823-364C-E340-ACB3-5DC0F13AC53D}" dt="2022-01-26T12:03:44.697" v="1960" actId="1036"/>
          <ac:spMkLst>
            <pc:docMk/>
            <pc:sldMk cId="1337778551" sldId="261"/>
            <ac:spMk id="11" creationId="{C38C22F3-36A9-4547-B102-2E04C1CE63EC}"/>
          </ac:spMkLst>
        </pc:spChg>
        <pc:spChg chg="mod">
          <ac:chgData name="Edward van Niekerk" userId="0c797705-ac28-4624-808e-4c21afb5a24f" providerId="ADAL" clId="{0A2DD823-364C-E340-ACB3-5DC0F13AC53D}" dt="2022-01-26T12:02:40.615" v="1945" actId="1038"/>
          <ac:spMkLst>
            <pc:docMk/>
            <pc:sldMk cId="1337778551" sldId="261"/>
            <ac:spMk id="26" creationId="{94B443A4-E0EA-4048-9A7C-B7B217FBEB36}"/>
          </ac:spMkLst>
        </pc:spChg>
        <pc:spChg chg="mod">
          <ac:chgData name="Edward van Niekerk" userId="0c797705-ac28-4624-808e-4c21afb5a24f" providerId="ADAL" clId="{0A2DD823-364C-E340-ACB3-5DC0F13AC53D}" dt="2022-01-26T12:02:30.508" v="1939" actId="167"/>
          <ac:spMkLst>
            <pc:docMk/>
            <pc:sldMk cId="1337778551" sldId="261"/>
            <ac:spMk id="27" creationId="{C6879256-A930-3148-84F8-6BE1ADE4A0E4}"/>
          </ac:spMkLst>
        </pc:spChg>
        <pc:spChg chg="add del mod">
          <ac:chgData name="Edward van Niekerk" userId="0c797705-ac28-4624-808e-4c21afb5a24f" providerId="ADAL" clId="{0A2DD823-364C-E340-ACB3-5DC0F13AC53D}" dt="2022-01-24T09:12:18.459" v="7" actId="478"/>
          <ac:spMkLst>
            <pc:docMk/>
            <pc:sldMk cId="1337778551" sldId="261"/>
            <ac:spMk id="41" creationId="{30758F98-C943-9F48-A4D1-5A71B5022ECF}"/>
          </ac:spMkLst>
        </pc:spChg>
        <pc:spChg chg="del mod">
          <ac:chgData name="Edward van Niekerk" userId="0c797705-ac28-4624-808e-4c21afb5a24f" providerId="ADAL" clId="{0A2DD823-364C-E340-ACB3-5DC0F13AC53D}" dt="2022-01-24T09:12:18.459" v="7" actId="478"/>
          <ac:spMkLst>
            <pc:docMk/>
            <pc:sldMk cId="1337778551" sldId="261"/>
            <ac:spMk id="42" creationId="{62A1F8E2-9125-9246-A83E-81ECADB22A25}"/>
          </ac:spMkLst>
        </pc:spChg>
        <pc:spChg chg="mod">
          <ac:chgData name="Edward van Niekerk" userId="0c797705-ac28-4624-808e-4c21afb5a24f" providerId="ADAL" clId="{0A2DD823-364C-E340-ACB3-5DC0F13AC53D}" dt="2022-01-26T12:03:25.577" v="1950" actId="20577"/>
          <ac:spMkLst>
            <pc:docMk/>
            <pc:sldMk cId="1337778551" sldId="261"/>
            <ac:spMk id="56" creationId="{ABC5A6C1-1988-6940-8460-80CBA82C3E93}"/>
          </ac:spMkLst>
        </pc:spChg>
      </pc:sldChg>
      <pc:sldChg chg="addSp delSp modSp mod">
        <pc:chgData name="Edward van Niekerk" userId="0c797705-ac28-4624-808e-4c21afb5a24f" providerId="ADAL" clId="{0A2DD823-364C-E340-ACB3-5DC0F13AC53D}" dt="2022-01-31T06:49:34.925" v="6727" actId="20577"/>
        <pc:sldMkLst>
          <pc:docMk/>
          <pc:sldMk cId="4226886578" sldId="495"/>
        </pc:sldMkLst>
        <pc:spChg chg="add del mod">
          <ac:chgData name="Edward van Niekerk" userId="0c797705-ac28-4624-808e-4c21afb5a24f" providerId="ADAL" clId="{0A2DD823-364C-E340-ACB3-5DC0F13AC53D}" dt="2022-01-31T06:49:16.186" v="6714"/>
          <ac:spMkLst>
            <pc:docMk/>
            <pc:sldMk cId="4226886578" sldId="495"/>
            <ac:spMk id="2" creationId="{958F3597-6BEA-2D47-BDFD-4FC2E7EA3362}"/>
          </ac:spMkLst>
        </pc:spChg>
        <pc:spChg chg="mod">
          <ac:chgData name="Edward van Niekerk" userId="0c797705-ac28-4624-808e-4c21afb5a24f" providerId="ADAL" clId="{0A2DD823-364C-E340-ACB3-5DC0F13AC53D}" dt="2022-01-31T06:49:34.925" v="6727" actId="20577"/>
          <ac:spMkLst>
            <pc:docMk/>
            <pc:sldMk cId="4226886578" sldId="495"/>
            <ac:spMk id="6" creationId="{8AB8BB35-A4D6-4414-ADF2-5F715C0980E4}"/>
          </ac:spMkLst>
        </pc:spChg>
        <pc:spChg chg="mod">
          <ac:chgData name="Edward van Niekerk" userId="0c797705-ac28-4624-808e-4c21afb5a24f" providerId="ADAL" clId="{0A2DD823-364C-E340-ACB3-5DC0F13AC53D}" dt="2022-01-31T06:49:19.253" v="6726" actId="1035"/>
          <ac:spMkLst>
            <pc:docMk/>
            <pc:sldMk cId="4226886578" sldId="495"/>
            <ac:spMk id="11" creationId="{033A4E82-864A-4BDA-809D-8BA9F74832FD}"/>
          </ac:spMkLst>
        </pc:spChg>
        <pc:spChg chg="mod">
          <ac:chgData name="Edward van Niekerk" userId="0c797705-ac28-4624-808e-4c21afb5a24f" providerId="ADAL" clId="{0A2DD823-364C-E340-ACB3-5DC0F13AC53D}" dt="2022-01-31T06:49:19.253" v="6726" actId="1035"/>
          <ac:spMkLst>
            <pc:docMk/>
            <pc:sldMk cId="4226886578" sldId="495"/>
            <ac:spMk id="16" creationId="{0E8A3ABC-91A4-4C81-A809-0255DAF005CA}"/>
          </ac:spMkLst>
        </pc:spChg>
      </pc:sldChg>
      <pc:sldChg chg="modSp mod modAnim">
        <pc:chgData name="Edward van Niekerk" userId="0c797705-ac28-4624-808e-4c21afb5a24f" providerId="ADAL" clId="{0A2DD823-364C-E340-ACB3-5DC0F13AC53D}" dt="2022-01-28T08:57:24.348" v="6544" actId="20577"/>
        <pc:sldMkLst>
          <pc:docMk/>
          <pc:sldMk cId="4222072896" sldId="549"/>
        </pc:sldMkLst>
        <pc:spChg chg="mod">
          <ac:chgData name="Edward van Niekerk" userId="0c797705-ac28-4624-808e-4c21afb5a24f" providerId="ADAL" clId="{0A2DD823-364C-E340-ACB3-5DC0F13AC53D}" dt="2022-01-28T08:57:24.348" v="6544" actId="20577"/>
          <ac:spMkLst>
            <pc:docMk/>
            <pc:sldMk cId="4222072896" sldId="549"/>
            <ac:spMk id="26" creationId="{AD151465-F4C8-4E50-B34D-E802A4A18CF1}"/>
          </ac:spMkLst>
        </pc:spChg>
        <pc:picChg chg="mod">
          <ac:chgData name="Edward van Niekerk" userId="0c797705-ac28-4624-808e-4c21afb5a24f" providerId="ADAL" clId="{0A2DD823-364C-E340-ACB3-5DC0F13AC53D}" dt="2022-01-26T11:35:39.945" v="1930" actId="18331"/>
          <ac:picMkLst>
            <pc:docMk/>
            <pc:sldMk cId="4222072896" sldId="549"/>
            <ac:picMk id="3" creationId="{26999D63-55DD-CC45-B04A-023171B7970C}"/>
          </ac:picMkLst>
        </pc:picChg>
      </pc:sldChg>
      <pc:sldChg chg="modSp mod modAnim">
        <pc:chgData name="Edward van Niekerk" userId="0c797705-ac28-4624-808e-4c21afb5a24f" providerId="ADAL" clId="{0A2DD823-364C-E340-ACB3-5DC0F13AC53D}" dt="2022-01-28T08:56:47.790" v="6533" actId="20577"/>
        <pc:sldMkLst>
          <pc:docMk/>
          <pc:sldMk cId="841158776" sldId="594"/>
        </pc:sldMkLst>
        <pc:spChg chg="mod">
          <ac:chgData name="Edward van Niekerk" userId="0c797705-ac28-4624-808e-4c21afb5a24f" providerId="ADAL" clId="{0A2DD823-364C-E340-ACB3-5DC0F13AC53D}" dt="2022-01-28T08:56:47.790" v="6533" actId="20577"/>
          <ac:spMkLst>
            <pc:docMk/>
            <pc:sldMk cId="841158776" sldId="594"/>
            <ac:spMk id="4" creationId="{A1FC5756-8591-3549-B774-08C6A3D1A9B8}"/>
          </ac:spMkLst>
        </pc:spChg>
      </pc:sldChg>
      <pc:sldChg chg="addSp modSp mod modAnim">
        <pc:chgData name="Edward van Niekerk" userId="0c797705-ac28-4624-808e-4c21afb5a24f" providerId="ADAL" clId="{0A2DD823-364C-E340-ACB3-5DC0F13AC53D}" dt="2022-01-28T08:58:01.455" v="6546" actId="20577"/>
        <pc:sldMkLst>
          <pc:docMk/>
          <pc:sldMk cId="338351868" sldId="601"/>
        </pc:sldMkLst>
        <pc:spChg chg="mod">
          <ac:chgData name="Edward van Niekerk" userId="0c797705-ac28-4624-808e-4c21afb5a24f" providerId="ADAL" clId="{0A2DD823-364C-E340-ACB3-5DC0F13AC53D}" dt="2022-01-26T11:33:06.488" v="1927" actId="1076"/>
          <ac:spMkLst>
            <pc:docMk/>
            <pc:sldMk cId="338351868" sldId="601"/>
            <ac:spMk id="31" creationId="{3CA5BFA8-1782-3945-ADE8-B8529907D529}"/>
          </ac:spMkLst>
        </pc:spChg>
        <pc:spChg chg="mod">
          <ac:chgData name="Edward van Niekerk" userId="0c797705-ac28-4624-808e-4c21afb5a24f" providerId="ADAL" clId="{0A2DD823-364C-E340-ACB3-5DC0F13AC53D}" dt="2022-01-26T11:33:06.488" v="1927" actId="1076"/>
          <ac:spMkLst>
            <pc:docMk/>
            <pc:sldMk cId="338351868" sldId="601"/>
            <ac:spMk id="36" creationId="{4694D07C-3146-5A43-9264-341DF38B688A}"/>
          </ac:spMkLst>
        </pc:spChg>
        <pc:spChg chg="mod">
          <ac:chgData name="Edward van Niekerk" userId="0c797705-ac28-4624-808e-4c21afb5a24f" providerId="ADAL" clId="{0A2DD823-364C-E340-ACB3-5DC0F13AC53D}" dt="2022-01-26T11:33:06.488" v="1927" actId="1076"/>
          <ac:spMkLst>
            <pc:docMk/>
            <pc:sldMk cId="338351868" sldId="601"/>
            <ac:spMk id="37" creationId="{5460EFC7-9230-2845-97A9-1F17BBDEFDDE}"/>
          </ac:spMkLst>
        </pc:spChg>
        <pc:spChg chg="mod">
          <ac:chgData name="Edward van Niekerk" userId="0c797705-ac28-4624-808e-4c21afb5a24f" providerId="ADAL" clId="{0A2DD823-364C-E340-ACB3-5DC0F13AC53D}" dt="2022-01-28T08:58:01.455" v="6546" actId="20577"/>
          <ac:spMkLst>
            <pc:docMk/>
            <pc:sldMk cId="338351868" sldId="601"/>
            <ac:spMk id="51" creationId="{2278905D-532E-1E48-9A7F-64376ACD70E5}"/>
          </ac:spMkLst>
        </pc:spChg>
        <pc:picChg chg="add mod">
          <ac:chgData name="Edward van Niekerk" userId="0c797705-ac28-4624-808e-4c21afb5a24f" providerId="ADAL" clId="{0A2DD823-364C-E340-ACB3-5DC0F13AC53D}" dt="2022-01-26T11:32:07.849" v="1908" actId="14100"/>
          <ac:picMkLst>
            <pc:docMk/>
            <pc:sldMk cId="338351868" sldId="601"/>
            <ac:picMk id="22" creationId="{8B774D0B-59FE-E043-9FA1-28031D58EF47}"/>
          </ac:picMkLst>
        </pc:picChg>
        <pc:picChg chg="add mod">
          <ac:chgData name="Edward van Niekerk" userId="0c797705-ac28-4624-808e-4c21afb5a24f" providerId="ADAL" clId="{0A2DD823-364C-E340-ACB3-5DC0F13AC53D}" dt="2022-01-26T11:32:13.094" v="1909" actId="14100"/>
          <ac:picMkLst>
            <pc:docMk/>
            <pc:sldMk cId="338351868" sldId="601"/>
            <ac:picMk id="23" creationId="{9ADFD77F-7640-C64A-8351-7A655EFF4A2F}"/>
          </ac:picMkLst>
        </pc:picChg>
        <pc:picChg chg="add mod">
          <ac:chgData name="Edward van Niekerk" userId="0c797705-ac28-4624-808e-4c21afb5a24f" providerId="ADAL" clId="{0A2DD823-364C-E340-ACB3-5DC0F13AC53D}" dt="2022-01-26T11:31:59.318" v="1907" actId="14100"/>
          <ac:picMkLst>
            <pc:docMk/>
            <pc:sldMk cId="338351868" sldId="601"/>
            <ac:picMk id="24" creationId="{DA59D9BB-7CBA-804B-87E0-7D2ED2009E0A}"/>
          </ac:picMkLst>
        </pc:picChg>
        <pc:picChg chg="mod">
          <ac:chgData name="Edward van Niekerk" userId="0c797705-ac28-4624-808e-4c21afb5a24f" providerId="ADAL" clId="{0A2DD823-364C-E340-ACB3-5DC0F13AC53D}" dt="2022-01-26T11:32:42.976" v="1925" actId="1035"/>
          <ac:picMkLst>
            <pc:docMk/>
            <pc:sldMk cId="338351868" sldId="601"/>
            <ac:picMk id="30" creationId="{0748BC92-32F1-E043-ABD8-A3681EC5AC0A}"/>
          </ac:picMkLst>
        </pc:picChg>
        <pc:picChg chg="mod">
          <ac:chgData name="Edward van Niekerk" userId="0c797705-ac28-4624-808e-4c21afb5a24f" providerId="ADAL" clId="{0A2DD823-364C-E340-ACB3-5DC0F13AC53D}" dt="2022-01-26T11:32:26.352" v="1919" actId="1076"/>
          <ac:picMkLst>
            <pc:docMk/>
            <pc:sldMk cId="338351868" sldId="601"/>
            <ac:picMk id="46" creationId="{C24E2BE3-AE26-A346-9DA8-1A8079E36104}"/>
          </ac:picMkLst>
        </pc:picChg>
        <pc:picChg chg="mod">
          <ac:chgData name="Edward van Niekerk" userId="0c797705-ac28-4624-808e-4c21afb5a24f" providerId="ADAL" clId="{0A2DD823-364C-E340-ACB3-5DC0F13AC53D}" dt="2022-01-26T11:32:26.352" v="1919" actId="1076"/>
          <ac:picMkLst>
            <pc:docMk/>
            <pc:sldMk cId="338351868" sldId="601"/>
            <ac:picMk id="47" creationId="{C49BEBC5-85ED-A74E-980B-7D6C7CFDEC9F}"/>
          </ac:picMkLst>
        </pc:picChg>
      </pc:sldChg>
      <pc:sldChg chg="addSp delSp modSp mod modNotesTx">
        <pc:chgData name="Edward van Niekerk" userId="0c797705-ac28-4624-808e-4c21afb5a24f" providerId="ADAL" clId="{0A2DD823-364C-E340-ACB3-5DC0F13AC53D}" dt="2022-02-04T09:28:47.224" v="9473" actId="20577"/>
        <pc:sldMkLst>
          <pc:docMk/>
          <pc:sldMk cId="3641273593" sldId="602"/>
        </pc:sldMkLst>
        <pc:spChg chg="mod">
          <ac:chgData name="Edward van Niekerk" userId="0c797705-ac28-4624-808e-4c21afb5a24f" providerId="ADAL" clId="{0A2DD823-364C-E340-ACB3-5DC0F13AC53D}" dt="2022-02-04T09:28:29.178" v="9383" actId="1076"/>
          <ac:spMkLst>
            <pc:docMk/>
            <pc:sldMk cId="3641273593" sldId="602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2-04T09:28:29.178" v="9383" actId="1076"/>
          <ac:spMkLst>
            <pc:docMk/>
            <pc:sldMk cId="3641273593" sldId="602"/>
            <ac:spMk id="5" creationId="{C87CA0CC-CE70-F44F-8071-B1F19C051F34}"/>
          </ac:spMkLst>
        </pc:spChg>
        <pc:spChg chg="add del mod">
          <ac:chgData name="Edward van Niekerk" userId="0c797705-ac28-4624-808e-4c21afb5a24f" providerId="ADAL" clId="{0A2DD823-364C-E340-ACB3-5DC0F13AC53D}" dt="2022-02-04T09:28:19.896" v="9380" actId="478"/>
          <ac:spMkLst>
            <pc:docMk/>
            <pc:sldMk cId="3641273593" sldId="602"/>
            <ac:spMk id="6" creationId="{CE67FD3D-81AE-4749-987A-62128CBE7F5E}"/>
          </ac:spMkLst>
        </pc:spChg>
        <pc:spChg chg="add mod">
          <ac:chgData name="Edward van Niekerk" userId="0c797705-ac28-4624-808e-4c21afb5a24f" providerId="ADAL" clId="{0A2DD823-364C-E340-ACB3-5DC0F13AC53D}" dt="2022-02-04T09:28:29.178" v="9383" actId="1076"/>
          <ac:spMkLst>
            <pc:docMk/>
            <pc:sldMk cId="3641273593" sldId="602"/>
            <ac:spMk id="8" creationId="{FE9487D9-0F33-9946-83FA-51F23F742003}"/>
          </ac:spMkLst>
        </pc:spChg>
      </pc:sldChg>
      <pc:sldChg chg="modSp mod">
        <pc:chgData name="Edward van Niekerk" userId="0c797705-ac28-4624-808e-4c21afb5a24f" providerId="ADAL" clId="{0A2DD823-364C-E340-ACB3-5DC0F13AC53D}" dt="2022-01-26T12:16:50.179" v="2108" actId="14100"/>
        <pc:sldMkLst>
          <pc:docMk/>
          <pc:sldMk cId="470215658" sldId="603"/>
        </pc:sldMkLst>
        <pc:spChg chg="mod">
          <ac:chgData name="Edward van Niekerk" userId="0c797705-ac28-4624-808e-4c21afb5a24f" providerId="ADAL" clId="{0A2DD823-364C-E340-ACB3-5DC0F13AC53D}" dt="2022-01-26T12:15:48.917" v="2072" actId="1037"/>
          <ac:spMkLst>
            <pc:docMk/>
            <pc:sldMk cId="470215658" sldId="603"/>
            <ac:spMk id="16" creationId="{33EC941F-2AB4-F249-8EBA-BA16BFACA156}"/>
          </ac:spMkLst>
        </pc:spChg>
        <pc:spChg chg="mod">
          <ac:chgData name="Edward van Niekerk" userId="0c797705-ac28-4624-808e-4c21afb5a24f" providerId="ADAL" clId="{0A2DD823-364C-E340-ACB3-5DC0F13AC53D}" dt="2022-01-26T12:15:48.917" v="2072" actId="1037"/>
          <ac:spMkLst>
            <pc:docMk/>
            <pc:sldMk cId="470215658" sldId="603"/>
            <ac:spMk id="17" creationId="{A251A678-8963-564B-ADA5-4419A58655C8}"/>
          </ac:spMkLst>
        </pc:spChg>
        <pc:spChg chg="mod">
          <ac:chgData name="Edward van Niekerk" userId="0c797705-ac28-4624-808e-4c21afb5a24f" providerId="ADAL" clId="{0A2DD823-364C-E340-ACB3-5DC0F13AC53D}" dt="2022-01-26T12:15:48.917" v="2072" actId="1037"/>
          <ac:spMkLst>
            <pc:docMk/>
            <pc:sldMk cId="470215658" sldId="603"/>
            <ac:spMk id="18" creationId="{A1E86C34-B92D-F44D-B8C9-0EAB38CC203E}"/>
          </ac:spMkLst>
        </pc:spChg>
        <pc:spChg chg="mod">
          <ac:chgData name="Edward van Niekerk" userId="0c797705-ac28-4624-808e-4c21afb5a24f" providerId="ADAL" clId="{0A2DD823-364C-E340-ACB3-5DC0F13AC53D}" dt="2022-01-26T12:16:50.179" v="2108" actId="14100"/>
          <ac:spMkLst>
            <pc:docMk/>
            <pc:sldMk cId="470215658" sldId="603"/>
            <ac:spMk id="22" creationId="{1DE059FD-F548-6C43-9B01-F5A2A84ECE14}"/>
          </ac:spMkLst>
        </pc:spChg>
      </pc:sldChg>
      <pc:sldChg chg="addSp delSp modSp mod ord delAnim modAnim modNotesTx">
        <pc:chgData name="Edward van Niekerk" userId="0c797705-ac28-4624-808e-4c21afb5a24f" providerId="ADAL" clId="{0A2DD823-364C-E340-ACB3-5DC0F13AC53D}" dt="2022-01-28T08:57:08.045" v="6540"/>
        <pc:sldMkLst>
          <pc:docMk/>
          <pc:sldMk cId="1605241284" sldId="604"/>
        </pc:sldMkLst>
        <pc:spChg chg="add del mod">
          <ac:chgData name="Edward van Niekerk" userId="0c797705-ac28-4624-808e-4c21afb5a24f" providerId="ADAL" clId="{0A2DD823-364C-E340-ACB3-5DC0F13AC53D}" dt="2022-01-28T08:57:08.045" v="6540"/>
          <ac:spMkLst>
            <pc:docMk/>
            <pc:sldMk cId="1605241284" sldId="604"/>
            <ac:spMk id="2" creationId="{142574DE-ED41-C040-A372-E23111293B06}"/>
          </ac:spMkLst>
        </pc:spChg>
        <pc:spChg chg="del mod">
          <ac:chgData name="Edward van Niekerk" userId="0c797705-ac28-4624-808e-4c21afb5a24f" providerId="ADAL" clId="{0A2DD823-364C-E340-ACB3-5DC0F13AC53D}" dt="2022-01-28T08:53:35.973" v="6376" actId="478"/>
          <ac:spMkLst>
            <pc:docMk/>
            <pc:sldMk cId="1605241284" sldId="604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1-28T08:53:40.435" v="6377" actId="1076"/>
          <ac:spMkLst>
            <pc:docMk/>
            <pc:sldMk cId="1605241284" sldId="604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1-28T08:53:40.435" v="6377" actId="1076"/>
          <ac:spMkLst>
            <pc:docMk/>
            <pc:sldMk cId="1605241284" sldId="604"/>
            <ac:spMk id="5" creationId="{C87CA0CC-CE70-F44F-8071-B1F19C051F34}"/>
          </ac:spMkLst>
        </pc:spChg>
      </pc:sldChg>
      <pc:sldChg chg="modSp">
        <pc:chgData name="Edward van Niekerk" userId="0c797705-ac28-4624-808e-4c21afb5a24f" providerId="ADAL" clId="{0A2DD823-364C-E340-ACB3-5DC0F13AC53D}" dt="2022-01-27T12:25:46.264" v="4613" actId="20577"/>
        <pc:sldMkLst>
          <pc:docMk/>
          <pc:sldMk cId="3978063836" sldId="605"/>
        </pc:sldMkLst>
        <pc:spChg chg="mod">
          <ac:chgData name="Edward van Niekerk" userId="0c797705-ac28-4624-808e-4c21afb5a24f" providerId="ADAL" clId="{0A2DD823-364C-E340-ACB3-5DC0F13AC53D}" dt="2022-01-27T12:25:46.264" v="4613" actId="20577"/>
          <ac:spMkLst>
            <pc:docMk/>
            <pc:sldMk cId="3978063836" sldId="605"/>
            <ac:spMk id="24" creationId="{D2478797-5827-CB45-AD72-41FA54B01CE9}"/>
          </ac:spMkLst>
        </pc:spChg>
      </pc:sldChg>
      <pc:sldChg chg="addSp delSp modSp mod">
        <pc:chgData name="Edward van Niekerk" userId="0c797705-ac28-4624-808e-4c21afb5a24f" providerId="ADAL" clId="{0A2DD823-364C-E340-ACB3-5DC0F13AC53D}" dt="2022-01-26T12:57:23.676" v="2109" actId="20577"/>
        <pc:sldMkLst>
          <pc:docMk/>
          <pc:sldMk cId="985508059" sldId="606"/>
        </pc:sldMkLst>
        <pc:spChg chg="add del mod">
          <ac:chgData name="Edward van Niekerk" userId="0c797705-ac28-4624-808e-4c21afb5a24f" providerId="ADAL" clId="{0A2DD823-364C-E340-ACB3-5DC0F13AC53D}" dt="2022-01-26T12:16:00.143" v="2075"/>
          <ac:spMkLst>
            <pc:docMk/>
            <pc:sldMk cId="985508059" sldId="606"/>
            <ac:spMk id="2" creationId="{2B73B4BE-4BF7-094D-B86B-D1D74A8CADF4}"/>
          </ac:spMkLst>
        </pc:spChg>
        <pc:spChg chg="del">
          <ac:chgData name="Edward van Niekerk" userId="0c797705-ac28-4624-808e-4c21afb5a24f" providerId="ADAL" clId="{0A2DD823-364C-E340-ACB3-5DC0F13AC53D}" dt="2022-01-26T12:16:01.427" v="2076" actId="478"/>
          <ac:spMkLst>
            <pc:docMk/>
            <pc:sldMk cId="985508059" sldId="606"/>
            <ac:spMk id="16" creationId="{33EC941F-2AB4-F249-8EBA-BA16BFACA156}"/>
          </ac:spMkLst>
        </pc:spChg>
        <pc:spChg chg="del">
          <ac:chgData name="Edward van Niekerk" userId="0c797705-ac28-4624-808e-4c21afb5a24f" providerId="ADAL" clId="{0A2DD823-364C-E340-ACB3-5DC0F13AC53D}" dt="2022-01-26T12:16:01.427" v="2076" actId="478"/>
          <ac:spMkLst>
            <pc:docMk/>
            <pc:sldMk cId="985508059" sldId="606"/>
            <ac:spMk id="17" creationId="{A251A678-8963-564B-ADA5-4419A58655C8}"/>
          </ac:spMkLst>
        </pc:spChg>
        <pc:spChg chg="del">
          <ac:chgData name="Edward van Niekerk" userId="0c797705-ac28-4624-808e-4c21afb5a24f" providerId="ADAL" clId="{0A2DD823-364C-E340-ACB3-5DC0F13AC53D}" dt="2022-01-26T12:16:01.427" v="2076" actId="478"/>
          <ac:spMkLst>
            <pc:docMk/>
            <pc:sldMk cId="985508059" sldId="606"/>
            <ac:spMk id="18" creationId="{A1E86C34-B92D-F44D-B8C9-0EAB38CC203E}"/>
          </ac:spMkLst>
        </pc:spChg>
        <pc:spChg chg="mod">
          <ac:chgData name="Edward van Niekerk" userId="0c797705-ac28-4624-808e-4c21afb5a24f" providerId="ADAL" clId="{0A2DD823-364C-E340-ACB3-5DC0F13AC53D}" dt="2022-01-26T12:57:23.676" v="2109" actId="20577"/>
          <ac:spMkLst>
            <pc:docMk/>
            <pc:sldMk cId="985508059" sldId="606"/>
            <ac:spMk id="22" creationId="{1DE059FD-F548-6C43-9B01-F5A2A84ECE14}"/>
          </ac:spMkLst>
        </pc:spChg>
        <pc:spChg chg="add mod">
          <ac:chgData name="Edward van Niekerk" userId="0c797705-ac28-4624-808e-4c21afb5a24f" providerId="ADAL" clId="{0A2DD823-364C-E340-ACB3-5DC0F13AC53D}" dt="2022-01-26T12:16:09.416" v="2089" actId="14100"/>
          <ac:spMkLst>
            <pc:docMk/>
            <pc:sldMk cId="985508059" sldId="606"/>
            <ac:spMk id="23" creationId="{9A0487D1-51D1-D142-8769-D1D196469FF1}"/>
          </ac:spMkLst>
        </pc:spChg>
        <pc:spChg chg="add mod">
          <ac:chgData name="Edward van Niekerk" userId="0c797705-ac28-4624-808e-4c21afb5a24f" providerId="ADAL" clId="{0A2DD823-364C-E340-ACB3-5DC0F13AC53D}" dt="2022-01-26T12:16:02.041" v="2077"/>
          <ac:spMkLst>
            <pc:docMk/>
            <pc:sldMk cId="985508059" sldId="606"/>
            <ac:spMk id="24" creationId="{35D596C6-D4A3-D24C-AC53-B629323BEAA5}"/>
          </ac:spMkLst>
        </pc:spChg>
        <pc:spChg chg="add mod">
          <ac:chgData name="Edward van Niekerk" userId="0c797705-ac28-4624-808e-4c21afb5a24f" providerId="ADAL" clId="{0A2DD823-364C-E340-ACB3-5DC0F13AC53D}" dt="2022-01-26T12:16:02.041" v="2077"/>
          <ac:spMkLst>
            <pc:docMk/>
            <pc:sldMk cId="985508059" sldId="606"/>
            <ac:spMk id="25" creationId="{038E5A84-A5AF-124C-ACD6-720001A9D064}"/>
          </ac:spMkLst>
        </pc:spChg>
      </pc:sldChg>
      <pc:sldChg chg="del">
        <pc:chgData name="Edward van Niekerk" userId="0c797705-ac28-4624-808e-4c21afb5a24f" providerId="ADAL" clId="{0A2DD823-364C-E340-ACB3-5DC0F13AC53D}" dt="2022-01-27T09:53:53.494" v="3696" actId="2696"/>
        <pc:sldMkLst>
          <pc:docMk/>
          <pc:sldMk cId="2007092459" sldId="607"/>
        </pc:sldMkLst>
      </pc:sldChg>
      <pc:sldChg chg="modSp mod">
        <pc:chgData name="Edward van Niekerk" userId="0c797705-ac28-4624-808e-4c21afb5a24f" providerId="ADAL" clId="{0A2DD823-364C-E340-ACB3-5DC0F13AC53D}" dt="2022-01-28T09:01:28.614" v="6617" actId="20577"/>
        <pc:sldMkLst>
          <pc:docMk/>
          <pc:sldMk cId="3328407069" sldId="608"/>
        </pc:sldMkLst>
        <pc:spChg chg="mod">
          <ac:chgData name="Edward van Niekerk" userId="0c797705-ac28-4624-808e-4c21afb5a24f" providerId="ADAL" clId="{0A2DD823-364C-E340-ACB3-5DC0F13AC53D}" dt="2022-01-28T09:01:28.614" v="6617" actId="20577"/>
          <ac:spMkLst>
            <pc:docMk/>
            <pc:sldMk cId="3328407069" sldId="608"/>
            <ac:spMk id="7" creationId="{6F590273-5095-6947-964E-087390A559B9}"/>
          </ac:spMkLst>
        </pc:spChg>
        <pc:spChg chg="mod">
          <ac:chgData name="Edward van Niekerk" userId="0c797705-ac28-4624-808e-4c21afb5a24f" providerId="ADAL" clId="{0A2DD823-364C-E340-ACB3-5DC0F13AC53D}" dt="2022-01-27T12:24:19.175" v="4553" actId="207"/>
          <ac:spMkLst>
            <pc:docMk/>
            <pc:sldMk cId="3328407069" sldId="608"/>
            <ac:spMk id="16" creationId="{33EC941F-2AB4-F249-8EBA-BA16BFACA156}"/>
          </ac:spMkLst>
        </pc:spChg>
        <pc:spChg chg="mod">
          <ac:chgData name="Edward van Niekerk" userId="0c797705-ac28-4624-808e-4c21afb5a24f" providerId="ADAL" clId="{0A2DD823-364C-E340-ACB3-5DC0F13AC53D}" dt="2022-01-26T13:03:17.473" v="2152" actId="1038"/>
          <ac:spMkLst>
            <pc:docMk/>
            <pc:sldMk cId="3328407069" sldId="608"/>
            <ac:spMk id="17" creationId="{A251A678-8963-564B-ADA5-4419A58655C8}"/>
          </ac:spMkLst>
        </pc:spChg>
        <pc:spChg chg="mod">
          <ac:chgData name="Edward van Niekerk" userId="0c797705-ac28-4624-808e-4c21afb5a24f" providerId="ADAL" clId="{0A2DD823-364C-E340-ACB3-5DC0F13AC53D}" dt="2022-01-26T13:03:17.473" v="2152" actId="1038"/>
          <ac:spMkLst>
            <pc:docMk/>
            <pc:sldMk cId="3328407069" sldId="608"/>
            <ac:spMk id="18" creationId="{A1E86C34-B92D-F44D-B8C9-0EAB38CC203E}"/>
          </ac:spMkLst>
        </pc:spChg>
        <pc:spChg chg="mod">
          <ac:chgData name="Edward van Niekerk" userId="0c797705-ac28-4624-808e-4c21afb5a24f" providerId="ADAL" clId="{0A2DD823-364C-E340-ACB3-5DC0F13AC53D}" dt="2022-01-26T13:03:28.928" v="2153" actId="207"/>
          <ac:spMkLst>
            <pc:docMk/>
            <pc:sldMk cId="3328407069" sldId="608"/>
            <ac:spMk id="22" creationId="{1DE059FD-F548-6C43-9B01-F5A2A84ECE14}"/>
          </ac:spMkLst>
        </pc:spChg>
        <pc:picChg chg="mod modCrop">
          <ac:chgData name="Edward van Niekerk" userId="0c797705-ac28-4624-808e-4c21afb5a24f" providerId="ADAL" clId="{0A2DD823-364C-E340-ACB3-5DC0F13AC53D}" dt="2022-01-26T13:03:46.473" v="2154" actId="18331"/>
          <ac:picMkLst>
            <pc:docMk/>
            <pc:sldMk cId="3328407069" sldId="608"/>
            <ac:picMk id="6" creationId="{D3E98D7A-4617-6F4D-ACB5-D24D13FEA5D3}"/>
          </ac:picMkLst>
        </pc:picChg>
      </pc:sldChg>
      <pc:sldChg chg="modSp mod modAnim">
        <pc:chgData name="Edward van Niekerk" userId="0c797705-ac28-4624-808e-4c21afb5a24f" providerId="ADAL" clId="{0A2DD823-364C-E340-ACB3-5DC0F13AC53D}" dt="2022-01-28T09:01:12.245" v="6613" actId="1037"/>
        <pc:sldMkLst>
          <pc:docMk/>
          <pc:sldMk cId="4273806336" sldId="610"/>
        </pc:sldMkLst>
        <pc:spChg chg="mod">
          <ac:chgData name="Edward van Niekerk" userId="0c797705-ac28-4624-808e-4c21afb5a24f" providerId="ADAL" clId="{0A2DD823-364C-E340-ACB3-5DC0F13AC53D}" dt="2022-01-28T09:01:12.245" v="6613" actId="1037"/>
          <ac:spMkLst>
            <pc:docMk/>
            <pc:sldMk cId="4273806336" sldId="610"/>
            <ac:spMk id="7" creationId="{6F590273-5095-6947-964E-087390A559B9}"/>
          </ac:spMkLst>
        </pc:spChg>
        <pc:spChg chg="mod">
          <ac:chgData name="Edward van Niekerk" userId="0c797705-ac28-4624-808e-4c21afb5a24f" providerId="ADAL" clId="{0A2DD823-364C-E340-ACB3-5DC0F13AC53D}" dt="2022-01-27T14:02:11.314" v="6231" actId="14100"/>
          <ac:spMkLst>
            <pc:docMk/>
            <pc:sldMk cId="4273806336" sldId="610"/>
            <ac:spMk id="22" creationId="{1DE059FD-F548-6C43-9B01-F5A2A84ECE14}"/>
          </ac:spMkLst>
        </pc:spChg>
      </pc:sldChg>
      <pc:sldChg chg="modSp mod">
        <pc:chgData name="Edward van Niekerk" userId="0c797705-ac28-4624-808e-4c21afb5a24f" providerId="ADAL" clId="{0A2DD823-364C-E340-ACB3-5DC0F13AC53D}" dt="2022-01-27T13:18:07.283" v="6057" actId="1038"/>
        <pc:sldMkLst>
          <pc:docMk/>
          <pc:sldMk cId="919517688" sldId="611"/>
        </pc:sldMkLst>
        <pc:picChg chg="mod">
          <ac:chgData name="Edward van Niekerk" userId="0c797705-ac28-4624-808e-4c21afb5a24f" providerId="ADAL" clId="{0A2DD823-364C-E340-ACB3-5DC0F13AC53D}" dt="2022-01-27T13:18:07.283" v="6057" actId="1038"/>
          <ac:picMkLst>
            <pc:docMk/>
            <pc:sldMk cId="919517688" sldId="611"/>
            <ac:picMk id="45" creationId="{DC14E91C-92FE-1A4C-9E4B-0F6625B437D1}"/>
          </ac:picMkLst>
        </pc:picChg>
        <pc:picChg chg="mod">
          <ac:chgData name="Edward van Niekerk" userId="0c797705-ac28-4624-808e-4c21afb5a24f" providerId="ADAL" clId="{0A2DD823-364C-E340-ACB3-5DC0F13AC53D}" dt="2022-01-27T13:18:07.283" v="6057" actId="1038"/>
          <ac:picMkLst>
            <pc:docMk/>
            <pc:sldMk cId="919517688" sldId="611"/>
            <ac:picMk id="47" creationId="{BE09B214-5ADA-7D48-AB98-534DEECAE3F8}"/>
          </ac:picMkLst>
        </pc:picChg>
        <pc:picChg chg="mod">
          <ac:chgData name="Edward van Niekerk" userId="0c797705-ac28-4624-808e-4c21afb5a24f" providerId="ADAL" clId="{0A2DD823-364C-E340-ACB3-5DC0F13AC53D}" dt="2022-01-27T13:18:07.283" v="6057" actId="1038"/>
          <ac:picMkLst>
            <pc:docMk/>
            <pc:sldMk cId="919517688" sldId="611"/>
            <ac:picMk id="48" creationId="{E3CA8254-E083-E34F-8842-6252AB08F54E}"/>
          </ac:picMkLst>
        </pc:picChg>
      </pc:sldChg>
      <pc:sldChg chg="addSp delSp modSp mod modNotesTx">
        <pc:chgData name="Edward van Niekerk" userId="0c797705-ac28-4624-808e-4c21afb5a24f" providerId="ADAL" clId="{0A2DD823-364C-E340-ACB3-5DC0F13AC53D}" dt="2022-02-02T10:52:51.228" v="8578" actId="20577"/>
        <pc:sldMkLst>
          <pc:docMk/>
          <pc:sldMk cId="195078236" sldId="612"/>
        </pc:sldMkLst>
        <pc:spChg chg="add mod">
          <ac:chgData name="Edward van Niekerk" userId="0c797705-ac28-4624-808e-4c21afb5a24f" providerId="ADAL" clId="{0A2DD823-364C-E340-ACB3-5DC0F13AC53D}" dt="2022-01-27T06:12:22.003" v="2676" actId="207"/>
          <ac:spMkLst>
            <pc:docMk/>
            <pc:sldMk cId="195078236" sldId="612"/>
            <ac:spMk id="2" creationId="{717856FF-FF2C-6048-B365-4FBE51814152}"/>
          </ac:spMkLst>
        </pc:spChg>
        <pc:spChg chg="add mod">
          <ac:chgData name="Edward van Niekerk" userId="0c797705-ac28-4624-808e-4c21afb5a24f" providerId="ADAL" clId="{0A2DD823-364C-E340-ACB3-5DC0F13AC53D}" dt="2022-01-27T09:51:15.774" v="3633" actId="20577"/>
          <ac:spMkLst>
            <pc:docMk/>
            <pc:sldMk cId="195078236" sldId="612"/>
            <ac:spMk id="7" creationId="{19C01368-493E-7742-B887-2DD2496AD939}"/>
          </ac:spMkLst>
        </pc:spChg>
        <pc:spChg chg="mod">
          <ac:chgData name="Edward van Niekerk" userId="0c797705-ac28-4624-808e-4c21afb5a24f" providerId="ADAL" clId="{0A2DD823-364C-E340-ACB3-5DC0F13AC53D}" dt="2022-01-27T06:15:54.744" v="2897" actId="1037"/>
          <ac:spMkLst>
            <pc:docMk/>
            <pc:sldMk cId="195078236" sldId="612"/>
            <ac:spMk id="16" creationId="{33EC941F-2AB4-F249-8EBA-BA16BFACA156}"/>
          </ac:spMkLst>
        </pc:spChg>
        <pc:spChg chg="mod">
          <ac:chgData name="Edward van Niekerk" userId="0c797705-ac28-4624-808e-4c21afb5a24f" providerId="ADAL" clId="{0A2DD823-364C-E340-ACB3-5DC0F13AC53D}" dt="2022-01-27T06:15:54.744" v="2897" actId="1037"/>
          <ac:spMkLst>
            <pc:docMk/>
            <pc:sldMk cId="195078236" sldId="612"/>
            <ac:spMk id="17" creationId="{A251A678-8963-564B-ADA5-4419A58655C8}"/>
          </ac:spMkLst>
        </pc:spChg>
        <pc:spChg chg="mod">
          <ac:chgData name="Edward van Niekerk" userId="0c797705-ac28-4624-808e-4c21afb5a24f" providerId="ADAL" clId="{0A2DD823-364C-E340-ACB3-5DC0F13AC53D}" dt="2022-01-27T06:15:54.744" v="2897" actId="1037"/>
          <ac:spMkLst>
            <pc:docMk/>
            <pc:sldMk cId="195078236" sldId="612"/>
            <ac:spMk id="18" creationId="{A1E86C34-B92D-F44D-B8C9-0EAB38CC203E}"/>
          </ac:spMkLst>
        </pc:spChg>
        <pc:spChg chg="mod">
          <ac:chgData name="Edward van Niekerk" userId="0c797705-ac28-4624-808e-4c21afb5a24f" providerId="ADAL" clId="{0A2DD823-364C-E340-ACB3-5DC0F13AC53D}" dt="2022-01-27T06:22:49.623" v="2906" actId="14100"/>
          <ac:spMkLst>
            <pc:docMk/>
            <pc:sldMk cId="195078236" sldId="612"/>
            <ac:spMk id="22" creationId="{1DE059FD-F548-6C43-9B01-F5A2A84ECE14}"/>
          </ac:spMkLst>
        </pc:spChg>
        <pc:picChg chg="del">
          <ac:chgData name="Edward van Niekerk" userId="0c797705-ac28-4624-808e-4c21afb5a24f" providerId="ADAL" clId="{0A2DD823-364C-E340-ACB3-5DC0F13AC53D}" dt="2022-01-26T13:10:40.226" v="2514" actId="478"/>
          <ac:picMkLst>
            <pc:docMk/>
            <pc:sldMk cId="195078236" sldId="612"/>
            <ac:picMk id="6" creationId="{D3E98D7A-4617-6F4D-ACB5-D24D13FEA5D3}"/>
          </ac:picMkLst>
        </pc:picChg>
      </pc:sldChg>
      <pc:sldChg chg="modSp mod">
        <pc:chgData name="Edward van Niekerk" userId="0c797705-ac28-4624-808e-4c21afb5a24f" providerId="ADAL" clId="{0A2DD823-364C-E340-ACB3-5DC0F13AC53D}" dt="2022-01-28T09:01:21.196" v="6615" actId="20577"/>
        <pc:sldMkLst>
          <pc:docMk/>
          <pc:sldMk cId="46576136" sldId="614"/>
        </pc:sldMkLst>
        <pc:spChg chg="mod">
          <ac:chgData name="Edward van Niekerk" userId="0c797705-ac28-4624-808e-4c21afb5a24f" providerId="ADAL" clId="{0A2DD823-364C-E340-ACB3-5DC0F13AC53D}" dt="2022-01-28T09:01:21.196" v="6615" actId="20577"/>
          <ac:spMkLst>
            <pc:docMk/>
            <pc:sldMk cId="46576136" sldId="614"/>
            <ac:spMk id="7" creationId="{6F590273-5095-6947-964E-087390A559B9}"/>
          </ac:spMkLst>
        </pc:spChg>
        <pc:spChg chg="mod">
          <ac:chgData name="Edward van Niekerk" userId="0c797705-ac28-4624-808e-4c21afb5a24f" providerId="ADAL" clId="{0A2DD823-364C-E340-ACB3-5DC0F13AC53D}" dt="2022-01-27T13:19:05.575" v="6131" actId="1037"/>
          <ac:spMkLst>
            <pc:docMk/>
            <pc:sldMk cId="46576136" sldId="614"/>
            <ac:spMk id="16" creationId="{33EC941F-2AB4-F249-8EBA-BA16BFACA156}"/>
          </ac:spMkLst>
        </pc:spChg>
        <pc:spChg chg="mod">
          <ac:chgData name="Edward van Niekerk" userId="0c797705-ac28-4624-808e-4c21afb5a24f" providerId="ADAL" clId="{0A2DD823-364C-E340-ACB3-5DC0F13AC53D}" dt="2022-01-27T13:19:05.575" v="6131" actId="1037"/>
          <ac:spMkLst>
            <pc:docMk/>
            <pc:sldMk cId="46576136" sldId="614"/>
            <ac:spMk id="17" creationId="{A251A678-8963-564B-ADA5-4419A58655C8}"/>
          </ac:spMkLst>
        </pc:spChg>
        <pc:spChg chg="mod">
          <ac:chgData name="Edward van Niekerk" userId="0c797705-ac28-4624-808e-4c21afb5a24f" providerId="ADAL" clId="{0A2DD823-364C-E340-ACB3-5DC0F13AC53D}" dt="2022-01-27T13:19:05.575" v="6131" actId="1037"/>
          <ac:spMkLst>
            <pc:docMk/>
            <pc:sldMk cId="46576136" sldId="614"/>
            <ac:spMk id="18" creationId="{A1E86C34-B92D-F44D-B8C9-0EAB38CC203E}"/>
          </ac:spMkLst>
        </pc:spChg>
        <pc:spChg chg="mod">
          <ac:chgData name="Edward van Niekerk" userId="0c797705-ac28-4624-808e-4c21afb5a24f" providerId="ADAL" clId="{0A2DD823-364C-E340-ACB3-5DC0F13AC53D}" dt="2022-01-27T13:19:13.021" v="6139" actId="1035"/>
          <ac:spMkLst>
            <pc:docMk/>
            <pc:sldMk cId="46576136" sldId="614"/>
            <ac:spMk id="22" creationId="{1DE059FD-F548-6C43-9B01-F5A2A84ECE14}"/>
          </ac:spMkLst>
        </pc:spChg>
      </pc:sldChg>
      <pc:sldChg chg="modSp">
        <pc:chgData name="Edward van Niekerk" userId="0c797705-ac28-4624-808e-4c21afb5a24f" providerId="ADAL" clId="{0A2DD823-364C-E340-ACB3-5DC0F13AC53D}" dt="2022-02-04T09:47:54.086" v="9492"/>
        <pc:sldMkLst>
          <pc:docMk/>
          <pc:sldMk cId="3761509057" sldId="616"/>
        </pc:sldMkLst>
        <pc:spChg chg="mod">
          <ac:chgData name="Edward van Niekerk" userId="0c797705-ac28-4624-808e-4c21afb5a24f" providerId="ADAL" clId="{0A2DD823-364C-E340-ACB3-5DC0F13AC53D}" dt="2022-02-04T09:47:54.086" v="9492"/>
          <ac:spMkLst>
            <pc:docMk/>
            <pc:sldMk cId="3761509057" sldId="616"/>
            <ac:spMk id="6" creationId="{B06494E5-83B0-C346-A877-7522328B8CC2}"/>
          </ac:spMkLst>
        </pc:spChg>
      </pc:sldChg>
      <pc:sldChg chg="modSp mod">
        <pc:chgData name="Edward van Niekerk" userId="0c797705-ac28-4624-808e-4c21afb5a24f" providerId="ADAL" clId="{0A2DD823-364C-E340-ACB3-5DC0F13AC53D}" dt="2022-01-26T13:09:22.299" v="2488" actId="20577"/>
        <pc:sldMkLst>
          <pc:docMk/>
          <pc:sldMk cId="3615337823" sldId="617"/>
        </pc:sldMkLst>
        <pc:spChg chg="mod">
          <ac:chgData name="Edward van Niekerk" userId="0c797705-ac28-4624-808e-4c21afb5a24f" providerId="ADAL" clId="{0A2DD823-364C-E340-ACB3-5DC0F13AC53D}" dt="2022-01-26T13:09:22.299" v="2488" actId="20577"/>
          <ac:spMkLst>
            <pc:docMk/>
            <pc:sldMk cId="3615337823" sldId="617"/>
            <ac:spMk id="3" creationId="{D314F48D-87DA-FD4E-A67B-3EA93992A179}"/>
          </ac:spMkLst>
        </pc:spChg>
      </pc:sldChg>
      <pc:sldChg chg="addSp modSp mod modAnim">
        <pc:chgData name="Edward van Niekerk" userId="0c797705-ac28-4624-808e-4c21afb5a24f" providerId="ADAL" clId="{0A2DD823-364C-E340-ACB3-5DC0F13AC53D}" dt="2022-01-26T13:08:37.613" v="2365"/>
        <pc:sldMkLst>
          <pc:docMk/>
          <pc:sldMk cId="1883904348" sldId="619"/>
        </pc:sldMkLst>
        <pc:spChg chg="mod">
          <ac:chgData name="Edward van Niekerk" userId="0c797705-ac28-4624-808e-4c21afb5a24f" providerId="ADAL" clId="{0A2DD823-364C-E340-ACB3-5DC0F13AC53D}" dt="2022-01-26T13:07:50.660" v="2363" actId="1076"/>
          <ac:spMkLst>
            <pc:docMk/>
            <pc:sldMk cId="1883904348" sldId="619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1-26T13:07:25.685" v="2358" actId="14100"/>
          <ac:spMkLst>
            <pc:docMk/>
            <pc:sldMk cId="1883904348" sldId="619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1-26T13:07:28.359" v="2359" actId="1076"/>
          <ac:spMkLst>
            <pc:docMk/>
            <pc:sldMk cId="1883904348" sldId="619"/>
            <ac:spMk id="5" creationId="{C87CA0CC-CE70-F44F-8071-B1F19C051F34}"/>
          </ac:spMkLst>
        </pc:spChg>
        <pc:spChg chg="mod">
          <ac:chgData name="Edward van Niekerk" userId="0c797705-ac28-4624-808e-4c21afb5a24f" providerId="ADAL" clId="{0A2DD823-364C-E340-ACB3-5DC0F13AC53D}" dt="2022-01-26T13:07:50.660" v="2363" actId="1076"/>
          <ac:spMkLst>
            <pc:docMk/>
            <pc:sldMk cId="1883904348" sldId="619"/>
            <ac:spMk id="6" creationId="{F6EE5AF1-206F-0449-AAB1-7EDAFBD90DD8}"/>
          </ac:spMkLst>
        </pc:spChg>
        <pc:spChg chg="mod">
          <ac:chgData name="Edward van Niekerk" userId="0c797705-ac28-4624-808e-4c21afb5a24f" providerId="ADAL" clId="{0A2DD823-364C-E340-ACB3-5DC0F13AC53D}" dt="2022-01-26T13:07:14.161" v="2353" actId="1076"/>
          <ac:spMkLst>
            <pc:docMk/>
            <pc:sldMk cId="1883904348" sldId="619"/>
            <ac:spMk id="8" creationId="{A1ED715E-0E55-894E-9D16-1D165BC52892}"/>
          </ac:spMkLst>
        </pc:spChg>
        <pc:spChg chg="add mod">
          <ac:chgData name="Edward van Niekerk" userId="0c797705-ac28-4624-808e-4c21afb5a24f" providerId="ADAL" clId="{0A2DD823-364C-E340-ACB3-5DC0F13AC53D}" dt="2022-01-26T13:07:20.818" v="2356" actId="1076"/>
          <ac:spMkLst>
            <pc:docMk/>
            <pc:sldMk cId="1883904348" sldId="619"/>
            <ac:spMk id="9" creationId="{580D08A3-2BD2-EC44-9C56-AB844E3D9333}"/>
          </ac:spMkLst>
        </pc:spChg>
      </pc:sldChg>
      <pc:sldChg chg="modSp mod">
        <pc:chgData name="Edward van Niekerk" userId="0c797705-ac28-4624-808e-4c21afb5a24f" providerId="ADAL" clId="{0A2DD823-364C-E340-ACB3-5DC0F13AC53D}" dt="2022-01-28T09:01:05.410" v="6606" actId="1037"/>
        <pc:sldMkLst>
          <pc:docMk/>
          <pc:sldMk cId="3591964872" sldId="625"/>
        </pc:sldMkLst>
        <pc:spChg chg="mod">
          <ac:chgData name="Edward van Niekerk" userId="0c797705-ac28-4624-808e-4c21afb5a24f" providerId="ADAL" clId="{0A2DD823-364C-E340-ACB3-5DC0F13AC53D}" dt="2022-01-28T09:01:05.410" v="6606" actId="1037"/>
          <ac:spMkLst>
            <pc:docMk/>
            <pc:sldMk cId="3591964872" sldId="625"/>
            <ac:spMk id="7" creationId="{6F590273-5095-6947-964E-087390A559B9}"/>
          </ac:spMkLst>
        </pc:spChg>
      </pc:sldChg>
      <pc:sldChg chg="modSp">
        <pc:chgData name="Edward van Niekerk" userId="0c797705-ac28-4624-808e-4c21afb5a24f" providerId="ADAL" clId="{0A2DD823-364C-E340-ACB3-5DC0F13AC53D}" dt="2022-01-27T14:02:42.236" v="6235" actId="20577"/>
        <pc:sldMkLst>
          <pc:docMk/>
          <pc:sldMk cId="2459771396" sldId="627"/>
        </pc:sldMkLst>
        <pc:spChg chg="mod">
          <ac:chgData name="Edward van Niekerk" userId="0c797705-ac28-4624-808e-4c21afb5a24f" providerId="ADAL" clId="{0A2DD823-364C-E340-ACB3-5DC0F13AC53D}" dt="2022-01-27T14:02:42.236" v="6235" actId="20577"/>
          <ac:spMkLst>
            <pc:docMk/>
            <pc:sldMk cId="2459771396" sldId="627"/>
            <ac:spMk id="22" creationId="{1DE059FD-F548-6C43-9B01-F5A2A84ECE14}"/>
          </ac:spMkLst>
        </pc:spChg>
      </pc:sldChg>
      <pc:sldChg chg="modSp mod">
        <pc:chgData name="Edward van Niekerk" userId="0c797705-ac28-4624-808e-4c21afb5a24f" providerId="ADAL" clId="{0A2DD823-364C-E340-ACB3-5DC0F13AC53D}" dt="2022-01-28T09:00:59.056" v="6600" actId="1037"/>
        <pc:sldMkLst>
          <pc:docMk/>
          <pc:sldMk cId="4209007443" sldId="628"/>
        </pc:sldMkLst>
        <pc:spChg chg="mod">
          <ac:chgData name="Edward van Niekerk" userId="0c797705-ac28-4624-808e-4c21afb5a24f" providerId="ADAL" clId="{0A2DD823-364C-E340-ACB3-5DC0F13AC53D}" dt="2022-01-28T09:00:59.056" v="6600" actId="1037"/>
          <ac:spMkLst>
            <pc:docMk/>
            <pc:sldMk cId="4209007443" sldId="628"/>
            <ac:spMk id="7" creationId="{4228ADF2-BF7B-A04F-8E14-36759E4735CF}"/>
          </ac:spMkLst>
        </pc:spChg>
      </pc:sldChg>
      <pc:sldChg chg="modSp mod">
        <pc:chgData name="Edward van Niekerk" userId="0c797705-ac28-4624-808e-4c21afb5a24f" providerId="ADAL" clId="{0A2DD823-364C-E340-ACB3-5DC0F13AC53D}" dt="2022-01-26T13:12:06.769" v="2572" actId="20577"/>
        <pc:sldMkLst>
          <pc:docMk/>
          <pc:sldMk cId="2828553400" sldId="629"/>
        </pc:sldMkLst>
        <pc:spChg chg="mod">
          <ac:chgData name="Edward van Niekerk" userId="0c797705-ac28-4624-808e-4c21afb5a24f" providerId="ADAL" clId="{0A2DD823-364C-E340-ACB3-5DC0F13AC53D}" dt="2022-01-26T13:12:06.769" v="2572" actId="20577"/>
          <ac:spMkLst>
            <pc:docMk/>
            <pc:sldMk cId="2828553400" sldId="629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1-26T13:09:36.580" v="2490" actId="403"/>
          <ac:spMkLst>
            <pc:docMk/>
            <pc:sldMk cId="2828553400" sldId="629"/>
            <ac:spMk id="4" creationId="{B43CBC24-1F78-E940-A668-56460E702293}"/>
          </ac:spMkLst>
        </pc:spChg>
      </pc:sldChg>
      <pc:sldChg chg="delSp modSp mod delAnim modAnim">
        <pc:chgData name="Edward van Niekerk" userId="0c797705-ac28-4624-808e-4c21afb5a24f" providerId="ADAL" clId="{0A2DD823-364C-E340-ACB3-5DC0F13AC53D}" dt="2022-01-28T08:57:01.044" v="6537" actId="20577"/>
        <pc:sldMkLst>
          <pc:docMk/>
          <pc:sldMk cId="715698672" sldId="630"/>
        </pc:sldMkLst>
        <pc:spChg chg="mod">
          <ac:chgData name="Edward van Niekerk" userId="0c797705-ac28-4624-808e-4c21afb5a24f" providerId="ADAL" clId="{0A2DD823-364C-E340-ACB3-5DC0F13AC53D}" dt="2022-01-28T08:57:01.044" v="6537" actId="20577"/>
          <ac:spMkLst>
            <pc:docMk/>
            <pc:sldMk cId="715698672" sldId="630"/>
            <ac:spMk id="4" creationId="{A1FC5756-8591-3549-B774-08C6A3D1A9B8}"/>
          </ac:spMkLst>
        </pc:spChg>
        <pc:spChg chg="mod">
          <ac:chgData name="Edward van Niekerk" userId="0c797705-ac28-4624-808e-4c21afb5a24f" providerId="ADAL" clId="{0A2DD823-364C-E340-ACB3-5DC0F13AC53D}" dt="2022-01-26T12:11:27.695" v="2059" actId="20577"/>
          <ac:spMkLst>
            <pc:docMk/>
            <pc:sldMk cId="715698672" sldId="630"/>
            <ac:spMk id="5" creationId="{59252D7F-CA34-6944-8AE7-55EDEBD4CE16}"/>
          </ac:spMkLst>
        </pc:spChg>
        <pc:spChg chg="del">
          <ac:chgData name="Edward van Niekerk" userId="0c797705-ac28-4624-808e-4c21afb5a24f" providerId="ADAL" clId="{0A2DD823-364C-E340-ACB3-5DC0F13AC53D}" dt="2022-01-24T09:12:22.322" v="8" actId="478"/>
          <ac:spMkLst>
            <pc:docMk/>
            <pc:sldMk cId="715698672" sldId="630"/>
            <ac:spMk id="6" creationId="{B661A207-1825-DA4B-86B6-D491E5DBFBDE}"/>
          </ac:spMkLst>
        </pc:spChg>
        <pc:spChg chg="del">
          <ac:chgData name="Edward van Niekerk" userId="0c797705-ac28-4624-808e-4c21afb5a24f" providerId="ADAL" clId="{0A2DD823-364C-E340-ACB3-5DC0F13AC53D}" dt="2022-01-24T09:11:44.573" v="0" actId="478"/>
          <ac:spMkLst>
            <pc:docMk/>
            <pc:sldMk cId="715698672" sldId="630"/>
            <ac:spMk id="7" creationId="{BEE56C35-BC73-0644-AAE9-CFE9175BBA7F}"/>
          </ac:spMkLst>
        </pc:spChg>
        <pc:picChg chg="mod">
          <ac:chgData name="Edward van Niekerk" userId="0c797705-ac28-4624-808e-4c21afb5a24f" providerId="ADAL" clId="{0A2DD823-364C-E340-ACB3-5DC0F13AC53D}" dt="2022-01-26T07:14:32.182" v="678"/>
          <ac:picMkLst>
            <pc:docMk/>
            <pc:sldMk cId="715698672" sldId="630"/>
            <ac:picMk id="10" creationId="{C3FB159E-349F-2643-92CA-0349B3CB624D}"/>
          </ac:picMkLst>
        </pc:picChg>
      </pc:sldChg>
      <pc:sldChg chg="delSp modSp mod modAnim">
        <pc:chgData name="Edward van Niekerk" userId="0c797705-ac28-4624-808e-4c21afb5a24f" providerId="ADAL" clId="{0A2DD823-364C-E340-ACB3-5DC0F13AC53D}" dt="2022-01-28T08:56:54.658" v="6535" actId="20577"/>
        <pc:sldMkLst>
          <pc:docMk/>
          <pc:sldMk cId="816063099" sldId="631"/>
        </pc:sldMkLst>
        <pc:spChg chg="del">
          <ac:chgData name="Edward van Niekerk" userId="0c797705-ac28-4624-808e-4c21afb5a24f" providerId="ADAL" clId="{0A2DD823-364C-E340-ACB3-5DC0F13AC53D}" dt="2022-01-24T09:12:28.309" v="10" actId="478"/>
          <ac:spMkLst>
            <pc:docMk/>
            <pc:sldMk cId="816063099" sldId="631"/>
            <ac:spMk id="2" creationId="{1F9FE2FB-B9F5-C542-BD10-6443342F9E17}"/>
          </ac:spMkLst>
        </pc:spChg>
        <pc:spChg chg="mod">
          <ac:chgData name="Edward van Niekerk" userId="0c797705-ac28-4624-808e-4c21afb5a24f" providerId="ADAL" clId="{0A2DD823-364C-E340-ACB3-5DC0F13AC53D}" dt="2022-01-28T08:56:54.658" v="6535" actId="20577"/>
          <ac:spMkLst>
            <pc:docMk/>
            <pc:sldMk cId="816063099" sldId="631"/>
            <ac:spMk id="4" creationId="{A1FC5756-8591-3549-B774-08C6A3D1A9B8}"/>
          </ac:spMkLst>
        </pc:spChg>
        <pc:spChg chg="mod">
          <ac:chgData name="Edward van Niekerk" userId="0c797705-ac28-4624-808e-4c21afb5a24f" providerId="ADAL" clId="{0A2DD823-364C-E340-ACB3-5DC0F13AC53D}" dt="2022-01-26T11:36:25.286" v="1938" actId="20577"/>
          <ac:spMkLst>
            <pc:docMk/>
            <pc:sldMk cId="816063099" sldId="631"/>
            <ac:spMk id="6" creationId="{08ABA31B-FC72-054E-AACC-72D7621E8D58}"/>
          </ac:spMkLst>
        </pc:spChg>
        <pc:spChg chg="del">
          <ac:chgData name="Edward van Niekerk" userId="0c797705-ac28-4624-808e-4c21afb5a24f" providerId="ADAL" clId="{0A2DD823-364C-E340-ACB3-5DC0F13AC53D}" dt="2022-01-24T09:12:26.265" v="9" actId="478"/>
          <ac:spMkLst>
            <pc:docMk/>
            <pc:sldMk cId="816063099" sldId="631"/>
            <ac:spMk id="7" creationId="{A680FC36-08E5-6642-94E3-4ED6955A7358}"/>
          </ac:spMkLst>
        </pc:spChg>
        <pc:picChg chg="mod">
          <ac:chgData name="Edward van Niekerk" userId="0c797705-ac28-4624-808e-4c21afb5a24f" providerId="ADAL" clId="{0A2DD823-364C-E340-ACB3-5DC0F13AC53D}" dt="2022-01-26T07:37:58.528" v="1569" actId="14100"/>
          <ac:picMkLst>
            <pc:docMk/>
            <pc:sldMk cId="816063099" sldId="631"/>
            <ac:picMk id="10" creationId="{C3FB159E-349F-2643-92CA-0349B3CB624D}"/>
          </ac:picMkLst>
        </pc:picChg>
      </pc:sldChg>
      <pc:sldChg chg="del">
        <pc:chgData name="Edward van Niekerk" userId="0c797705-ac28-4624-808e-4c21afb5a24f" providerId="ADAL" clId="{0A2DD823-364C-E340-ACB3-5DC0F13AC53D}" dt="2022-01-24T09:15:16.634" v="11" actId="2696"/>
        <pc:sldMkLst>
          <pc:docMk/>
          <pc:sldMk cId="2187083110" sldId="632"/>
        </pc:sldMkLst>
      </pc:sldChg>
      <pc:sldChg chg="addSp modSp add mod setBg modAnim modNotesTx">
        <pc:chgData name="Edward van Niekerk" userId="0c797705-ac28-4624-808e-4c21afb5a24f" providerId="ADAL" clId="{0A2DD823-364C-E340-ACB3-5DC0F13AC53D}" dt="2022-02-04T09:53:10.115" v="9495"/>
        <pc:sldMkLst>
          <pc:docMk/>
          <pc:sldMk cId="2457410016" sldId="632"/>
        </pc:sldMkLst>
        <pc:spChg chg="add mod">
          <ac:chgData name="Edward van Niekerk" userId="0c797705-ac28-4624-808e-4c21afb5a24f" providerId="ADAL" clId="{0A2DD823-364C-E340-ACB3-5DC0F13AC53D}" dt="2022-01-27T09:28:04.954" v="3554" actId="14100"/>
          <ac:spMkLst>
            <pc:docMk/>
            <pc:sldMk cId="2457410016" sldId="632"/>
            <ac:spMk id="6" creationId="{ABC8932E-B3C1-3C46-A647-E2CF185F8357}"/>
          </ac:spMkLst>
        </pc:spChg>
      </pc:sldChg>
      <pc:sldChg chg="addSp delSp modSp add del mod modAnim">
        <pc:chgData name="Edward van Niekerk" userId="0c797705-ac28-4624-808e-4c21afb5a24f" providerId="ADAL" clId="{0A2DD823-364C-E340-ACB3-5DC0F13AC53D}" dt="2022-01-26T11:26:39.634" v="1836" actId="2696"/>
        <pc:sldMkLst>
          <pc:docMk/>
          <pc:sldMk cId="3602632448" sldId="632"/>
        </pc:sldMkLst>
        <pc:spChg chg="del">
          <ac:chgData name="Edward van Niekerk" userId="0c797705-ac28-4624-808e-4c21afb5a24f" providerId="ADAL" clId="{0A2DD823-364C-E340-ACB3-5DC0F13AC53D}" dt="2022-01-26T07:39:23.247" v="1600" actId="478"/>
          <ac:spMkLst>
            <pc:docMk/>
            <pc:sldMk cId="3602632448" sldId="632"/>
            <ac:spMk id="4" creationId="{A1FC5756-8591-3549-B774-08C6A3D1A9B8}"/>
          </ac:spMkLst>
        </pc:spChg>
        <pc:spChg chg="add mod">
          <ac:chgData name="Edward van Niekerk" userId="0c797705-ac28-4624-808e-4c21afb5a24f" providerId="ADAL" clId="{0A2DD823-364C-E340-ACB3-5DC0F13AC53D}" dt="2022-01-26T06:24:38.977" v="359" actId="1035"/>
          <ac:spMkLst>
            <pc:docMk/>
            <pc:sldMk cId="3602632448" sldId="632"/>
            <ac:spMk id="5" creationId="{18FB5868-ECF7-0E4D-8E9A-8AADCFDD9268}"/>
          </ac:spMkLst>
        </pc:spChg>
        <pc:spChg chg="add mod">
          <ac:chgData name="Edward van Niekerk" userId="0c797705-ac28-4624-808e-4c21afb5a24f" providerId="ADAL" clId="{0A2DD823-364C-E340-ACB3-5DC0F13AC53D}" dt="2022-01-26T06:24:36.472" v="356" actId="1036"/>
          <ac:spMkLst>
            <pc:docMk/>
            <pc:sldMk cId="3602632448" sldId="632"/>
            <ac:spMk id="7" creationId="{F15B4619-709E-B64C-A54E-0ADEB171B062}"/>
          </ac:spMkLst>
        </pc:spChg>
        <pc:spChg chg="add mod">
          <ac:chgData name="Edward van Niekerk" userId="0c797705-ac28-4624-808e-4c21afb5a24f" providerId="ADAL" clId="{0A2DD823-364C-E340-ACB3-5DC0F13AC53D}" dt="2022-01-26T06:23:43.488" v="299"/>
          <ac:spMkLst>
            <pc:docMk/>
            <pc:sldMk cId="3602632448" sldId="632"/>
            <ac:spMk id="8" creationId="{FE3C221C-C9D2-2D43-9C01-056C41D13E08}"/>
          </ac:spMkLst>
        </pc:spChg>
        <pc:spChg chg="add mod">
          <ac:chgData name="Edward van Niekerk" userId="0c797705-ac28-4624-808e-4c21afb5a24f" providerId="ADAL" clId="{0A2DD823-364C-E340-ACB3-5DC0F13AC53D}" dt="2022-01-26T06:24:29.162" v="350" actId="1076"/>
          <ac:spMkLst>
            <pc:docMk/>
            <pc:sldMk cId="3602632448" sldId="632"/>
            <ac:spMk id="9" creationId="{A04B1751-DE5B-1340-8F81-66E5E9D785A0}"/>
          </ac:spMkLst>
        </pc:spChg>
        <pc:picChg chg="del">
          <ac:chgData name="Edward van Niekerk" userId="0c797705-ac28-4624-808e-4c21afb5a24f" providerId="ADAL" clId="{0A2DD823-364C-E340-ACB3-5DC0F13AC53D}" dt="2022-01-26T07:39:23.247" v="1600" actId="478"/>
          <ac:picMkLst>
            <pc:docMk/>
            <pc:sldMk cId="3602632448" sldId="632"/>
            <ac:picMk id="3" creationId="{2ECAE035-5A22-BD46-B880-4A2DC4B74A73}"/>
          </ac:picMkLst>
        </pc:picChg>
        <pc:picChg chg="del">
          <ac:chgData name="Edward van Niekerk" userId="0c797705-ac28-4624-808e-4c21afb5a24f" providerId="ADAL" clId="{0A2DD823-364C-E340-ACB3-5DC0F13AC53D}" dt="2022-01-26T06:23:35.730" v="298" actId="478"/>
          <ac:picMkLst>
            <pc:docMk/>
            <pc:sldMk cId="3602632448" sldId="632"/>
            <ac:picMk id="6" creationId="{A4E9876C-8C75-EA45-85CF-A51837C5A651}"/>
          </ac:picMkLst>
        </pc:picChg>
      </pc:sldChg>
      <pc:sldChg chg="modSp add del mod">
        <pc:chgData name="Edward van Niekerk" userId="0c797705-ac28-4624-808e-4c21afb5a24f" providerId="ADAL" clId="{0A2DD823-364C-E340-ACB3-5DC0F13AC53D}" dt="2022-01-27T09:45:28.798" v="3556" actId="2696"/>
        <pc:sldMkLst>
          <pc:docMk/>
          <pc:sldMk cId="129702824" sldId="633"/>
        </pc:sldMkLst>
        <pc:spChg chg="mod">
          <ac:chgData name="Edward van Niekerk" userId="0c797705-ac28-4624-808e-4c21afb5a24f" providerId="ADAL" clId="{0A2DD823-364C-E340-ACB3-5DC0F13AC53D}" dt="2022-01-27T06:40:10.431" v="2956" actId="14100"/>
          <ac:spMkLst>
            <pc:docMk/>
            <pc:sldMk cId="129702824" sldId="633"/>
            <ac:spMk id="9" creationId="{A04B1751-DE5B-1340-8F81-66E5E9D785A0}"/>
          </ac:spMkLst>
        </pc:spChg>
      </pc:sldChg>
      <pc:sldChg chg="addSp delSp modSp add del mod ord setBg modAnim modNotesTx">
        <pc:chgData name="Edward van Niekerk" userId="0c797705-ac28-4624-808e-4c21afb5a24f" providerId="ADAL" clId="{0A2DD823-364C-E340-ACB3-5DC0F13AC53D}" dt="2022-01-28T06:29:51.937" v="6342" actId="2696"/>
        <pc:sldMkLst>
          <pc:docMk/>
          <pc:sldMk cId="3938001125" sldId="633"/>
        </pc:sldMkLst>
        <pc:spChg chg="add del mod">
          <ac:chgData name="Edward van Niekerk" userId="0c797705-ac28-4624-808e-4c21afb5a24f" providerId="ADAL" clId="{0A2DD823-364C-E340-ACB3-5DC0F13AC53D}" dt="2022-01-27T09:46:08.741" v="3571"/>
          <ac:spMkLst>
            <pc:docMk/>
            <pc:sldMk cId="3938001125" sldId="633"/>
            <ac:spMk id="2" creationId="{F21EDEBD-3326-8147-ACE1-F308AA245DEF}"/>
          </ac:spMkLst>
        </pc:spChg>
        <pc:spChg chg="mod">
          <ac:chgData name="Edward van Niekerk" userId="0c797705-ac28-4624-808e-4c21afb5a24f" providerId="ADAL" clId="{0A2DD823-364C-E340-ACB3-5DC0F13AC53D}" dt="2022-01-27T14:29:26.243" v="6340" actId="1035"/>
          <ac:spMkLst>
            <pc:docMk/>
            <pc:sldMk cId="3938001125" sldId="633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1-27T14:29:26.243" v="6340" actId="1035"/>
          <ac:spMkLst>
            <pc:docMk/>
            <pc:sldMk cId="3938001125" sldId="633"/>
            <ac:spMk id="5" creationId="{C87CA0CC-CE70-F44F-8071-B1F19C051F34}"/>
          </ac:spMkLst>
        </pc:spChg>
        <pc:spChg chg="add mod">
          <ac:chgData name="Edward van Niekerk" userId="0c797705-ac28-4624-808e-4c21afb5a24f" providerId="ADAL" clId="{0A2DD823-364C-E340-ACB3-5DC0F13AC53D}" dt="2022-01-27T14:21:25.351" v="6333" actId="1076"/>
          <ac:spMkLst>
            <pc:docMk/>
            <pc:sldMk cId="3938001125" sldId="633"/>
            <ac:spMk id="6" creationId="{2810207E-E91B-8E4F-855F-3266997CA46D}"/>
          </ac:spMkLst>
        </pc:spChg>
        <pc:spChg chg="add del mod">
          <ac:chgData name="Edward van Niekerk" userId="0c797705-ac28-4624-808e-4c21afb5a24f" providerId="ADAL" clId="{0A2DD823-364C-E340-ACB3-5DC0F13AC53D}" dt="2022-01-27T14:29:22.336" v="6336" actId="1035"/>
          <ac:spMkLst>
            <pc:docMk/>
            <pc:sldMk cId="3938001125" sldId="633"/>
            <ac:spMk id="7" creationId="{630C65E1-1088-5C42-B831-D19761E5A8A0}"/>
          </ac:spMkLst>
        </pc:spChg>
        <pc:spChg chg="mod">
          <ac:chgData name="Edward van Niekerk" userId="0c797705-ac28-4624-808e-4c21afb5a24f" providerId="ADAL" clId="{0A2DD823-364C-E340-ACB3-5DC0F13AC53D}" dt="2022-01-27T09:49:38.212" v="3616" actId="164"/>
          <ac:spMkLst>
            <pc:docMk/>
            <pc:sldMk cId="3938001125" sldId="633"/>
            <ac:spMk id="16" creationId="{8C7B5926-F5FB-BE4C-A7FC-C7CD12FF7BE1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18" creationId="{823EC35B-C39B-1E42-8FDC-85DF0F44586D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19" creationId="{DF1194DE-0759-6340-BB21-43B54B3CAF9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2" creationId="{AF33BB62-D2EF-BD49-BD03-E1CBD0B235F4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3" creationId="{2EDC6375-DD32-F44A-AE19-3A0D8EDE410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4" creationId="{AAAB7BC0-8D94-E042-B5EF-C5AA2654552B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5" creationId="{16DAF5CF-4536-9346-A0B7-D104DF413A91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6" creationId="{2C19B8ED-1913-9040-AEAA-2412FED32F7E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7" creationId="{624C8D8F-02DB-2345-A729-4CD7A3C61616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8" creationId="{612D16BC-7706-A240-A776-EF3CA8F9977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29" creationId="{01611C1B-ED65-A243-94FB-FDA0DA4BD186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1" creationId="{6271B9D4-BC43-614D-87D1-5C33B780280B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2" creationId="{87E02A4B-C982-3B41-A538-98755DDE9CDB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3" creationId="{A4446CD7-6309-9845-8384-30C3931C5678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4" creationId="{D23DF51A-1A91-6A42-B58F-D779A4AA9C7E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5" creationId="{A1930F14-8CA2-854E-A3BB-219651E17A15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6" creationId="{838EEF40-9E85-8A40-971E-16985F03C0E6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7" creationId="{9D694B00-7386-8044-9B36-1EE035AE173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38" creationId="{494F053D-1A6F-F04C-8900-568862B655E9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0" creationId="{4C7B2078-267A-E44F-9C9F-94DB7AF121CB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1" creationId="{E925F53E-A167-FD40-884D-3B739AD08E4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2" creationId="{3ECC87CA-B59E-644D-81B2-C40C86B3B56A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3" creationId="{FD9FCDE5-CD97-F84D-AA5F-287981A1FBE2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4" creationId="{522BECD4-5489-A147-B730-58B0AFBF4814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5" creationId="{8F3CE6AD-71A2-2D45-BFC8-82442E8D8FD8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6" creationId="{630E2563-F75F-D744-9197-AA47D4A67AFF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7" creationId="{DD368D9B-372B-114F-B539-12F050E61A5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8" creationId="{D33CDD08-75E5-0449-AB16-5B226A23E723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49" creationId="{33CE50C6-A451-BC4B-A5AF-13BF13ED0EB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1" creationId="{0130FEBB-2B61-144E-B42C-2AC690569A7D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2" creationId="{FE8B3F92-ADE9-C744-8991-E19B64EBB56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3" creationId="{1BDBC334-DD7E-0041-BE2B-42C0A58E4D82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4" creationId="{66BAA765-16DE-4849-8A8C-97CBB77740C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5" creationId="{75E39031-CCB6-E144-9581-43281F111605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6" creationId="{BB7B21CD-581F-344D-B543-A58AED1C5D24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7" creationId="{D2CFDC95-C80E-4A40-B266-1C94CE379EF3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59" creationId="{429AEF3A-66FA-934A-A84A-AF2E91B883D5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1" creationId="{253A40C8-F5AE-2942-A116-DA7D3AFD0FEA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2" creationId="{77292445-3F0B-CE4A-8643-C6A3F31685B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3" creationId="{E5718592-DAB7-9E44-A12F-6E45454B817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4" creationId="{55054CD4-A9A9-A44F-B732-74B61E9FF1CA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5" creationId="{75F76ABA-DC37-1C4F-ABBB-5B762B3135BE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7" creationId="{3EE2D1C4-EE31-ED40-9ED0-964714D50B76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69" creationId="{CB6DF692-EA8D-264F-8D76-EACA213BFEC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0" creationId="{5586B801-DA0C-F244-A1BE-2503403A8E0E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1" creationId="{06899E20-F737-E64B-86E6-3B625E86F8DA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2" creationId="{EAC6F7D4-6DB9-AA4A-A9DB-0FA9B36B4278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3" creationId="{82FA293A-2284-1E4D-9A04-C51129DFF22D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5" creationId="{35137150-7DAC-4D4D-AD54-455708A55217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7" creationId="{B68A8B5F-C5B4-7A4E-85C0-944F308C9331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8" creationId="{4411823C-BA1D-134E-ACBB-50360D1D9875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79" creationId="{2A0BE2DB-5834-184F-93E3-B91079811E46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0" creationId="{455D8489-E45A-F446-AC88-54DA4E97FAEC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1" creationId="{07D3F207-A27B-6543-8127-0DD9AD1F3D77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3" creationId="{CFB4D62A-530B-754F-8C84-F56F10995801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4" creationId="{E0A56160-77B2-CD4D-8A3B-AACF4870874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6" creationId="{A3E917F1-53BA-4C45-A437-0D4D8318D63E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7" creationId="{4BB64BF4-ED25-0A49-B0F9-CB9B9DBD23E0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89" creationId="{69719D69-D563-A943-8D95-A805CC16E203}"/>
          </ac:spMkLst>
        </pc:spChg>
        <pc:spChg chg="mod">
          <ac:chgData name="Edward van Niekerk" userId="0c797705-ac28-4624-808e-4c21afb5a24f" providerId="ADAL" clId="{0A2DD823-364C-E340-ACB3-5DC0F13AC53D}" dt="2022-01-27T09:49:36.266" v="3615" actId="27803"/>
          <ac:spMkLst>
            <pc:docMk/>
            <pc:sldMk cId="3938001125" sldId="633"/>
            <ac:spMk id="90" creationId="{64CF80AC-5A30-6A42-B5FE-33F2B69EBA5C}"/>
          </ac:spMkLst>
        </pc:spChg>
        <pc:spChg chg="add mod">
          <ac:chgData name="Edward van Niekerk" userId="0c797705-ac28-4624-808e-4c21afb5a24f" providerId="ADAL" clId="{0A2DD823-364C-E340-ACB3-5DC0F13AC53D}" dt="2022-01-27T14:21:25.351" v="6333" actId="1076"/>
          <ac:spMkLst>
            <pc:docMk/>
            <pc:sldMk cId="3938001125" sldId="633"/>
            <ac:spMk id="92" creationId="{2AC64DC1-A08B-334E-BD28-28C82CC82E2C}"/>
          </ac:spMkLst>
        </pc:spChg>
        <pc:spChg chg="add mod">
          <ac:chgData name="Edward van Niekerk" userId="0c797705-ac28-4624-808e-4c21afb5a24f" providerId="ADAL" clId="{0A2DD823-364C-E340-ACB3-5DC0F13AC53D}" dt="2022-01-27T14:21:25.351" v="6333" actId="1076"/>
          <ac:spMkLst>
            <pc:docMk/>
            <pc:sldMk cId="3938001125" sldId="633"/>
            <ac:spMk id="93" creationId="{6DC7145D-E532-A147-9B4E-902C6C3B0ADF}"/>
          </ac:spMkLst>
        </pc:spChg>
        <pc:spChg chg="del mod topLvl">
          <ac:chgData name="Edward van Niekerk" userId="0c797705-ac28-4624-808e-4c21afb5a24f" providerId="ADAL" clId="{0A2DD823-364C-E340-ACB3-5DC0F13AC53D}" dt="2022-01-27T14:06:17.643" v="6263" actId="478"/>
          <ac:spMkLst>
            <pc:docMk/>
            <pc:sldMk cId="3938001125" sldId="633"/>
            <ac:spMk id="97" creationId="{C18D5BD4-049A-B747-802B-4E331B43F41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99" creationId="{F760BA12-A54F-7243-9779-0EBE4EC65D3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00" creationId="{BFACC074-7090-FA4B-9FBC-FE67CDDD76D7}"/>
          </ac:spMkLst>
        </pc:spChg>
        <pc:spChg chg="del mod">
          <ac:chgData name="Edward van Niekerk" userId="0c797705-ac28-4624-808e-4c21afb5a24f" providerId="ADAL" clId="{0A2DD823-364C-E340-ACB3-5DC0F13AC53D}" dt="2022-01-27T14:05:23.143" v="6248" actId="478"/>
          <ac:spMkLst>
            <pc:docMk/>
            <pc:sldMk cId="3938001125" sldId="633"/>
            <ac:spMk id="101" creationId="{E80D6805-600E-574F-9671-7DC4209D682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03" creationId="{B4CAC281-7491-B14D-BDDD-AC62582CD5D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04" creationId="{805D77F7-86DB-6543-A3F4-7DE6CA8FF0F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06" creationId="{05CB8CD8-8355-9341-83FD-B42AF9EA569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09" creationId="{D19C0D65-6378-7947-8C2E-928A2A5E4EC5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0" creationId="{0186FE34-2EC5-B14E-864F-9A9EE744DCA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1" creationId="{B4EA45CF-87C6-4849-AF55-A4802EC4F52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2" creationId="{5E36AED0-96EF-4C47-A6B9-495BC64D873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3" creationId="{41E3B911-30B8-3C48-8FD5-A35A5DFAA1F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4" creationId="{AD83DEA6-062A-8D47-9D37-92BAC7A360A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5" creationId="{D83722E5-203A-6244-BF3E-A624AC790F56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7" creationId="{82D17AD6-0418-384E-BE39-22B1301867C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8" creationId="{EF6FB339-F748-9744-AB65-E4D2380F987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19" creationId="{5C8F19B2-A4ED-4946-959F-41944BC315F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0" creationId="{BEB4E25C-1E89-DE4D-9E2F-688770A38185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1" creationId="{364C8B49-0E91-9A43-836B-2D4553CC44E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3" creationId="{09548DAA-7F3E-C944-84A8-67A4690FDB0B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4" creationId="{43BAE5E6-11B8-E345-92CB-EF61B15F0498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5" creationId="{1B795AE0-29FA-3F45-9097-E742C184297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6" creationId="{C58D6D35-8C2F-EC46-8322-2685AE4256D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7" creationId="{6FDE3702-C5F1-C74C-AC29-EC39A257657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29" creationId="{D1CD1AE8-142B-A04B-AB64-4E546761BFA6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0" creationId="{91D12367-5640-804F-8874-B2FD71F4E4C6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1" creationId="{801400C8-AEAC-1C49-A31B-22F9D89B6BF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2" creationId="{9AA14605-7935-D042-9D18-3EF49F266B5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3" creationId="{504368A0-3B22-BB45-88CE-58FA003A286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5" creationId="{DB037657-B8BC-C447-A330-9DFD3E1E540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6" creationId="{FE709138-1763-7A45-B35A-BD95BEA0F40A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7" creationId="{D49319D5-A12B-064D-A004-95B68DBDCBA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8" creationId="{B7CBC20A-F13B-1E48-ADF2-CF6AE44F7D5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39" creationId="{30E459F2-57EA-DE46-AAD9-4BC97ADC31C7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0" creationId="{7A53943E-A743-5A43-9F2C-DDF731121FC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1" creationId="{47D4A557-3E59-2944-99DF-881245D5CD67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3" creationId="{12D205FE-BD7D-6B47-A3D6-6AD6FCA625AA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4" creationId="{87BAAE9F-8C26-694D-9CB4-B2438B1DAB6B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5" creationId="{47A0B2AE-F8AF-6B4C-AB66-04995420077A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6" creationId="{2D2D10D1-6D0B-3A4B-ACCA-5145E586C04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7" creationId="{239ADC52-1F51-734E-9EAB-40761A9F6D0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49" creationId="{5CB73F58-1A91-6240-B727-A713608D0246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0" creationId="{6E5E8D97-9F19-6648-AA7C-E668E4C5CDE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1" creationId="{436A3D0D-A642-B345-B651-FA0F15BBFF4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2" creationId="{39690053-21BF-0C45-A70D-1779583C4FF8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3" creationId="{1D9EBA4E-DAEF-964F-A4E6-892C8A97C37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6" creationId="{10FF7ECD-132E-BD43-BDA7-99A65DD7A07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7" creationId="{705061F4-DDC1-864B-A55E-C43A192ABA7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8" creationId="{1C89A2FC-692F-A94D-AF98-2B8FDC940D4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59" creationId="{1406F645-9A15-674C-A2A3-F091A0796E9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0" creationId="{F411E745-5B34-0E40-91D7-EE535FC9807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1" creationId="{594D7A50-EDC5-D147-AFDB-8410808BAE7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2" creationId="{86645818-C860-8348-AAE4-2F14D5780FC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3" creationId="{8938D83F-4A94-0E40-AA19-48575C866AE9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4" creationId="{5A7B5569-D324-004C-8CBF-9E12F3D4E5F5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5" creationId="{0798D794-5291-A94C-B602-E7B18B6C67C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6" creationId="{2080DE57-20F5-B340-A1A5-499891264DA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7" creationId="{480928C9-B8D9-9B46-913F-3E4350046807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69" creationId="{C81961E3-509E-154F-BB9E-8EA426EB8916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0" creationId="{678F7D85-8F50-8D47-9F0D-037EFCB6D3CB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1" creationId="{7C55B945-7DCD-F640-8CE2-CC26026F311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2" creationId="{414DFF0B-26AD-3E46-9ABF-32B7B6298FE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3" creationId="{1D7C0A8C-5877-9847-A0DE-E3598C1CBFA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4" creationId="{236E6874-8B17-DB40-A728-ADB1DD650E69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5" creationId="{AD31817B-B92E-9D4B-9143-EDC3AA15FA4A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6" creationId="{D037111A-80B9-7449-A08B-E9232D105299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7" creationId="{1D412530-D602-484F-967E-3088988A3BF7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8" creationId="{3B59694C-F06B-BA47-B90B-EDF7296EE02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79" creationId="{278C84FF-D402-DE49-B1C0-8C129548E77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0" creationId="{CD7F5B01-FF06-7C4E-8CEC-C2E3B16C49D5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1" creationId="{C4A80C11-F21F-9F4E-8700-A361ED77ACE5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2" creationId="{908B44DE-3A06-5F43-9717-8EF2DE6740D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4" creationId="{1F1BC281-18A8-964B-A0F3-E0AA601CF03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5" creationId="{21B89519-57F1-0A4D-9674-D3F9FBDA718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6" creationId="{DE82FC14-F8F0-1C4A-BEC3-833F87E50E3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7" creationId="{DCD87D72-9E86-6046-B936-E1144F4C3758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8" creationId="{25F071C6-F03D-3249-95D4-E5DE2DF98D0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89" creationId="{A27489A9-1AD6-CF45-9B71-0DF02FEBD9E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0" creationId="{E1AD833D-9844-9948-B0A9-1B727576E4DB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1" creationId="{596866EE-7284-DD4F-A44C-B9F47AFB80A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2" creationId="{91A8F6EF-D922-4146-AF82-13AA03E7B309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3" creationId="{773216B8-657E-FC4E-9FE3-6EDF367DE54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4" creationId="{F3F26769-B387-ED4B-99DB-41600E47E89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5" creationId="{B395D20F-9ACE-C741-A0EA-A64BBD0BEDA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6" creationId="{5D485992-EB4A-BD48-A553-9369D930A899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7" creationId="{9C9ACA4F-750C-CD4B-AD7D-FEE93BEAC26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199" creationId="{A49F3873-3B12-6945-A2FA-79C2C7D84ABB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0" creationId="{40D6BC6A-51CB-074D-A5C5-10B08F40E8D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1" creationId="{F6120EF0-F781-B043-AD28-A33782615D9B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2" creationId="{4620A7C6-8C42-904B-A1BE-D145C9C11B8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3" creationId="{743FF4DE-7247-AC49-83A5-03E0DAF0FD6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4" creationId="{F8864A88-4B94-3F41-8CA6-3ECAEBC437B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5" creationId="{180D8624-95C7-C742-9118-3903B240F18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6" creationId="{33A8CACA-1FB7-3541-B4F7-8A93F50FC85A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7" creationId="{E606B51B-731D-E541-AA52-F40DE330661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8" creationId="{34F96F6B-071F-E94D-BAFE-C4E8179DE0B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09" creationId="{56CB10EA-9169-A049-A832-E9596E0EB3F8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0" creationId="{738F3B31-F7D9-0842-A348-79EB6FAB35B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1" creationId="{9CB07C60-1A8F-534F-AE3B-C24B65F148D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2" creationId="{E8920CAD-3744-CA4B-A262-020B0BA73E5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4" creationId="{AAED2C42-8FFA-9E45-8E2E-010FD8500E4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5" creationId="{6FC3A538-892B-C341-BF1C-9829A57325C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6" creationId="{10C7F2A5-05C5-F648-A5D3-3CE58B968B2D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7" creationId="{F3FCF7C1-84C2-B34A-8664-AB66A6DCD44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8" creationId="{EDB2BEA0-7413-D74A-925C-DF77CB8E354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19" creationId="{D2B2599A-6A71-954A-B783-172570E81107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0" creationId="{43768649-F3E0-B642-A520-7A7C3192EBAE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1" creationId="{D54A2A88-E8BE-624A-AE22-3A95DDC0543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2" creationId="{F378225F-2D6A-2144-956A-23A2C4A19DC6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3" creationId="{BD0C07F2-5945-BD41-B8FE-3B732C487F1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4" creationId="{D1DD39CD-0C4C-B04F-94C6-6A9DC148932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5" creationId="{CFF279EA-E2B0-C344-A299-39AD95B8791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7" creationId="{6362BB35-11A3-E744-B34B-3A9358077551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8" creationId="{C0A746EF-3EF6-524D-96EB-009CE972644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29" creationId="{1FB527D0-15B7-E041-BA98-64ECBA7536E0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0" creationId="{78494D26-F14E-DB46-A011-EC931B355814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1" creationId="{44EA6B75-B1DA-8642-B527-A7F94765F4DF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2" creationId="{076BFECD-E01F-A34D-948C-74CA7203C9F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3" creationId="{FBE7C741-2731-EC45-9205-D2ED9148ADEA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4" creationId="{E1D2E0F8-3F89-8B42-B6E3-23625C71852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5" creationId="{38A1F83F-3CFF-4F4A-A0B9-7E43C25B9F7C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6" creationId="{A5556CC0-0715-EA44-A94F-11328EDD8C45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7" creationId="{B5A50997-F357-FD46-AD50-4081DF88C0C3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38" creationId="{2E1555CD-0594-3140-BE22-40690D7068B9}"/>
          </ac:spMkLst>
        </pc:spChg>
        <pc:spChg chg="del mod">
          <ac:chgData name="Edward van Niekerk" userId="0c797705-ac28-4624-808e-4c21afb5a24f" providerId="ADAL" clId="{0A2DD823-364C-E340-ACB3-5DC0F13AC53D}" dt="2022-01-27T14:05:13.998" v="6247" actId="478"/>
          <ac:spMkLst>
            <pc:docMk/>
            <pc:sldMk cId="3938001125" sldId="633"/>
            <ac:spMk id="239" creationId="{8B3C3973-B688-194C-B830-C661BD96C232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40" creationId="{5F0553CD-6BEF-7F44-B050-B7234D159469}"/>
          </ac:spMkLst>
        </pc:spChg>
        <pc:spChg chg="mod">
          <ac:chgData name="Edward van Niekerk" userId="0c797705-ac28-4624-808e-4c21afb5a24f" providerId="ADAL" clId="{0A2DD823-364C-E340-ACB3-5DC0F13AC53D}" dt="2022-01-27T14:05:52.909" v="6256" actId="165"/>
          <ac:spMkLst>
            <pc:docMk/>
            <pc:sldMk cId="3938001125" sldId="633"/>
            <ac:spMk id="241" creationId="{11732862-53D4-ED4A-A94B-0C0DCD7F2D63}"/>
          </ac:spMkLst>
        </pc:spChg>
        <pc:spChg chg="del mod">
          <ac:chgData name="Edward van Niekerk" userId="0c797705-ac28-4624-808e-4c21afb5a24f" providerId="ADAL" clId="{0A2DD823-364C-E340-ACB3-5DC0F13AC53D}" dt="2022-01-27T14:05:09.778" v="6246" actId="478"/>
          <ac:spMkLst>
            <pc:docMk/>
            <pc:sldMk cId="3938001125" sldId="633"/>
            <ac:spMk id="242" creationId="{5DB71E6D-02B5-894B-A3D6-6873B68D1DDB}"/>
          </ac:spMkLst>
        </pc:spChg>
        <pc:grpChg chg="del 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15" creationId="{B445E904-E441-0640-9DED-3F6FB1A02203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17" creationId="{79ACE06B-B4AC-224E-A3EE-65AE612E374B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20" creationId="{0D96E007-B35E-1E48-AA57-6B4FF08052D9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21" creationId="{7FFB8F73-0541-9047-A25D-F270D92921CB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30" creationId="{58698541-15A5-B047-8996-CEAD74794469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39" creationId="{57644ECB-D55E-ED4B-AF2E-16E498FEE052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50" creationId="{BA245D53-5519-2243-8826-27E5EC172DC3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58" creationId="{7D9560D8-C0D8-4E4F-B598-7A3617CE0719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60" creationId="{7F97239F-11AA-6544-9996-4E90BFF51EC6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66" creationId="{A2CA98E5-1859-6B47-B831-FFEFB816621B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68" creationId="{3ECAB6BC-E155-A84E-9625-1C2C21F11A84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74" creationId="{593875E7-DE84-5E4E-B8BC-2473D3AE57B9}"/>
          </ac:grpSpMkLst>
        </pc:grpChg>
        <pc:grpChg chg="mod">
          <ac:chgData name="Edward van Niekerk" userId="0c797705-ac28-4624-808e-4c21afb5a24f" providerId="ADAL" clId="{0A2DD823-364C-E340-ACB3-5DC0F13AC53D}" dt="2022-01-27T09:49:36.266" v="3615" actId="27803"/>
          <ac:grpSpMkLst>
            <pc:docMk/>
            <pc:sldMk cId="3938001125" sldId="633"/>
            <ac:grpSpMk id="76" creationId="{34BB30BE-A402-4745-9EA8-0AC8142C0694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82" creationId="{07E03EE9-A896-154B-BBA4-91977789CB65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85" creationId="{2A8E8DB7-DCE9-4C4C-AE5B-8E0E87F85EF7}"/>
          </ac:grpSpMkLst>
        </pc:grpChg>
        <pc:grpChg chg="mod">
          <ac:chgData name="Edward van Niekerk" userId="0c797705-ac28-4624-808e-4c21afb5a24f" providerId="ADAL" clId="{0A2DD823-364C-E340-ACB3-5DC0F13AC53D}" dt="2022-01-27T09:49:38.212" v="3616" actId="164"/>
          <ac:grpSpMkLst>
            <pc:docMk/>
            <pc:sldMk cId="3938001125" sldId="633"/>
            <ac:grpSpMk id="88" creationId="{1102CC31-786C-C44E-B8AF-77BABA9E9CC1}"/>
          </ac:grpSpMkLst>
        </pc:grpChg>
        <pc:grpChg chg="add del mod">
          <ac:chgData name="Edward van Niekerk" userId="0c797705-ac28-4624-808e-4c21afb5a24f" providerId="ADAL" clId="{0A2DD823-364C-E340-ACB3-5DC0F13AC53D}" dt="2022-01-27T14:03:14.069" v="6236" actId="478"/>
          <ac:grpSpMkLst>
            <pc:docMk/>
            <pc:sldMk cId="3938001125" sldId="633"/>
            <ac:grpSpMk id="91" creationId="{C0658076-C6C7-0E47-9747-C4FB34C75B65}"/>
          </ac:grpSpMkLst>
        </pc:grpChg>
        <pc:grpChg chg="del mod">
          <ac:chgData name="Edward van Niekerk" userId="0c797705-ac28-4624-808e-4c21afb5a24f" providerId="ADAL" clId="{0A2DD823-364C-E340-ACB3-5DC0F13AC53D}" dt="2022-01-27T14:04:47.936" v="6241" actId="27803"/>
          <ac:grpSpMkLst>
            <pc:docMk/>
            <pc:sldMk cId="3938001125" sldId="633"/>
            <ac:grpSpMk id="96" creationId="{F68DEE57-2730-1D41-8B7F-4C2B80F20323}"/>
          </ac:grpSpMkLst>
        </pc:grpChg>
        <pc:grpChg chg="del mod topLvl">
          <ac:chgData name="Edward van Niekerk" userId="0c797705-ac28-4624-808e-4c21afb5a24f" providerId="ADAL" clId="{0A2DD823-364C-E340-ACB3-5DC0F13AC53D}" dt="2022-01-27T14:06:16.930" v="6261" actId="478"/>
          <ac:grpSpMkLst>
            <pc:docMk/>
            <pc:sldMk cId="3938001125" sldId="633"/>
            <ac:grpSpMk id="98" creationId="{8B0A4FC3-2B67-D340-9B48-C4C74B8B9BB6}"/>
          </ac:grpSpMkLst>
        </pc:grpChg>
        <pc:grpChg chg="del mod topLvl">
          <ac:chgData name="Edward van Niekerk" userId="0c797705-ac28-4624-808e-4c21afb5a24f" providerId="ADAL" clId="{0A2DD823-364C-E340-ACB3-5DC0F13AC53D}" dt="2022-01-27T14:06:16.091" v="6260" actId="478"/>
          <ac:grpSpMkLst>
            <pc:docMk/>
            <pc:sldMk cId="3938001125" sldId="633"/>
            <ac:grpSpMk id="102" creationId="{5875C873-A9F4-A14E-8AD0-F9D045084AAE}"/>
          </ac:grpSpMkLst>
        </pc:grpChg>
        <pc:grpChg chg="del mod topLvl">
          <ac:chgData name="Edward van Niekerk" userId="0c797705-ac28-4624-808e-4c21afb5a24f" providerId="ADAL" clId="{0A2DD823-364C-E340-ACB3-5DC0F13AC53D}" dt="2022-01-27T14:06:18.313" v="6265" actId="478"/>
          <ac:grpSpMkLst>
            <pc:docMk/>
            <pc:sldMk cId="3938001125" sldId="633"/>
            <ac:grpSpMk id="105" creationId="{855DFDB2-D2FD-ED48-B749-BEA1B5F87049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07" creationId="{4BAF5C41-6BE2-784A-9CDD-50FFFF688CEA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08" creationId="{D0185B85-6DC0-FE4B-8C69-0C973BCC576A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16" creationId="{1449A83C-8380-264E-A91F-F4A334BC93F3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22" creationId="{505AFF14-6C6A-464B-A284-F9B211D31F75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28" creationId="{0C4D3593-F353-7D43-8622-8F6D9E3599AA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34" creationId="{2A76EB46-0FE5-3C46-95A2-AB1609608DC3}"/>
          </ac:grpSpMkLst>
        </pc:grpChg>
        <pc:grpChg chg="del mod topLvl">
          <ac:chgData name="Edward van Niekerk" userId="0c797705-ac28-4624-808e-4c21afb5a24f" providerId="ADAL" clId="{0A2DD823-364C-E340-ACB3-5DC0F13AC53D}" dt="2022-01-27T14:06:14.781" v="6259" actId="478"/>
          <ac:grpSpMkLst>
            <pc:docMk/>
            <pc:sldMk cId="3938001125" sldId="633"/>
            <ac:grpSpMk id="142" creationId="{0BC3DD8C-022C-AB44-985A-BBFAE63E05C7}"/>
          </ac:grpSpMkLst>
        </pc:grpChg>
        <pc:grpChg chg="del mod topLvl">
          <ac:chgData name="Edward van Niekerk" userId="0c797705-ac28-4624-808e-4c21afb5a24f" providerId="ADAL" clId="{0A2DD823-364C-E340-ACB3-5DC0F13AC53D}" dt="2022-01-27T14:06:12.834" v="6258" actId="478"/>
          <ac:grpSpMkLst>
            <pc:docMk/>
            <pc:sldMk cId="3938001125" sldId="633"/>
            <ac:grpSpMk id="148" creationId="{5869A790-6EA1-F841-A9EF-EFBD7F94EEF8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54" creationId="{16ADC026-DAE9-6F4A-8B4A-F6D0AA597E5F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55" creationId="{91F6BD29-79FC-1A42-A931-D1C0A4E492CB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68" creationId="{4A130E94-512B-204B-B8FF-B4AD3727C953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83" creationId="{E4F73794-5F49-204C-A9AF-0290989EBFD3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198" creationId="{11F58EA3-3BAC-F141-B6DD-89B8DAB4D747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213" creationId="{51FEA8E8-466E-8E49-80DF-72EA86557A76}"/>
          </ac:grpSpMkLst>
        </pc:grpChg>
        <pc:grpChg chg="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226" creationId="{76A4E957-A46D-024A-80DD-5F87A4D8CCE6}"/>
          </ac:grpSpMkLst>
        </pc:grpChg>
        <pc:grpChg chg="add del mod">
          <ac:chgData name="Edward van Niekerk" userId="0c797705-ac28-4624-808e-4c21afb5a24f" providerId="ADAL" clId="{0A2DD823-364C-E340-ACB3-5DC0F13AC53D}" dt="2022-01-27T14:05:52.909" v="6256" actId="165"/>
          <ac:grpSpMkLst>
            <pc:docMk/>
            <pc:sldMk cId="3938001125" sldId="633"/>
            <ac:grpSpMk id="243" creationId="{1F5FFB3B-455E-1947-A358-FCFD12CD3EAA}"/>
          </ac:grpSpMkLst>
        </pc:grpChg>
        <pc:picChg chg="add del mod">
          <ac:chgData name="Edward van Niekerk" userId="0c797705-ac28-4624-808e-4c21afb5a24f" providerId="ADAL" clId="{0A2DD823-364C-E340-ACB3-5DC0F13AC53D}" dt="2022-01-27T09:49:32.201" v="3614" actId="478"/>
          <ac:picMkLst>
            <pc:docMk/>
            <pc:sldMk cId="3938001125" sldId="633"/>
            <ac:picMk id="8" creationId="{CC513A2A-542F-624D-86EE-7A9A3AFC5A22}"/>
          </ac:picMkLst>
        </pc:picChg>
        <pc:picChg chg="add del mod">
          <ac:chgData name="Edward van Niekerk" userId="0c797705-ac28-4624-808e-4c21afb5a24f" providerId="ADAL" clId="{0A2DD823-364C-E340-ACB3-5DC0F13AC53D}" dt="2022-01-27T09:49:30.586" v="3613" actId="21"/>
          <ac:picMkLst>
            <pc:docMk/>
            <pc:sldMk cId="3938001125" sldId="633"/>
            <ac:picMk id="10" creationId="{9DD1E80D-C266-7945-899F-72F96F95FF2C}"/>
          </ac:picMkLst>
        </pc:picChg>
        <pc:picChg chg="add del mod">
          <ac:chgData name="Edward van Niekerk" userId="0c797705-ac28-4624-808e-4c21afb5a24f" providerId="ADAL" clId="{0A2DD823-364C-E340-ACB3-5DC0F13AC53D}" dt="2022-01-27T09:49:26.528" v="3612" actId="478"/>
          <ac:picMkLst>
            <pc:docMk/>
            <pc:sldMk cId="3938001125" sldId="633"/>
            <ac:picMk id="12" creationId="{0E98222F-0083-7A4F-8573-C514C5074C18}"/>
          </ac:picMkLst>
        </pc:picChg>
        <pc:picChg chg="add del mod">
          <ac:chgData name="Edward van Niekerk" userId="0c797705-ac28-4624-808e-4c21afb5a24f" providerId="ADAL" clId="{0A2DD823-364C-E340-ACB3-5DC0F13AC53D}" dt="2022-01-27T09:49:36.266" v="3615" actId="27803"/>
          <ac:picMkLst>
            <pc:docMk/>
            <pc:sldMk cId="3938001125" sldId="633"/>
            <ac:picMk id="14" creationId="{2FFF5C8B-2DB3-AD4D-93A9-288FCA8D4C1B}"/>
          </ac:picMkLst>
        </pc:picChg>
        <pc:picChg chg="add del mod">
          <ac:chgData name="Edward van Niekerk" userId="0c797705-ac28-4624-808e-4c21afb5a24f" providerId="ADAL" clId="{0A2DD823-364C-E340-ACB3-5DC0F13AC53D}" dt="2022-01-27T14:04:47.936" v="6241" actId="27803"/>
          <ac:picMkLst>
            <pc:docMk/>
            <pc:sldMk cId="3938001125" sldId="633"/>
            <ac:picMk id="95" creationId="{E452BA53-F869-1242-87DB-06C9913711C6}"/>
          </ac:picMkLst>
        </pc:picChg>
        <pc:picChg chg="add mod modCrop">
          <ac:chgData name="Edward van Niekerk" userId="0c797705-ac28-4624-808e-4c21afb5a24f" providerId="ADAL" clId="{0A2DD823-364C-E340-ACB3-5DC0F13AC53D}" dt="2022-01-27T14:21:40.457" v="6334" actId="18331"/>
          <ac:picMkLst>
            <pc:docMk/>
            <pc:sldMk cId="3938001125" sldId="633"/>
            <ac:picMk id="245" creationId="{7261E3A6-8263-DC45-A69F-2372D6D4FAD7}"/>
          </ac:picMkLst>
        </pc:picChg>
      </pc:sldChg>
      <pc:sldChg chg="modSp add mod setBg modAnim">
        <pc:chgData name="Edward van Niekerk" userId="0c797705-ac28-4624-808e-4c21afb5a24f" providerId="ADAL" clId="{0A2DD823-364C-E340-ACB3-5DC0F13AC53D}" dt="2022-01-27T13:14:23.602" v="6056" actId="14100"/>
        <pc:sldMkLst>
          <pc:docMk/>
          <pc:sldMk cId="920453795" sldId="634"/>
        </pc:sldMkLst>
        <pc:spChg chg="mod">
          <ac:chgData name="Edward van Niekerk" userId="0c797705-ac28-4624-808e-4c21afb5a24f" providerId="ADAL" clId="{0A2DD823-364C-E340-ACB3-5DC0F13AC53D}" dt="2022-01-27T13:14:23.602" v="6056" actId="14100"/>
          <ac:spMkLst>
            <pc:docMk/>
            <pc:sldMk cId="920453795" sldId="634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1-27T13:13:59.610" v="6045" actId="1076"/>
          <ac:spMkLst>
            <pc:docMk/>
            <pc:sldMk cId="920453795" sldId="634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1-27T13:14:09.074" v="6054" actId="1035"/>
          <ac:spMkLst>
            <pc:docMk/>
            <pc:sldMk cId="920453795" sldId="634"/>
            <ac:spMk id="5" creationId="{C87CA0CC-CE70-F44F-8071-B1F19C051F34}"/>
          </ac:spMkLst>
        </pc:spChg>
      </pc:sldChg>
      <pc:sldChg chg="addSp delSp modSp add mod modAnim">
        <pc:chgData name="Edward van Niekerk" userId="0c797705-ac28-4624-808e-4c21afb5a24f" providerId="ADAL" clId="{0A2DD823-364C-E340-ACB3-5DC0F13AC53D}" dt="2022-02-04T09:42:43.978" v="9491"/>
        <pc:sldMkLst>
          <pc:docMk/>
          <pc:sldMk cId="1635948773" sldId="635"/>
        </pc:sldMkLst>
        <pc:spChg chg="mod">
          <ac:chgData name="Edward van Niekerk" userId="0c797705-ac28-4624-808e-4c21afb5a24f" providerId="ADAL" clId="{0A2DD823-364C-E340-ACB3-5DC0F13AC53D}" dt="2022-01-28T08:59:35.473" v="6565" actId="1037"/>
          <ac:spMkLst>
            <pc:docMk/>
            <pc:sldMk cId="1635948773" sldId="635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1-28T08:59:35.473" v="6565" actId="1037"/>
          <ac:spMkLst>
            <pc:docMk/>
            <pc:sldMk cId="1635948773" sldId="635"/>
            <ac:spMk id="10" creationId="{CF2DE4E1-FABB-9E4C-ADA9-33A809D0D1FD}"/>
          </ac:spMkLst>
        </pc:spChg>
        <pc:spChg chg="add mod">
          <ac:chgData name="Edward van Niekerk" userId="0c797705-ac28-4624-808e-4c21afb5a24f" providerId="ADAL" clId="{0A2DD823-364C-E340-ACB3-5DC0F13AC53D}" dt="2022-01-28T08:58:11.020" v="6547"/>
          <ac:spMkLst>
            <pc:docMk/>
            <pc:sldMk cId="1635948773" sldId="635"/>
            <ac:spMk id="11" creationId="{4154272A-7143-D644-ACDD-5CE2304D82B8}"/>
          </ac:spMkLst>
        </pc:spChg>
        <pc:spChg chg="mod">
          <ac:chgData name="Edward van Niekerk" userId="0c797705-ac28-4624-808e-4c21afb5a24f" providerId="ADAL" clId="{0A2DD823-364C-E340-ACB3-5DC0F13AC53D}" dt="2022-02-04T09:40:39.780" v="9482" actId="20577"/>
          <ac:spMkLst>
            <pc:docMk/>
            <pc:sldMk cId="1635948773" sldId="635"/>
            <ac:spMk id="13" creationId="{DB320400-7824-7748-B5DB-18E4A11B86FC}"/>
          </ac:spMkLst>
        </pc:spChg>
        <pc:spChg chg="mod">
          <ac:chgData name="Edward van Niekerk" userId="0c797705-ac28-4624-808e-4c21afb5a24f" providerId="ADAL" clId="{0A2DD823-364C-E340-ACB3-5DC0F13AC53D}" dt="2022-02-04T09:42:10.001" v="9486" actId="20577"/>
          <ac:spMkLst>
            <pc:docMk/>
            <pc:sldMk cId="1635948773" sldId="635"/>
            <ac:spMk id="92" creationId="{2AC64DC1-A08B-334E-BD28-28C82CC82E2C}"/>
          </ac:spMkLst>
        </pc:spChg>
        <pc:spChg chg="mod">
          <ac:chgData name="Edward van Niekerk" userId="0c797705-ac28-4624-808e-4c21afb5a24f" providerId="ADAL" clId="{0A2DD823-364C-E340-ACB3-5DC0F13AC53D}" dt="2022-01-28T09:00:09.731" v="6592" actId="1035"/>
          <ac:spMkLst>
            <pc:docMk/>
            <pc:sldMk cId="1635948773" sldId="635"/>
            <ac:spMk id="93" creationId="{6DC7145D-E532-A147-9B4E-902C6C3B0ADF}"/>
          </ac:spMkLst>
        </pc:spChg>
        <pc:picChg chg="add mod">
          <ac:chgData name="Edward van Niekerk" userId="0c797705-ac28-4624-808e-4c21afb5a24f" providerId="ADAL" clId="{0A2DD823-364C-E340-ACB3-5DC0F13AC53D}" dt="2022-01-28T08:58:11.020" v="6547"/>
          <ac:picMkLst>
            <pc:docMk/>
            <pc:sldMk cId="1635948773" sldId="635"/>
            <ac:picMk id="9" creationId="{3FB95F14-BA54-234A-9B19-195786765F46}"/>
          </ac:picMkLst>
        </pc:picChg>
        <pc:picChg chg="add del mod modCrop">
          <ac:chgData name="Edward van Niekerk" userId="0c797705-ac28-4624-808e-4c21afb5a24f" providerId="ADAL" clId="{0A2DD823-364C-E340-ACB3-5DC0F13AC53D}" dt="2022-01-28T08:59:27.743" v="6551" actId="196"/>
          <ac:picMkLst>
            <pc:docMk/>
            <pc:sldMk cId="1635948773" sldId="635"/>
            <ac:picMk id="245" creationId="{7261E3A6-8263-DC45-A69F-2372D6D4FAD7}"/>
          </ac:picMkLst>
        </pc:picChg>
      </pc:sldChg>
      <pc:sldChg chg="add del">
        <pc:chgData name="Edward van Niekerk" userId="0c797705-ac28-4624-808e-4c21afb5a24f" providerId="ADAL" clId="{0A2DD823-364C-E340-ACB3-5DC0F13AC53D}" dt="2022-02-04T08:39:20.555" v="9220" actId="2696"/>
        <pc:sldMkLst>
          <pc:docMk/>
          <pc:sldMk cId="2158035000" sldId="636"/>
        </pc:sldMkLst>
      </pc:sldChg>
      <pc:sldChg chg="modSp add mod modAnim">
        <pc:chgData name="Edward van Niekerk" userId="0c797705-ac28-4624-808e-4c21afb5a24f" providerId="ADAL" clId="{0A2DD823-364C-E340-ACB3-5DC0F13AC53D}" dt="2022-01-31T06:48:16.795" v="6709" actId="14100"/>
        <pc:sldMkLst>
          <pc:docMk/>
          <pc:sldMk cId="3032868924" sldId="637"/>
        </pc:sldMkLst>
        <pc:spChg chg="mod">
          <ac:chgData name="Edward van Niekerk" userId="0c797705-ac28-4624-808e-4c21afb5a24f" providerId="ADAL" clId="{0A2DD823-364C-E340-ACB3-5DC0F13AC53D}" dt="2022-01-31T06:48:16.795" v="6709" actId="14100"/>
          <ac:spMkLst>
            <pc:docMk/>
            <pc:sldMk cId="3032868924" sldId="637"/>
            <ac:spMk id="6" creationId="{08ABA31B-FC72-054E-AACC-72D7621E8D58}"/>
          </ac:spMkLst>
        </pc:spChg>
      </pc:sldChg>
      <pc:sldChg chg="modSp add del mod modAnim">
        <pc:chgData name="Edward van Niekerk" userId="0c797705-ac28-4624-808e-4c21afb5a24f" providerId="ADAL" clId="{0A2DD823-364C-E340-ACB3-5DC0F13AC53D}" dt="2022-02-04T08:39:07.973" v="9219" actId="2696"/>
        <pc:sldMkLst>
          <pc:docMk/>
          <pc:sldMk cId="413016359" sldId="638"/>
        </pc:sldMkLst>
        <pc:spChg chg="mod">
          <ac:chgData name="Edward van Niekerk" userId="0c797705-ac28-4624-808e-4c21afb5a24f" providerId="ADAL" clId="{0A2DD823-364C-E340-ACB3-5DC0F13AC53D}" dt="2022-02-04T08:38:47.084" v="9218" actId="114"/>
          <ac:spMkLst>
            <pc:docMk/>
            <pc:sldMk cId="413016359" sldId="638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2-02T09:26:32.701" v="7583" actId="1076"/>
          <ac:spMkLst>
            <pc:docMk/>
            <pc:sldMk cId="413016359" sldId="638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2-02T09:26:48.335" v="7589" actId="1035"/>
          <ac:spMkLst>
            <pc:docMk/>
            <pc:sldMk cId="413016359" sldId="638"/>
            <ac:spMk id="5" creationId="{C87CA0CC-CE70-F44F-8071-B1F19C051F34}"/>
          </ac:spMkLst>
        </pc:spChg>
      </pc:sldChg>
      <pc:sldChg chg="modSp add modAnim">
        <pc:chgData name="Edward van Niekerk" userId="0c797705-ac28-4624-808e-4c21afb5a24f" providerId="ADAL" clId="{0A2DD823-364C-E340-ACB3-5DC0F13AC53D}" dt="2022-02-04T09:39:28.333" v="9479" actId="20577"/>
        <pc:sldMkLst>
          <pc:docMk/>
          <pc:sldMk cId="2126909226" sldId="638"/>
        </pc:sldMkLst>
        <pc:spChg chg="mod">
          <ac:chgData name="Edward van Niekerk" userId="0c797705-ac28-4624-808e-4c21afb5a24f" providerId="ADAL" clId="{0A2DD823-364C-E340-ACB3-5DC0F13AC53D}" dt="2022-02-04T09:39:28.333" v="9479" actId="20577"/>
          <ac:spMkLst>
            <pc:docMk/>
            <pc:sldMk cId="2126909226" sldId="638"/>
            <ac:spMk id="3" creationId="{D314F48D-87DA-FD4E-A67B-3EA93992A179}"/>
          </ac:spMkLst>
        </pc:spChg>
      </pc:sldChg>
      <pc:sldChg chg="addSp modSp add del mod">
        <pc:chgData name="Edward van Niekerk" userId="0c797705-ac28-4624-808e-4c21afb5a24f" providerId="ADAL" clId="{0A2DD823-364C-E340-ACB3-5DC0F13AC53D}" dt="2022-02-04T08:37:59.216" v="9119" actId="2696"/>
        <pc:sldMkLst>
          <pc:docMk/>
          <pc:sldMk cId="371228225" sldId="639"/>
        </pc:sldMkLst>
        <pc:spChg chg="mod">
          <ac:chgData name="Edward van Niekerk" userId="0c797705-ac28-4624-808e-4c21afb5a24f" providerId="ADAL" clId="{0A2DD823-364C-E340-ACB3-5DC0F13AC53D}" dt="2022-02-04T08:37:04.959" v="9109" actId="1076"/>
          <ac:spMkLst>
            <pc:docMk/>
            <pc:sldMk cId="371228225" sldId="639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2-04T08:37:04.959" v="9109" actId="1076"/>
          <ac:spMkLst>
            <pc:docMk/>
            <pc:sldMk cId="371228225" sldId="639"/>
            <ac:spMk id="4" creationId="{B43CBC24-1F78-E940-A668-56460E702293}"/>
          </ac:spMkLst>
        </pc:spChg>
        <pc:spChg chg="mod">
          <ac:chgData name="Edward van Niekerk" userId="0c797705-ac28-4624-808e-4c21afb5a24f" providerId="ADAL" clId="{0A2DD823-364C-E340-ACB3-5DC0F13AC53D}" dt="2022-02-04T08:37:04.959" v="9109" actId="1076"/>
          <ac:spMkLst>
            <pc:docMk/>
            <pc:sldMk cId="371228225" sldId="639"/>
            <ac:spMk id="5" creationId="{C87CA0CC-CE70-F44F-8071-B1F19C051F34}"/>
          </ac:spMkLst>
        </pc:spChg>
        <pc:spChg chg="add mod">
          <ac:chgData name="Edward van Niekerk" userId="0c797705-ac28-4624-808e-4c21afb5a24f" providerId="ADAL" clId="{0A2DD823-364C-E340-ACB3-5DC0F13AC53D}" dt="2022-02-02T13:54:03.490" v="9018" actId="14100"/>
          <ac:spMkLst>
            <pc:docMk/>
            <pc:sldMk cId="371228225" sldId="639"/>
            <ac:spMk id="6" creationId="{63F56875-CDED-A941-B13A-4472C5FEDFD2}"/>
          </ac:spMkLst>
        </pc:spChg>
        <pc:spChg chg="mod">
          <ac:chgData name="Edward van Niekerk" userId="0c797705-ac28-4624-808e-4c21afb5a24f" providerId="ADAL" clId="{0A2DD823-364C-E340-ACB3-5DC0F13AC53D}" dt="2022-02-04T08:37:04.959" v="9109" actId="1076"/>
          <ac:spMkLst>
            <pc:docMk/>
            <pc:sldMk cId="371228225" sldId="639"/>
            <ac:spMk id="7" creationId="{630C65E1-1088-5C42-B831-D19761E5A8A0}"/>
          </ac:spMkLst>
        </pc:spChg>
        <pc:spChg chg="add mod">
          <ac:chgData name="Edward van Niekerk" userId="0c797705-ac28-4624-808e-4c21afb5a24f" providerId="ADAL" clId="{0A2DD823-364C-E340-ACB3-5DC0F13AC53D}" dt="2022-02-02T13:54:00.915" v="9017" actId="1076"/>
          <ac:spMkLst>
            <pc:docMk/>
            <pc:sldMk cId="371228225" sldId="639"/>
            <ac:spMk id="8" creationId="{32CA8741-A8A3-A047-A515-6A0531D154A0}"/>
          </ac:spMkLst>
        </pc:spChg>
        <pc:spChg chg="add mod">
          <ac:chgData name="Edward van Niekerk" userId="0c797705-ac28-4624-808e-4c21afb5a24f" providerId="ADAL" clId="{0A2DD823-364C-E340-ACB3-5DC0F13AC53D}" dt="2022-02-02T13:54:41.043" v="9107" actId="20577"/>
          <ac:spMkLst>
            <pc:docMk/>
            <pc:sldMk cId="371228225" sldId="639"/>
            <ac:spMk id="9" creationId="{E99982EE-5070-2B40-BCF7-0A2C003A523E}"/>
          </ac:spMkLst>
        </pc:spChg>
        <pc:spChg chg="add mod">
          <ac:chgData name="Edward van Niekerk" userId="0c797705-ac28-4624-808e-4c21afb5a24f" providerId="ADAL" clId="{0A2DD823-364C-E340-ACB3-5DC0F13AC53D}" dt="2022-02-04T08:37:50.281" v="9118" actId="20577"/>
          <ac:spMkLst>
            <pc:docMk/>
            <pc:sldMk cId="371228225" sldId="639"/>
            <ac:spMk id="10" creationId="{3D7F23D4-A7B7-5540-A98A-DCA478F3D080}"/>
          </ac:spMkLst>
        </pc:spChg>
      </pc:sldChg>
      <pc:sldChg chg="modSp add del mod modAnim">
        <pc:chgData name="Edward van Niekerk" userId="0c797705-ac28-4624-808e-4c21afb5a24f" providerId="ADAL" clId="{0A2DD823-364C-E340-ACB3-5DC0F13AC53D}" dt="2022-02-04T09:40:11.539" v="9480" actId="2696"/>
        <pc:sldMkLst>
          <pc:docMk/>
          <pc:sldMk cId="1328185723" sldId="639"/>
        </pc:sldMkLst>
        <pc:spChg chg="mod">
          <ac:chgData name="Edward van Niekerk" userId="0c797705-ac28-4624-808e-4c21afb5a24f" providerId="ADAL" clId="{0A2DD823-364C-E340-ACB3-5DC0F13AC53D}" dt="2022-02-04T09:27:35.129" v="9371" actId="20577"/>
          <ac:spMkLst>
            <pc:docMk/>
            <pc:sldMk cId="1328185723" sldId="639"/>
            <ac:spMk id="3" creationId="{D314F48D-87DA-FD4E-A67B-3EA93992A179}"/>
          </ac:spMkLst>
        </pc:spChg>
        <pc:spChg chg="mod">
          <ac:chgData name="Edward van Niekerk" userId="0c797705-ac28-4624-808e-4c21afb5a24f" providerId="ADAL" clId="{0A2DD823-364C-E340-ACB3-5DC0F13AC53D}" dt="2022-02-04T08:39:38.098" v="9231" actId="20577"/>
          <ac:spMkLst>
            <pc:docMk/>
            <pc:sldMk cId="1328185723" sldId="639"/>
            <ac:spMk id="4" creationId="{B43CBC24-1F78-E940-A668-56460E702293}"/>
          </ac:spMkLst>
        </pc:spChg>
      </pc:sldChg>
      <pc:sldMasterChg chg="modSldLayout">
        <pc:chgData name="Edward van Niekerk" userId="0c797705-ac28-4624-808e-4c21afb5a24f" providerId="ADAL" clId="{0A2DD823-364C-E340-ACB3-5DC0F13AC53D}" dt="2022-01-28T09:00:42.937" v="6594" actId="20577"/>
        <pc:sldMasterMkLst>
          <pc:docMk/>
          <pc:sldMasterMk cId="3993355882" sldId="2147484095"/>
        </pc:sldMasterMkLst>
        <pc:sldLayoutChg chg="modSp">
          <pc:chgData name="Edward van Niekerk" userId="0c797705-ac28-4624-808e-4c21afb5a24f" providerId="ADAL" clId="{0A2DD823-364C-E340-ACB3-5DC0F13AC53D}" dt="2022-01-28T08:57:12.393" v="6542" actId="20577"/>
          <pc:sldLayoutMkLst>
            <pc:docMk/>
            <pc:sldMasterMk cId="3993355882" sldId="2147484095"/>
            <pc:sldLayoutMk cId="2988387779" sldId="2147484100"/>
          </pc:sldLayoutMkLst>
          <pc:spChg chg="mod">
            <ac:chgData name="Edward van Niekerk" userId="0c797705-ac28-4624-808e-4c21afb5a24f" providerId="ADAL" clId="{0A2DD823-364C-E340-ACB3-5DC0F13AC53D}" dt="2022-01-28T08:57:12.393" v="6542" actId="20577"/>
            <ac:spMkLst>
              <pc:docMk/>
              <pc:sldMasterMk cId="3993355882" sldId="2147484095"/>
              <pc:sldLayoutMk cId="2988387779" sldId="2147484100"/>
              <ac:spMk id="3" creationId="{3C0AFD72-1328-A944-9D03-7D6AD44A0CD5}"/>
            </ac:spMkLst>
          </pc:spChg>
        </pc:sldLayoutChg>
        <pc:sldLayoutChg chg="modSp">
          <pc:chgData name="Edward van Niekerk" userId="0c797705-ac28-4624-808e-4c21afb5a24f" providerId="ADAL" clId="{0A2DD823-364C-E340-ACB3-5DC0F13AC53D}" dt="2022-01-28T09:00:42.937" v="6594" actId="20577"/>
          <pc:sldLayoutMkLst>
            <pc:docMk/>
            <pc:sldMasterMk cId="3993355882" sldId="2147484095"/>
            <pc:sldLayoutMk cId="982302879" sldId="2147484142"/>
          </pc:sldLayoutMkLst>
          <pc:spChg chg="mod">
            <ac:chgData name="Edward van Niekerk" userId="0c797705-ac28-4624-808e-4c21afb5a24f" providerId="ADAL" clId="{0A2DD823-364C-E340-ACB3-5DC0F13AC53D}" dt="2022-01-28T09:00:42.937" v="6594" actId="20577"/>
            <ac:spMkLst>
              <pc:docMk/>
              <pc:sldMasterMk cId="3993355882" sldId="2147484095"/>
              <pc:sldLayoutMk cId="982302879" sldId="2147484142"/>
              <ac:spMk id="5" creationId="{756AE0F4-9B98-CF4E-BABC-547D9DF5EB4A}"/>
            </ac:spMkLst>
          </pc:spChg>
        </pc:sldLayoutChg>
      </pc:sldMasterChg>
    </pc:docChg>
  </pc:docChgLst>
  <pc:docChgLst>
    <pc:chgData name="Anila Joy" userId="26fcef2a-4c29-4b10-9483-d86cc5355b37" providerId="ADAL" clId="{430F347C-926D-42FE-9550-786BE259CDDC}"/>
    <pc:docChg chg="undo custSel addSld delSld modSld sldOrd">
      <pc:chgData name="Anila Joy" userId="26fcef2a-4c29-4b10-9483-d86cc5355b37" providerId="ADAL" clId="{430F347C-926D-42FE-9550-786BE259CDDC}" dt="2022-05-09T09:41:20.617" v="1988" actId="113"/>
      <pc:docMkLst>
        <pc:docMk/>
      </pc:docMkLst>
      <pc:sldChg chg="addSp delSp modSp mod">
        <pc:chgData name="Anila Joy" userId="26fcef2a-4c29-4b10-9483-d86cc5355b37" providerId="ADAL" clId="{430F347C-926D-42FE-9550-786BE259CDDC}" dt="2022-05-09T07:53:09.688" v="238" actId="113"/>
        <pc:sldMkLst>
          <pc:docMk/>
          <pc:sldMk cId="1337778551" sldId="261"/>
        </pc:sldMkLst>
        <pc:spChg chg="add mod">
          <ac:chgData name="Anila Joy" userId="26fcef2a-4c29-4b10-9483-d86cc5355b37" providerId="ADAL" clId="{430F347C-926D-42FE-9550-786BE259CDDC}" dt="2022-05-09T07:51:51.767" v="190" actId="255"/>
          <ac:spMkLst>
            <pc:docMk/>
            <pc:sldMk cId="1337778551" sldId="261"/>
            <ac:spMk id="3" creationId="{F79D126E-ED07-2E7B-3CE6-F563F4463B52}"/>
          </ac:spMkLst>
        </pc:spChg>
        <pc:spChg chg="add mod">
          <ac:chgData name="Anila Joy" userId="26fcef2a-4c29-4b10-9483-d86cc5355b37" providerId="ADAL" clId="{430F347C-926D-42FE-9550-786BE259CDDC}" dt="2022-05-09T07:52:45.847" v="235" actId="14100"/>
          <ac:spMkLst>
            <pc:docMk/>
            <pc:sldMk cId="1337778551" sldId="261"/>
            <ac:spMk id="4" creationId="{98A57BE4-002C-22C2-5E6A-0349FDAC0384}"/>
          </ac:spMkLst>
        </pc:spChg>
        <pc:spChg chg="mod">
          <ac:chgData name="Anila Joy" userId="26fcef2a-4c29-4b10-9483-d86cc5355b37" providerId="ADAL" clId="{430F347C-926D-42FE-9550-786BE259CDDC}" dt="2022-05-09T07:48:52.006" v="73" actId="20577"/>
          <ac:spMkLst>
            <pc:docMk/>
            <pc:sldMk cId="1337778551" sldId="261"/>
            <ac:spMk id="7" creationId="{921D4061-5CA6-4C40-9FF0-DDA64F2E8981}"/>
          </ac:spMkLst>
        </pc:spChg>
        <pc:spChg chg="mod">
          <ac:chgData name="Anila Joy" userId="26fcef2a-4c29-4b10-9483-d86cc5355b37" providerId="ADAL" clId="{430F347C-926D-42FE-9550-786BE259CDDC}" dt="2022-05-09T07:52:35.548" v="233" actId="14100"/>
          <ac:spMkLst>
            <pc:docMk/>
            <pc:sldMk cId="1337778551" sldId="261"/>
            <ac:spMk id="16" creationId="{F078474C-A5C7-AA48-BEC8-6EAC8DE2C5B8}"/>
          </ac:spMkLst>
        </pc:spChg>
        <pc:spChg chg="mod">
          <ac:chgData name="Anila Joy" userId="26fcef2a-4c29-4b10-9483-d86cc5355b37" providerId="ADAL" clId="{430F347C-926D-42FE-9550-786BE259CDDC}" dt="2022-05-09T07:53:09.688" v="238" actId="113"/>
          <ac:spMkLst>
            <pc:docMk/>
            <pc:sldMk cId="1337778551" sldId="261"/>
            <ac:spMk id="26" creationId="{94B443A4-E0EA-4048-9A7C-B7B217FBEB36}"/>
          </ac:spMkLst>
        </pc:spChg>
        <pc:spChg chg="mod">
          <ac:chgData name="Anila Joy" userId="26fcef2a-4c29-4b10-9483-d86cc5355b37" providerId="ADAL" clId="{430F347C-926D-42FE-9550-786BE259CDDC}" dt="2022-05-09T07:49:07.630" v="75" actId="20577"/>
          <ac:spMkLst>
            <pc:docMk/>
            <pc:sldMk cId="1337778551" sldId="261"/>
            <ac:spMk id="27" creationId="{C6879256-A930-3148-84F8-6BE1ADE4A0E4}"/>
          </ac:spMkLst>
        </pc:spChg>
        <pc:spChg chg="mod">
          <ac:chgData name="Anila Joy" userId="26fcef2a-4c29-4b10-9483-d86cc5355b37" providerId="ADAL" clId="{430F347C-926D-42FE-9550-786BE259CDDC}" dt="2022-05-09T07:50:36.585" v="153" actId="6549"/>
          <ac:spMkLst>
            <pc:docMk/>
            <pc:sldMk cId="1337778551" sldId="261"/>
            <ac:spMk id="32" creationId="{68537FB2-BCA8-7F4F-941B-BB8CA654411B}"/>
          </ac:spMkLst>
        </pc:spChg>
        <pc:spChg chg="mod">
          <ac:chgData name="Anila Joy" userId="26fcef2a-4c29-4b10-9483-d86cc5355b37" providerId="ADAL" clId="{430F347C-926D-42FE-9550-786BE259CDDC}" dt="2022-05-09T07:50:38.553" v="154" actId="6549"/>
          <ac:spMkLst>
            <pc:docMk/>
            <pc:sldMk cId="1337778551" sldId="261"/>
            <ac:spMk id="33" creationId="{BEECCCE7-107C-824A-9AF9-7AA8C39254BD}"/>
          </ac:spMkLst>
        </pc:spChg>
        <pc:spChg chg="mod">
          <ac:chgData name="Anila Joy" userId="26fcef2a-4c29-4b10-9483-d86cc5355b37" providerId="ADAL" clId="{430F347C-926D-42FE-9550-786BE259CDDC}" dt="2022-05-09T07:50:54.499" v="177" actId="6549"/>
          <ac:spMkLst>
            <pc:docMk/>
            <pc:sldMk cId="1337778551" sldId="261"/>
            <ac:spMk id="39" creationId="{969D9D54-5A5F-5F40-BE88-5BF44AED3E53}"/>
          </ac:spMkLst>
        </pc:spChg>
        <pc:spChg chg="del mod">
          <ac:chgData name="Anila Joy" userId="26fcef2a-4c29-4b10-9483-d86cc5355b37" providerId="ADAL" clId="{430F347C-926D-42FE-9550-786BE259CDDC}" dt="2022-05-09T07:50:39.851" v="165"/>
          <ac:spMkLst>
            <pc:docMk/>
            <pc:sldMk cId="1337778551" sldId="261"/>
            <ac:spMk id="41" creationId="{BDD4EC16-76AD-704C-9079-2DA27666AC70}"/>
          </ac:spMkLst>
        </pc:spChg>
        <pc:spChg chg="del mod">
          <ac:chgData name="Anila Joy" userId="26fcef2a-4c29-4b10-9483-d86cc5355b37" providerId="ADAL" clId="{430F347C-926D-42FE-9550-786BE259CDDC}" dt="2022-05-09T07:50:39.852" v="167"/>
          <ac:spMkLst>
            <pc:docMk/>
            <pc:sldMk cId="1337778551" sldId="261"/>
            <ac:spMk id="42" creationId="{282D2D98-3E1C-2B4A-A37C-BEE6541DF577}"/>
          </ac:spMkLst>
        </pc:spChg>
        <pc:spChg chg="del">
          <ac:chgData name="Anila Joy" userId="26fcef2a-4c29-4b10-9483-d86cc5355b37" providerId="ADAL" clId="{430F347C-926D-42FE-9550-786BE259CDDC}" dt="2022-05-09T07:50:43.921" v="171" actId="478"/>
          <ac:spMkLst>
            <pc:docMk/>
            <pc:sldMk cId="1337778551" sldId="261"/>
            <ac:spMk id="43" creationId="{736A2A5E-10EB-7F43-90B4-ACCF459F473E}"/>
          </ac:spMkLst>
        </pc:spChg>
        <pc:spChg chg="del">
          <ac:chgData name="Anila Joy" userId="26fcef2a-4c29-4b10-9483-d86cc5355b37" providerId="ADAL" clId="{430F347C-926D-42FE-9550-786BE259CDDC}" dt="2022-05-09T07:50:42.790" v="170" actId="478"/>
          <ac:spMkLst>
            <pc:docMk/>
            <pc:sldMk cId="1337778551" sldId="261"/>
            <ac:spMk id="44" creationId="{6C46C3E9-38A9-CA42-88F1-6BE263EBE546}"/>
          </ac:spMkLst>
        </pc:spChg>
        <pc:spChg chg="mod">
          <ac:chgData name="Anila Joy" userId="26fcef2a-4c29-4b10-9483-d86cc5355b37" providerId="ADAL" clId="{430F347C-926D-42FE-9550-786BE259CDDC}" dt="2022-05-09T07:50:52.586" v="176" actId="6549"/>
          <ac:spMkLst>
            <pc:docMk/>
            <pc:sldMk cId="1337778551" sldId="261"/>
            <ac:spMk id="45" creationId="{3CDEE666-F38D-3643-B905-39D9AA74D20B}"/>
          </ac:spMkLst>
        </pc:spChg>
        <pc:spChg chg="mod">
          <ac:chgData name="Anila Joy" userId="26fcef2a-4c29-4b10-9483-d86cc5355b37" providerId="ADAL" clId="{430F347C-926D-42FE-9550-786BE259CDDC}" dt="2022-05-09T07:50:50.571" v="175" actId="6549"/>
          <ac:spMkLst>
            <pc:docMk/>
            <pc:sldMk cId="1337778551" sldId="261"/>
            <ac:spMk id="46" creationId="{B78DE1BE-F32F-5941-B84F-8FD84CAF34DA}"/>
          </ac:spMkLst>
        </pc:spChg>
        <pc:spChg chg="mod">
          <ac:chgData name="Anila Joy" userId="26fcef2a-4c29-4b10-9483-d86cc5355b37" providerId="ADAL" clId="{430F347C-926D-42FE-9550-786BE259CDDC}" dt="2022-05-09T07:50:58.617" v="179" actId="6549"/>
          <ac:spMkLst>
            <pc:docMk/>
            <pc:sldMk cId="1337778551" sldId="261"/>
            <ac:spMk id="48" creationId="{45DEC795-70DC-6548-8C4E-A6DFCC0DB56A}"/>
          </ac:spMkLst>
        </pc:spChg>
        <pc:spChg chg="mod">
          <ac:chgData name="Anila Joy" userId="26fcef2a-4c29-4b10-9483-d86cc5355b37" providerId="ADAL" clId="{430F347C-926D-42FE-9550-786BE259CDDC}" dt="2022-05-09T07:51:02.831" v="181" actId="6549"/>
          <ac:spMkLst>
            <pc:docMk/>
            <pc:sldMk cId="1337778551" sldId="261"/>
            <ac:spMk id="49" creationId="{7A73D90C-DE9A-D246-906E-A683F8DB9897}"/>
          </ac:spMkLst>
        </pc:spChg>
        <pc:spChg chg="mod">
          <ac:chgData name="Anila Joy" userId="26fcef2a-4c29-4b10-9483-d86cc5355b37" providerId="ADAL" clId="{430F347C-926D-42FE-9550-786BE259CDDC}" dt="2022-05-09T07:52:14.901" v="214" actId="14100"/>
          <ac:spMkLst>
            <pc:docMk/>
            <pc:sldMk cId="1337778551" sldId="261"/>
            <ac:spMk id="51" creationId="{F7A5BD79-483C-2042-BBB2-541F10F1438A}"/>
          </ac:spMkLst>
        </pc:spChg>
        <pc:spChg chg="mod">
          <ac:chgData name="Anila Joy" userId="26fcef2a-4c29-4b10-9483-d86cc5355b37" providerId="ADAL" clId="{430F347C-926D-42FE-9550-786BE259CDDC}" dt="2022-05-09T07:52:59.827" v="237" actId="14100"/>
          <ac:spMkLst>
            <pc:docMk/>
            <pc:sldMk cId="1337778551" sldId="261"/>
            <ac:spMk id="52" creationId="{A7F17515-93D7-B941-A681-6910B26585FA}"/>
          </ac:spMkLst>
        </pc:spChg>
        <pc:spChg chg="del mod">
          <ac:chgData name="Anila Joy" userId="26fcef2a-4c29-4b10-9483-d86cc5355b37" providerId="ADAL" clId="{430F347C-926D-42FE-9550-786BE259CDDC}" dt="2022-05-09T07:50:39.848" v="157"/>
          <ac:spMkLst>
            <pc:docMk/>
            <pc:sldMk cId="1337778551" sldId="261"/>
            <ac:spMk id="53" creationId="{FDED8F2C-19A4-9146-8A79-9A9BB9E33D00}"/>
          </ac:spMkLst>
        </pc:spChg>
        <pc:spChg chg="del mod">
          <ac:chgData name="Anila Joy" userId="26fcef2a-4c29-4b10-9483-d86cc5355b37" providerId="ADAL" clId="{430F347C-926D-42FE-9550-786BE259CDDC}" dt="2022-05-09T07:50:39.849" v="159"/>
          <ac:spMkLst>
            <pc:docMk/>
            <pc:sldMk cId="1337778551" sldId="261"/>
            <ac:spMk id="54" creationId="{08D3730E-DD6A-0249-873E-4257E42FF1EF}"/>
          </ac:spMkLst>
        </pc:spChg>
        <pc:spChg chg="del mod">
          <ac:chgData name="Anila Joy" userId="26fcef2a-4c29-4b10-9483-d86cc5355b37" providerId="ADAL" clId="{430F347C-926D-42FE-9550-786BE259CDDC}" dt="2022-05-09T07:50:39.850" v="161"/>
          <ac:spMkLst>
            <pc:docMk/>
            <pc:sldMk cId="1337778551" sldId="261"/>
            <ac:spMk id="55" creationId="{DCBB3813-576F-5046-AFB4-4218966F0211}"/>
          </ac:spMkLst>
        </pc:spChg>
        <pc:spChg chg="del mod">
          <ac:chgData name="Anila Joy" userId="26fcef2a-4c29-4b10-9483-d86cc5355b37" providerId="ADAL" clId="{430F347C-926D-42FE-9550-786BE259CDDC}" dt="2022-05-09T07:50:39.851" v="163"/>
          <ac:spMkLst>
            <pc:docMk/>
            <pc:sldMk cId="1337778551" sldId="261"/>
            <ac:spMk id="56" creationId="{ABC5A6C1-1988-6940-8460-80CBA82C3E93}"/>
          </ac:spMkLst>
        </pc:spChg>
        <pc:spChg chg="del">
          <ac:chgData name="Anila Joy" userId="26fcef2a-4c29-4b10-9483-d86cc5355b37" providerId="ADAL" clId="{430F347C-926D-42FE-9550-786BE259CDDC}" dt="2022-05-09T07:50:40.760" v="168" actId="478"/>
          <ac:spMkLst>
            <pc:docMk/>
            <pc:sldMk cId="1337778551" sldId="261"/>
            <ac:spMk id="57" creationId="{FAD8F7ED-EF96-F049-8B5E-FA839435E23A}"/>
          </ac:spMkLst>
        </pc:spChg>
        <pc:spChg chg="add del">
          <ac:chgData name="Anila Joy" userId="26fcef2a-4c29-4b10-9483-d86cc5355b37" providerId="ADAL" clId="{430F347C-926D-42FE-9550-786BE259CDDC}" dt="2022-05-09T07:51:18.869" v="186" actId="22"/>
          <ac:spMkLst>
            <pc:docMk/>
            <pc:sldMk cId="1337778551" sldId="261"/>
            <ac:spMk id="58" creationId="{1FC1EE18-6F09-51E3-3767-19B0B0070CDE}"/>
          </ac:spMkLst>
        </pc:spChg>
        <pc:spChg chg="del">
          <ac:chgData name="Anila Joy" userId="26fcef2a-4c29-4b10-9483-d86cc5355b37" providerId="ADAL" clId="{430F347C-926D-42FE-9550-786BE259CDDC}" dt="2022-05-09T07:50:41.688" v="169" actId="478"/>
          <ac:spMkLst>
            <pc:docMk/>
            <pc:sldMk cId="1337778551" sldId="261"/>
            <ac:spMk id="60" creationId="{3F29277E-808A-FE4D-B3A4-BA6CB0777D48}"/>
          </ac:spMkLst>
        </pc:spChg>
        <pc:spChg chg="mod">
          <ac:chgData name="Anila Joy" userId="26fcef2a-4c29-4b10-9483-d86cc5355b37" providerId="ADAL" clId="{430F347C-926D-42FE-9550-786BE259CDDC}" dt="2022-05-09T07:51:04.931" v="182" actId="6549"/>
          <ac:spMkLst>
            <pc:docMk/>
            <pc:sldMk cId="1337778551" sldId="261"/>
            <ac:spMk id="61" creationId="{D0166F2F-BF1A-EA40-B109-0398D213E6DC}"/>
          </ac:spMkLst>
        </pc:spChg>
        <pc:spChg chg="mod">
          <ac:chgData name="Anila Joy" userId="26fcef2a-4c29-4b10-9483-d86cc5355b37" providerId="ADAL" clId="{430F347C-926D-42FE-9550-786BE259CDDC}" dt="2022-05-09T07:51:07.455" v="183" actId="6549"/>
          <ac:spMkLst>
            <pc:docMk/>
            <pc:sldMk cId="1337778551" sldId="261"/>
            <ac:spMk id="62" creationId="{9E4FEB79-C6D5-DD4C-B9E9-B0F927055202}"/>
          </ac:spMkLst>
        </pc:spChg>
        <pc:cxnChg chg="del mod">
          <ac:chgData name="Anila Joy" userId="26fcef2a-4c29-4b10-9483-d86cc5355b37" providerId="ADAL" clId="{430F347C-926D-42FE-9550-786BE259CDDC}" dt="2022-05-09T07:50:39.846" v="155" actId="478"/>
          <ac:cxnSpMkLst>
            <pc:docMk/>
            <pc:sldMk cId="1337778551" sldId="261"/>
            <ac:cxnSpMk id="34" creationId="{B044CDEB-B998-6A48-9F95-13C23F02FE2A}"/>
          </ac:cxnSpMkLst>
        </pc:cxnChg>
        <pc:cxnChg chg="del mod">
          <ac:chgData name="Anila Joy" userId="26fcef2a-4c29-4b10-9483-d86cc5355b37" providerId="ADAL" clId="{430F347C-926D-42FE-9550-786BE259CDDC}" dt="2022-05-09T07:50:45.627" v="172" actId="478"/>
          <ac:cxnSpMkLst>
            <pc:docMk/>
            <pc:sldMk cId="1337778551" sldId="261"/>
            <ac:cxnSpMk id="47" creationId="{7B39855E-A087-1945-875F-A5242588FD4F}"/>
          </ac:cxnSpMkLst>
        </pc:cxnChg>
        <pc:cxnChg chg="del mod">
          <ac:chgData name="Anila Joy" userId="26fcef2a-4c29-4b10-9483-d86cc5355b37" providerId="ADAL" clId="{430F347C-926D-42FE-9550-786BE259CDDC}" dt="2022-05-09T07:50:59.570" v="180" actId="478"/>
          <ac:cxnSpMkLst>
            <pc:docMk/>
            <pc:sldMk cId="1337778551" sldId="261"/>
            <ac:cxnSpMk id="50" creationId="{B519FA9D-08C9-B049-BBE3-A0FA8D9839E4}"/>
          </ac:cxnSpMkLst>
        </pc:cxnChg>
        <pc:cxnChg chg="del mod">
          <ac:chgData name="Anila Joy" userId="26fcef2a-4c29-4b10-9483-d86cc5355b37" providerId="ADAL" clId="{430F347C-926D-42FE-9550-786BE259CDDC}" dt="2022-05-09T07:51:09.213" v="184" actId="478"/>
          <ac:cxnSpMkLst>
            <pc:docMk/>
            <pc:sldMk cId="1337778551" sldId="261"/>
            <ac:cxnSpMk id="64" creationId="{AFD4E9D4-040B-8243-9CFB-B4CDE6FFEA86}"/>
          </ac:cxnSpMkLst>
        </pc:cxnChg>
      </pc:sldChg>
      <pc:sldChg chg="del">
        <pc:chgData name="Anila Joy" userId="26fcef2a-4c29-4b10-9483-d86cc5355b37" providerId="ADAL" clId="{430F347C-926D-42FE-9550-786BE259CDDC}" dt="2022-05-09T08:03:36.463" v="493" actId="47"/>
        <pc:sldMkLst>
          <pc:docMk/>
          <pc:sldMk cId="1726009867" sldId="295"/>
        </pc:sldMkLst>
      </pc:sldChg>
      <pc:sldChg chg="del">
        <pc:chgData name="Anila Joy" userId="26fcef2a-4c29-4b10-9483-d86cc5355b37" providerId="ADAL" clId="{430F347C-926D-42FE-9550-786BE259CDDC}" dt="2022-05-09T08:03:36.199" v="492" actId="47"/>
        <pc:sldMkLst>
          <pc:docMk/>
          <pc:sldMk cId="4104288643" sldId="300"/>
        </pc:sldMkLst>
      </pc:sldChg>
      <pc:sldChg chg="delSp modSp mod">
        <pc:chgData name="Anila Joy" userId="26fcef2a-4c29-4b10-9483-d86cc5355b37" providerId="ADAL" clId="{430F347C-926D-42FE-9550-786BE259CDDC}" dt="2022-05-09T08:42:43.013" v="1595" actId="255"/>
        <pc:sldMkLst>
          <pc:docMk/>
          <pc:sldMk cId="4222072896" sldId="549"/>
        </pc:sldMkLst>
        <pc:spChg chg="del mod">
          <ac:chgData name="Anila Joy" userId="26fcef2a-4c29-4b10-9483-d86cc5355b37" providerId="ADAL" clId="{430F347C-926D-42FE-9550-786BE259CDDC}" dt="2022-05-09T07:48:34.899" v="53"/>
          <ac:spMkLst>
            <pc:docMk/>
            <pc:sldMk cId="4222072896" sldId="549"/>
            <ac:spMk id="10" creationId="{9EEEA74D-FEFE-4546-89F7-28609E0A49F5}"/>
          </ac:spMkLst>
        </pc:spChg>
        <pc:spChg chg="mod">
          <ac:chgData name="Anila Joy" userId="26fcef2a-4c29-4b10-9483-d86cc5355b37" providerId="ADAL" clId="{430F347C-926D-42FE-9550-786BE259CDDC}" dt="2022-05-09T08:42:43.013" v="1595" actId="255"/>
          <ac:spMkLst>
            <pc:docMk/>
            <pc:sldMk cId="4222072896" sldId="549"/>
            <ac:spMk id="11" creationId="{71720AA0-1E22-42CC-BF22-1221E715DBDD}"/>
          </ac:spMkLst>
        </pc:spChg>
        <pc:spChg chg="mod">
          <ac:chgData name="Anila Joy" userId="26fcef2a-4c29-4b10-9483-d86cc5355b37" providerId="ADAL" clId="{430F347C-926D-42FE-9550-786BE259CDDC}" dt="2022-05-09T07:48:08.744" v="20" actId="20577"/>
          <ac:spMkLst>
            <pc:docMk/>
            <pc:sldMk cId="4222072896" sldId="549"/>
            <ac:spMk id="12" creationId="{691C0FAC-4FFB-4CE8-8D1C-9E07F360482C}"/>
          </ac:spMkLst>
        </pc:spChg>
      </pc:sldChg>
      <pc:sldChg chg="del">
        <pc:chgData name="Anila Joy" userId="26fcef2a-4c29-4b10-9483-d86cc5355b37" providerId="ADAL" clId="{430F347C-926D-42FE-9550-786BE259CDDC}" dt="2022-05-09T07:58:26.466" v="345" actId="47"/>
        <pc:sldMkLst>
          <pc:docMk/>
          <pc:sldMk cId="338351868" sldId="601"/>
        </pc:sldMkLst>
      </pc:sldChg>
      <pc:sldChg chg="del">
        <pc:chgData name="Anila Joy" userId="26fcef2a-4c29-4b10-9483-d86cc5355b37" providerId="ADAL" clId="{430F347C-926D-42FE-9550-786BE259CDDC}" dt="2022-05-09T07:58:25.846" v="344" actId="47"/>
        <pc:sldMkLst>
          <pc:docMk/>
          <pc:sldMk cId="3641273593" sldId="602"/>
        </pc:sldMkLst>
      </pc:sldChg>
      <pc:sldChg chg="del">
        <pc:chgData name="Anila Joy" userId="26fcef2a-4c29-4b10-9483-d86cc5355b37" providerId="ADAL" clId="{430F347C-926D-42FE-9550-786BE259CDDC}" dt="2022-05-09T07:58:26.855" v="346" actId="47"/>
        <pc:sldMkLst>
          <pc:docMk/>
          <pc:sldMk cId="470215658" sldId="603"/>
        </pc:sldMkLst>
      </pc:sldChg>
      <pc:sldChg chg="del">
        <pc:chgData name="Anila Joy" userId="26fcef2a-4c29-4b10-9483-d86cc5355b37" providerId="ADAL" clId="{430F347C-926D-42FE-9550-786BE259CDDC}" dt="2022-05-09T07:58:22.272" v="341" actId="47"/>
        <pc:sldMkLst>
          <pc:docMk/>
          <pc:sldMk cId="1605241284" sldId="604"/>
        </pc:sldMkLst>
      </pc:sldChg>
      <pc:sldChg chg="del">
        <pc:chgData name="Anila Joy" userId="26fcef2a-4c29-4b10-9483-d86cc5355b37" providerId="ADAL" clId="{430F347C-926D-42FE-9550-786BE259CDDC}" dt="2022-05-09T07:58:32.022" v="350" actId="47"/>
        <pc:sldMkLst>
          <pc:docMk/>
          <pc:sldMk cId="3978063836" sldId="605"/>
        </pc:sldMkLst>
      </pc:sldChg>
      <pc:sldChg chg="del">
        <pc:chgData name="Anila Joy" userId="26fcef2a-4c29-4b10-9483-d86cc5355b37" providerId="ADAL" clId="{430F347C-926D-42FE-9550-786BE259CDDC}" dt="2022-05-09T07:58:27.092" v="347" actId="47"/>
        <pc:sldMkLst>
          <pc:docMk/>
          <pc:sldMk cId="985508059" sldId="606"/>
        </pc:sldMkLst>
      </pc:sldChg>
      <pc:sldChg chg="del">
        <pc:chgData name="Anila Joy" userId="26fcef2a-4c29-4b10-9483-d86cc5355b37" providerId="ADAL" clId="{430F347C-926D-42FE-9550-786BE259CDDC}" dt="2022-05-09T07:58:27.505" v="349" actId="47"/>
        <pc:sldMkLst>
          <pc:docMk/>
          <pc:sldMk cId="3328407069" sldId="608"/>
        </pc:sldMkLst>
      </pc:sldChg>
      <pc:sldChg chg="del">
        <pc:chgData name="Anila Joy" userId="26fcef2a-4c29-4b10-9483-d86cc5355b37" providerId="ADAL" clId="{430F347C-926D-42FE-9550-786BE259CDDC}" dt="2022-05-09T08:03:37.105" v="495" actId="47"/>
        <pc:sldMkLst>
          <pc:docMk/>
          <pc:sldMk cId="3331119472" sldId="609"/>
        </pc:sldMkLst>
      </pc:sldChg>
      <pc:sldChg chg="del">
        <pc:chgData name="Anila Joy" userId="26fcef2a-4c29-4b10-9483-d86cc5355b37" providerId="ADAL" clId="{430F347C-926D-42FE-9550-786BE259CDDC}" dt="2022-05-09T08:03:37.324" v="496" actId="47"/>
        <pc:sldMkLst>
          <pc:docMk/>
          <pc:sldMk cId="518879558" sldId="610"/>
        </pc:sldMkLst>
      </pc:sldChg>
      <pc:sldChg chg="del">
        <pc:chgData name="Anila Joy" userId="26fcef2a-4c29-4b10-9483-d86cc5355b37" providerId="ADAL" clId="{430F347C-926D-42FE-9550-786BE259CDDC}" dt="2022-05-09T07:58:33.046" v="351" actId="47"/>
        <pc:sldMkLst>
          <pc:docMk/>
          <pc:sldMk cId="919517688" sldId="611"/>
        </pc:sldMkLst>
      </pc:sldChg>
      <pc:sldChg chg="del">
        <pc:chgData name="Anila Joy" userId="26fcef2a-4c29-4b10-9483-d86cc5355b37" providerId="ADAL" clId="{430F347C-926D-42FE-9550-786BE259CDDC}" dt="2022-05-09T08:03:29.220" v="485" actId="47"/>
        <pc:sldMkLst>
          <pc:docMk/>
          <pc:sldMk cId="195078236" sldId="612"/>
        </pc:sldMkLst>
      </pc:sldChg>
      <pc:sldChg chg="del">
        <pc:chgData name="Anila Joy" userId="26fcef2a-4c29-4b10-9483-d86cc5355b37" providerId="ADAL" clId="{430F347C-926D-42FE-9550-786BE259CDDC}" dt="2022-05-09T08:03:39.448" v="510" actId="47"/>
        <pc:sldMkLst>
          <pc:docMk/>
          <pc:sldMk cId="75708568" sldId="613"/>
        </pc:sldMkLst>
      </pc:sldChg>
      <pc:sldChg chg="addSp delSp modSp mod setBg">
        <pc:chgData name="Anila Joy" userId="26fcef2a-4c29-4b10-9483-d86cc5355b37" providerId="ADAL" clId="{430F347C-926D-42FE-9550-786BE259CDDC}" dt="2022-05-09T09:40:48.616" v="1979" actId="20577"/>
        <pc:sldMkLst>
          <pc:docMk/>
          <pc:sldMk cId="46576136" sldId="614"/>
        </pc:sldMkLst>
        <pc:spChg chg="mod">
          <ac:chgData name="Anila Joy" userId="26fcef2a-4c29-4b10-9483-d86cc5355b37" providerId="ADAL" clId="{430F347C-926D-42FE-9550-786BE259CDDC}" dt="2022-05-09T07:58:46.428" v="367" actId="20577"/>
          <ac:spMkLst>
            <pc:docMk/>
            <pc:sldMk cId="46576136" sldId="614"/>
            <ac:spMk id="16" creationId="{33EC941F-2AB4-F249-8EBA-BA16BFACA156}"/>
          </ac:spMkLst>
        </pc:spChg>
        <pc:spChg chg="mod">
          <ac:chgData name="Anila Joy" userId="26fcef2a-4c29-4b10-9483-d86cc5355b37" providerId="ADAL" clId="{430F347C-926D-42FE-9550-786BE259CDDC}" dt="2022-05-09T09:40:48.616" v="1979" actId="20577"/>
          <ac:spMkLst>
            <pc:docMk/>
            <pc:sldMk cId="46576136" sldId="614"/>
            <ac:spMk id="22" creationId="{1DE059FD-F548-6C43-9B01-F5A2A84ECE14}"/>
          </ac:spMkLst>
        </pc:spChg>
        <pc:picChg chg="add del mod">
          <ac:chgData name="Anila Joy" userId="26fcef2a-4c29-4b10-9483-d86cc5355b37" providerId="ADAL" clId="{430F347C-926D-42FE-9550-786BE259CDDC}" dt="2022-05-09T08:01:42.189" v="466" actId="478"/>
          <ac:picMkLst>
            <pc:docMk/>
            <pc:sldMk cId="46576136" sldId="614"/>
            <ac:picMk id="3" creationId="{54417E41-1E6A-44C1-12EB-79C9D24B5840}"/>
          </ac:picMkLst>
        </pc:picChg>
        <pc:picChg chg="add mod">
          <ac:chgData name="Anila Joy" userId="26fcef2a-4c29-4b10-9483-d86cc5355b37" providerId="ADAL" clId="{430F347C-926D-42FE-9550-786BE259CDDC}" dt="2022-05-09T08:19:16.248" v="923" actId="1076"/>
          <ac:picMkLst>
            <pc:docMk/>
            <pc:sldMk cId="46576136" sldId="614"/>
            <ac:picMk id="5" creationId="{439F6714-803A-76C5-BBEA-015C3E27088F}"/>
          </ac:picMkLst>
        </pc:picChg>
        <pc:picChg chg="del">
          <ac:chgData name="Anila Joy" userId="26fcef2a-4c29-4b10-9483-d86cc5355b37" providerId="ADAL" clId="{430F347C-926D-42FE-9550-786BE259CDDC}" dt="2022-05-09T08:01:38.397" v="464" actId="478"/>
          <ac:picMkLst>
            <pc:docMk/>
            <pc:sldMk cId="46576136" sldId="614"/>
            <ac:picMk id="6" creationId="{D3E98D7A-4617-6F4D-ACB5-D24D13FEA5D3}"/>
          </ac:picMkLst>
        </pc:picChg>
      </pc:sldChg>
      <pc:sldChg chg="delSp del mod delAnim">
        <pc:chgData name="Anila Joy" userId="26fcef2a-4c29-4b10-9483-d86cc5355b37" providerId="ADAL" clId="{430F347C-926D-42FE-9550-786BE259CDDC}" dt="2022-05-09T08:02:56.977" v="470" actId="47"/>
        <pc:sldMkLst>
          <pc:docMk/>
          <pc:sldMk cId="4276396335" sldId="615"/>
        </pc:sldMkLst>
        <pc:grpChg chg="del">
          <ac:chgData name="Anila Joy" userId="26fcef2a-4c29-4b10-9483-d86cc5355b37" providerId="ADAL" clId="{430F347C-926D-42FE-9550-786BE259CDDC}" dt="2022-05-09T08:02:54.226" v="469" actId="478"/>
          <ac:grpSpMkLst>
            <pc:docMk/>
            <pc:sldMk cId="4276396335" sldId="615"/>
            <ac:grpSpMk id="3" creationId="{BEC01765-6318-EB41-A0EE-4872D1AAE2FE}"/>
          </ac:grpSpMkLst>
        </pc:grpChg>
      </pc:sldChg>
      <pc:sldChg chg="modSp del mod">
        <pc:chgData name="Anila Joy" userId="26fcef2a-4c29-4b10-9483-d86cc5355b37" providerId="ADAL" clId="{430F347C-926D-42FE-9550-786BE259CDDC}" dt="2022-05-09T08:03:09.041" v="473" actId="47"/>
        <pc:sldMkLst>
          <pc:docMk/>
          <pc:sldMk cId="3761509057" sldId="616"/>
        </pc:sldMkLst>
        <pc:spChg chg="mod">
          <ac:chgData name="Anila Joy" userId="26fcef2a-4c29-4b10-9483-d86cc5355b37" providerId="ADAL" clId="{430F347C-926D-42FE-9550-786BE259CDDC}" dt="2022-05-09T08:03:02.891" v="471" actId="6549"/>
          <ac:spMkLst>
            <pc:docMk/>
            <pc:sldMk cId="3761509057" sldId="616"/>
            <ac:spMk id="4" creationId="{B43CBC24-1F78-E940-A668-56460E702293}"/>
          </ac:spMkLst>
        </pc:spChg>
        <pc:spChg chg="mod">
          <ac:chgData name="Anila Joy" userId="26fcef2a-4c29-4b10-9483-d86cc5355b37" providerId="ADAL" clId="{430F347C-926D-42FE-9550-786BE259CDDC}" dt="2022-05-09T08:03:07.129" v="472" actId="6549"/>
          <ac:spMkLst>
            <pc:docMk/>
            <pc:sldMk cId="3761509057" sldId="616"/>
            <ac:spMk id="6" creationId="{B06494E5-83B0-C346-A877-7522328B8CC2}"/>
          </ac:spMkLst>
        </pc:spChg>
      </pc:sldChg>
      <pc:sldChg chg="del">
        <pc:chgData name="Anila Joy" userId="26fcef2a-4c29-4b10-9483-d86cc5355b37" providerId="ADAL" clId="{430F347C-926D-42FE-9550-786BE259CDDC}" dt="2022-05-09T08:03:12.297" v="475" actId="47"/>
        <pc:sldMkLst>
          <pc:docMk/>
          <pc:sldMk cId="3615337823" sldId="617"/>
        </pc:sldMkLst>
      </pc:sldChg>
      <pc:sldChg chg="del">
        <pc:chgData name="Anila Joy" userId="26fcef2a-4c29-4b10-9483-d86cc5355b37" providerId="ADAL" clId="{430F347C-926D-42FE-9550-786BE259CDDC}" dt="2022-05-09T08:03:10.653" v="474" actId="47"/>
        <pc:sldMkLst>
          <pc:docMk/>
          <pc:sldMk cId="3883989267" sldId="618"/>
        </pc:sldMkLst>
      </pc:sldChg>
      <pc:sldChg chg="del">
        <pc:chgData name="Anila Joy" userId="26fcef2a-4c29-4b10-9483-d86cc5355b37" providerId="ADAL" clId="{430F347C-926D-42FE-9550-786BE259CDDC}" dt="2022-05-09T08:03:38.711" v="505" actId="47"/>
        <pc:sldMkLst>
          <pc:docMk/>
          <pc:sldMk cId="4280706611" sldId="619"/>
        </pc:sldMkLst>
      </pc:sldChg>
      <pc:sldChg chg="del">
        <pc:chgData name="Anila Joy" userId="26fcef2a-4c29-4b10-9483-d86cc5355b37" providerId="ADAL" clId="{430F347C-926D-42FE-9550-786BE259CDDC}" dt="2022-05-09T08:03:38.867" v="506" actId="47"/>
        <pc:sldMkLst>
          <pc:docMk/>
          <pc:sldMk cId="2588571977" sldId="620"/>
        </pc:sldMkLst>
      </pc:sldChg>
      <pc:sldChg chg="del">
        <pc:chgData name="Anila Joy" userId="26fcef2a-4c29-4b10-9483-d86cc5355b37" providerId="ADAL" clId="{430F347C-926D-42FE-9550-786BE259CDDC}" dt="2022-05-09T08:03:37.531" v="497" actId="47"/>
        <pc:sldMkLst>
          <pc:docMk/>
          <pc:sldMk cId="508925507" sldId="622"/>
        </pc:sldMkLst>
      </pc:sldChg>
      <pc:sldChg chg="del">
        <pc:chgData name="Anila Joy" userId="26fcef2a-4c29-4b10-9483-d86cc5355b37" providerId="ADAL" clId="{430F347C-926D-42FE-9550-786BE259CDDC}" dt="2022-05-09T08:03:37.742" v="498" actId="47"/>
        <pc:sldMkLst>
          <pc:docMk/>
          <pc:sldMk cId="1812089850" sldId="623"/>
        </pc:sldMkLst>
      </pc:sldChg>
      <pc:sldChg chg="del">
        <pc:chgData name="Anila Joy" userId="26fcef2a-4c29-4b10-9483-d86cc5355b37" providerId="ADAL" clId="{430F347C-926D-42FE-9550-786BE259CDDC}" dt="2022-05-09T08:03:37.990" v="500" actId="47"/>
        <pc:sldMkLst>
          <pc:docMk/>
          <pc:sldMk cId="600719262" sldId="624"/>
        </pc:sldMkLst>
      </pc:sldChg>
      <pc:sldChg chg="del">
        <pc:chgData name="Anila Joy" userId="26fcef2a-4c29-4b10-9483-d86cc5355b37" providerId="ADAL" clId="{430F347C-926D-42FE-9550-786BE259CDDC}" dt="2022-05-09T08:03:38.162" v="501" actId="47"/>
        <pc:sldMkLst>
          <pc:docMk/>
          <pc:sldMk cId="998599745" sldId="625"/>
        </pc:sldMkLst>
      </pc:sldChg>
      <pc:sldChg chg="del">
        <pc:chgData name="Anila Joy" userId="26fcef2a-4c29-4b10-9483-d86cc5355b37" providerId="ADAL" clId="{430F347C-926D-42FE-9550-786BE259CDDC}" dt="2022-05-09T08:03:30.400" v="488" actId="47"/>
        <pc:sldMkLst>
          <pc:docMk/>
          <pc:sldMk cId="1072397027" sldId="626"/>
        </pc:sldMkLst>
      </pc:sldChg>
      <pc:sldChg chg="del">
        <pc:chgData name="Anila Joy" userId="26fcef2a-4c29-4b10-9483-d86cc5355b37" providerId="ADAL" clId="{430F347C-926D-42FE-9550-786BE259CDDC}" dt="2022-05-09T08:03:37.832" v="499" actId="47"/>
        <pc:sldMkLst>
          <pc:docMk/>
          <pc:sldMk cId="3226943984" sldId="627"/>
        </pc:sldMkLst>
      </pc:sldChg>
      <pc:sldChg chg="addSp delSp modSp mod ord">
        <pc:chgData name="Anila Joy" userId="26fcef2a-4c29-4b10-9483-d86cc5355b37" providerId="ADAL" clId="{430F347C-926D-42FE-9550-786BE259CDDC}" dt="2022-05-09T08:44:07.953" v="1597"/>
        <pc:sldMkLst>
          <pc:docMk/>
          <pc:sldMk cId="2828553400" sldId="629"/>
        </pc:sldMkLst>
        <pc:spChg chg="del mod">
          <ac:chgData name="Anila Joy" userId="26fcef2a-4c29-4b10-9483-d86cc5355b37" providerId="ADAL" clId="{430F347C-926D-42FE-9550-786BE259CDDC}" dt="2022-05-09T08:03:28.484" v="484"/>
          <ac:spMkLst>
            <pc:docMk/>
            <pc:sldMk cId="2828553400" sldId="629"/>
            <ac:spMk id="3" creationId="{D314F48D-87DA-FD4E-A67B-3EA93992A179}"/>
          </ac:spMkLst>
        </pc:spChg>
        <pc:spChg chg="mod">
          <ac:chgData name="Anila Joy" userId="26fcef2a-4c29-4b10-9483-d86cc5355b37" providerId="ADAL" clId="{430F347C-926D-42FE-9550-786BE259CDDC}" dt="2022-05-09T08:03:20.607" v="479" actId="6549"/>
          <ac:spMkLst>
            <pc:docMk/>
            <pc:sldMk cId="2828553400" sldId="629"/>
            <ac:spMk id="4" creationId="{B43CBC24-1F78-E940-A668-56460E702293}"/>
          </ac:spMkLst>
        </pc:spChg>
        <pc:picChg chg="add mod">
          <ac:chgData name="Anila Joy" userId="26fcef2a-4c29-4b10-9483-d86cc5355b37" providerId="ADAL" clId="{430F347C-926D-42FE-9550-786BE259CDDC}" dt="2022-05-09T08:03:26.729" v="482" actId="1076"/>
          <ac:picMkLst>
            <pc:docMk/>
            <pc:sldMk cId="2828553400" sldId="629"/>
            <ac:picMk id="6" creationId="{C585FBA4-4093-9892-EFE3-9913337D96B2}"/>
          </ac:picMkLst>
        </pc:picChg>
      </pc:sldChg>
      <pc:sldChg chg="del">
        <pc:chgData name="Anila Joy" userId="26fcef2a-4c29-4b10-9483-d86cc5355b37" providerId="ADAL" clId="{430F347C-926D-42FE-9550-786BE259CDDC}" dt="2022-05-09T08:03:38.440" v="503" actId="47"/>
        <pc:sldMkLst>
          <pc:docMk/>
          <pc:sldMk cId="2775693399" sldId="630"/>
        </pc:sldMkLst>
      </pc:sldChg>
      <pc:sldChg chg="addSp modSp mod modAnim">
        <pc:chgData name="Anila Joy" userId="26fcef2a-4c29-4b10-9483-d86cc5355b37" providerId="ADAL" clId="{430F347C-926D-42FE-9550-786BE259CDDC}" dt="2022-05-09T09:37:55.681" v="1696" actId="20577"/>
        <pc:sldMkLst>
          <pc:docMk/>
          <pc:sldMk cId="816063099" sldId="631"/>
        </pc:sldMkLst>
        <pc:spChg chg="add mod">
          <ac:chgData name="Anila Joy" userId="26fcef2a-4c29-4b10-9483-d86cc5355b37" providerId="ADAL" clId="{430F347C-926D-42FE-9550-786BE259CDDC}" dt="2022-05-09T09:37:55.681" v="1696" actId="20577"/>
          <ac:spMkLst>
            <pc:docMk/>
            <pc:sldMk cId="816063099" sldId="631"/>
            <ac:spMk id="2" creationId="{1FFA5478-7A00-7356-C91D-DA916AD76B6F}"/>
          </ac:spMkLst>
        </pc:spChg>
        <pc:spChg chg="mod">
          <ac:chgData name="Anila Joy" userId="26fcef2a-4c29-4b10-9483-d86cc5355b37" providerId="ADAL" clId="{430F347C-926D-42FE-9550-786BE259CDDC}" dt="2022-05-09T07:53:38.753" v="251" actId="6549"/>
          <ac:spMkLst>
            <pc:docMk/>
            <pc:sldMk cId="816063099" sldId="631"/>
            <ac:spMk id="6" creationId="{08ABA31B-FC72-054E-AACC-72D7621E8D58}"/>
          </ac:spMkLst>
        </pc:spChg>
      </pc:sldChg>
      <pc:sldChg chg="del">
        <pc:chgData name="Anila Joy" userId="26fcef2a-4c29-4b10-9483-d86cc5355b37" providerId="ADAL" clId="{430F347C-926D-42FE-9550-786BE259CDDC}" dt="2022-05-09T07:58:27.289" v="348" actId="47"/>
        <pc:sldMkLst>
          <pc:docMk/>
          <pc:sldMk cId="920453795" sldId="634"/>
        </pc:sldMkLst>
      </pc:sldChg>
      <pc:sldChg chg="modSp del mod">
        <pc:chgData name="Anila Joy" userId="26fcef2a-4c29-4b10-9483-d86cc5355b37" providerId="ADAL" clId="{430F347C-926D-42FE-9550-786BE259CDDC}" dt="2022-05-09T07:58:24.793" v="342" actId="47"/>
        <pc:sldMkLst>
          <pc:docMk/>
          <pc:sldMk cId="3032868924" sldId="637"/>
        </pc:sldMkLst>
        <pc:spChg chg="mod">
          <ac:chgData name="Anila Joy" userId="26fcef2a-4c29-4b10-9483-d86cc5355b37" providerId="ADAL" clId="{430F347C-926D-42FE-9550-786BE259CDDC}" dt="2022-05-09T07:58:05.918" v="339" actId="20577"/>
          <ac:spMkLst>
            <pc:docMk/>
            <pc:sldMk cId="3032868924" sldId="637"/>
            <ac:spMk id="6" creationId="{08ABA31B-FC72-054E-AACC-72D7621E8D58}"/>
          </ac:spMkLst>
        </pc:spChg>
      </pc:sldChg>
      <pc:sldChg chg="del">
        <pc:chgData name="Anila Joy" userId="26fcef2a-4c29-4b10-9483-d86cc5355b37" providerId="ADAL" clId="{430F347C-926D-42FE-9550-786BE259CDDC}" dt="2022-05-09T07:58:25.407" v="343" actId="47"/>
        <pc:sldMkLst>
          <pc:docMk/>
          <pc:sldMk cId="2126909226" sldId="638"/>
        </pc:sldMkLst>
      </pc:sldChg>
      <pc:sldChg chg="del">
        <pc:chgData name="Anila Joy" userId="26fcef2a-4c29-4b10-9483-d86cc5355b37" providerId="ADAL" clId="{430F347C-926D-42FE-9550-786BE259CDDC}" dt="2022-05-09T08:03:29.933" v="486" actId="47"/>
        <pc:sldMkLst>
          <pc:docMk/>
          <pc:sldMk cId="3621046362" sldId="639"/>
        </pc:sldMkLst>
      </pc:sldChg>
      <pc:sldChg chg="del">
        <pc:chgData name="Anila Joy" userId="26fcef2a-4c29-4b10-9483-d86cc5355b37" providerId="ADAL" clId="{430F347C-926D-42FE-9550-786BE259CDDC}" dt="2022-05-09T08:03:30.196" v="487" actId="47"/>
        <pc:sldMkLst>
          <pc:docMk/>
          <pc:sldMk cId="1850137790" sldId="640"/>
        </pc:sldMkLst>
      </pc:sldChg>
      <pc:sldChg chg="del">
        <pc:chgData name="Anila Joy" userId="26fcef2a-4c29-4b10-9483-d86cc5355b37" providerId="ADAL" clId="{430F347C-926D-42FE-9550-786BE259CDDC}" dt="2022-05-09T08:03:39.744" v="512" actId="47"/>
        <pc:sldMkLst>
          <pc:docMk/>
          <pc:sldMk cId="3479599712" sldId="641"/>
        </pc:sldMkLst>
      </pc:sldChg>
      <pc:sldChg chg="del">
        <pc:chgData name="Anila Joy" userId="26fcef2a-4c29-4b10-9483-d86cc5355b37" providerId="ADAL" clId="{430F347C-926D-42FE-9550-786BE259CDDC}" dt="2022-05-09T08:03:30.607" v="489" actId="47"/>
        <pc:sldMkLst>
          <pc:docMk/>
          <pc:sldMk cId="1065520075" sldId="642"/>
        </pc:sldMkLst>
      </pc:sldChg>
      <pc:sldChg chg="del">
        <pc:chgData name="Anila Joy" userId="26fcef2a-4c29-4b10-9483-d86cc5355b37" providerId="ADAL" clId="{430F347C-926D-42FE-9550-786BE259CDDC}" dt="2022-05-09T09:03:20.148" v="1686" actId="47"/>
        <pc:sldMkLst>
          <pc:docMk/>
          <pc:sldMk cId="93610127" sldId="643"/>
        </pc:sldMkLst>
      </pc:sldChg>
      <pc:sldChg chg="del">
        <pc:chgData name="Anila Joy" userId="26fcef2a-4c29-4b10-9483-d86cc5355b37" providerId="ADAL" clId="{430F347C-926D-42FE-9550-786BE259CDDC}" dt="2022-05-09T08:03:35.458" v="490" actId="47"/>
        <pc:sldMkLst>
          <pc:docMk/>
          <pc:sldMk cId="3550633092" sldId="644"/>
        </pc:sldMkLst>
      </pc:sldChg>
      <pc:sldChg chg="del">
        <pc:chgData name="Anila Joy" userId="26fcef2a-4c29-4b10-9483-d86cc5355b37" providerId="ADAL" clId="{430F347C-926D-42FE-9550-786BE259CDDC}" dt="2022-05-09T08:03:35.793" v="491" actId="47"/>
        <pc:sldMkLst>
          <pc:docMk/>
          <pc:sldMk cId="404491446" sldId="645"/>
        </pc:sldMkLst>
      </pc:sldChg>
      <pc:sldChg chg="del">
        <pc:chgData name="Anila Joy" userId="26fcef2a-4c29-4b10-9483-d86cc5355b37" providerId="ADAL" clId="{430F347C-926D-42FE-9550-786BE259CDDC}" dt="2022-05-09T08:03:36.754" v="494" actId="47"/>
        <pc:sldMkLst>
          <pc:docMk/>
          <pc:sldMk cId="2462192298" sldId="646"/>
        </pc:sldMkLst>
      </pc:sldChg>
      <pc:sldChg chg="del">
        <pc:chgData name="Anila Joy" userId="26fcef2a-4c29-4b10-9483-d86cc5355b37" providerId="ADAL" clId="{430F347C-926D-42FE-9550-786BE259CDDC}" dt="2022-05-09T08:03:40.611" v="518" actId="47"/>
        <pc:sldMkLst>
          <pc:docMk/>
          <pc:sldMk cId="674973330" sldId="647"/>
        </pc:sldMkLst>
      </pc:sldChg>
      <pc:sldChg chg="del">
        <pc:chgData name="Anila Joy" userId="26fcef2a-4c29-4b10-9483-d86cc5355b37" providerId="ADAL" clId="{430F347C-926D-42FE-9550-786BE259CDDC}" dt="2022-05-09T08:03:38.295" v="502" actId="47"/>
        <pc:sldMkLst>
          <pc:docMk/>
          <pc:sldMk cId="198762608" sldId="648"/>
        </pc:sldMkLst>
      </pc:sldChg>
      <pc:sldChg chg="del">
        <pc:chgData name="Anila Joy" userId="26fcef2a-4c29-4b10-9483-d86cc5355b37" providerId="ADAL" clId="{430F347C-926D-42FE-9550-786BE259CDDC}" dt="2022-05-09T08:03:38.574" v="504" actId="47"/>
        <pc:sldMkLst>
          <pc:docMk/>
          <pc:sldMk cId="1856144016" sldId="649"/>
        </pc:sldMkLst>
      </pc:sldChg>
      <pc:sldChg chg="del">
        <pc:chgData name="Anila Joy" userId="26fcef2a-4c29-4b10-9483-d86cc5355b37" providerId="ADAL" clId="{430F347C-926D-42FE-9550-786BE259CDDC}" dt="2022-05-09T08:03:39.013" v="507" actId="47"/>
        <pc:sldMkLst>
          <pc:docMk/>
          <pc:sldMk cId="4278864539" sldId="650"/>
        </pc:sldMkLst>
      </pc:sldChg>
      <pc:sldChg chg="del">
        <pc:chgData name="Anila Joy" userId="26fcef2a-4c29-4b10-9483-d86cc5355b37" providerId="ADAL" clId="{430F347C-926D-42FE-9550-786BE259CDDC}" dt="2022-05-09T08:03:39.590" v="511" actId="47"/>
        <pc:sldMkLst>
          <pc:docMk/>
          <pc:sldMk cId="2219767593" sldId="656"/>
        </pc:sldMkLst>
      </pc:sldChg>
      <pc:sldChg chg="del">
        <pc:chgData name="Anila Joy" userId="26fcef2a-4c29-4b10-9483-d86cc5355b37" providerId="ADAL" clId="{430F347C-926D-42FE-9550-786BE259CDDC}" dt="2022-05-09T08:03:41.217" v="522" actId="47"/>
        <pc:sldMkLst>
          <pc:docMk/>
          <pc:sldMk cId="3741754223" sldId="657"/>
        </pc:sldMkLst>
      </pc:sldChg>
      <pc:sldChg chg="del">
        <pc:chgData name="Anila Joy" userId="26fcef2a-4c29-4b10-9483-d86cc5355b37" providerId="ADAL" clId="{430F347C-926D-42FE-9550-786BE259CDDC}" dt="2022-05-09T08:03:41.390" v="523" actId="47"/>
        <pc:sldMkLst>
          <pc:docMk/>
          <pc:sldMk cId="505947266" sldId="658"/>
        </pc:sldMkLst>
      </pc:sldChg>
      <pc:sldChg chg="del">
        <pc:chgData name="Anila Joy" userId="26fcef2a-4c29-4b10-9483-d86cc5355b37" providerId="ADAL" clId="{430F347C-926D-42FE-9550-786BE259CDDC}" dt="2022-05-09T08:03:41.542" v="524" actId="47"/>
        <pc:sldMkLst>
          <pc:docMk/>
          <pc:sldMk cId="2225544066" sldId="660"/>
        </pc:sldMkLst>
      </pc:sldChg>
      <pc:sldChg chg="del">
        <pc:chgData name="Anila Joy" userId="26fcef2a-4c29-4b10-9483-d86cc5355b37" providerId="ADAL" clId="{430F347C-926D-42FE-9550-786BE259CDDC}" dt="2022-05-09T08:03:41.856" v="526" actId="47"/>
        <pc:sldMkLst>
          <pc:docMk/>
          <pc:sldMk cId="337151505" sldId="661"/>
        </pc:sldMkLst>
      </pc:sldChg>
      <pc:sldChg chg="del">
        <pc:chgData name="Anila Joy" userId="26fcef2a-4c29-4b10-9483-d86cc5355b37" providerId="ADAL" clId="{430F347C-926D-42FE-9550-786BE259CDDC}" dt="2022-05-09T08:03:42.001" v="527" actId="47"/>
        <pc:sldMkLst>
          <pc:docMk/>
          <pc:sldMk cId="578781569" sldId="662"/>
        </pc:sldMkLst>
      </pc:sldChg>
      <pc:sldChg chg="delSp modSp mod">
        <pc:chgData name="Anila Joy" userId="26fcef2a-4c29-4b10-9483-d86cc5355b37" providerId="ADAL" clId="{430F347C-926D-42FE-9550-786BE259CDDC}" dt="2022-05-09T08:04:02.197" v="545"/>
        <pc:sldMkLst>
          <pc:docMk/>
          <pc:sldMk cId="2594845339" sldId="663"/>
        </pc:sldMkLst>
        <pc:spChg chg="del mod">
          <ac:chgData name="Anila Joy" userId="26fcef2a-4c29-4b10-9483-d86cc5355b37" providerId="ADAL" clId="{430F347C-926D-42FE-9550-786BE259CDDC}" dt="2022-05-09T08:04:02.197" v="545"/>
          <ac:spMkLst>
            <pc:docMk/>
            <pc:sldMk cId="2594845339" sldId="663"/>
            <ac:spMk id="7" creationId="{A2E0910E-3D11-4F61-A09A-CCA611D53741}"/>
          </ac:spMkLst>
        </pc:spChg>
        <pc:spChg chg="mod">
          <ac:chgData name="Anila Joy" userId="26fcef2a-4c29-4b10-9483-d86cc5355b37" providerId="ADAL" clId="{430F347C-926D-42FE-9550-786BE259CDDC}" dt="2022-05-09T08:03:56.071" v="542" actId="20577"/>
          <ac:spMkLst>
            <pc:docMk/>
            <pc:sldMk cId="2594845339" sldId="663"/>
            <ac:spMk id="11" creationId="{D9FBEEE8-B293-E846-B1D3-23D87009C33A}"/>
          </ac:spMkLst>
        </pc:spChg>
      </pc:sldChg>
      <pc:sldChg chg="addSp modSp new mod">
        <pc:chgData name="Anila Joy" userId="26fcef2a-4c29-4b10-9483-d86cc5355b37" providerId="ADAL" clId="{430F347C-926D-42FE-9550-786BE259CDDC}" dt="2022-05-09T08:05:11.414" v="548" actId="1076"/>
        <pc:sldMkLst>
          <pc:docMk/>
          <pc:sldMk cId="1873486366" sldId="664"/>
        </pc:sldMkLst>
        <pc:picChg chg="add mod">
          <ac:chgData name="Anila Joy" userId="26fcef2a-4c29-4b10-9483-d86cc5355b37" providerId="ADAL" clId="{430F347C-926D-42FE-9550-786BE259CDDC}" dt="2022-05-09T08:05:11.414" v="548" actId="1076"/>
          <ac:picMkLst>
            <pc:docMk/>
            <pc:sldMk cId="1873486366" sldId="664"/>
            <ac:picMk id="3" creationId="{0328B5C5-91C5-CBB0-33BF-8EAD85C8FDC9}"/>
          </ac:picMkLst>
        </pc:picChg>
      </pc:sldChg>
      <pc:sldChg chg="addSp delSp modSp add mod">
        <pc:chgData name="Anila Joy" userId="26fcef2a-4c29-4b10-9483-d86cc5355b37" providerId="ADAL" clId="{430F347C-926D-42FE-9550-786BE259CDDC}" dt="2022-05-09T08:19:34.613" v="925" actId="478"/>
        <pc:sldMkLst>
          <pc:docMk/>
          <pc:sldMk cId="680565900" sldId="665"/>
        </pc:sldMkLst>
        <pc:spChg chg="mod">
          <ac:chgData name="Anila Joy" userId="26fcef2a-4c29-4b10-9483-d86cc5355b37" providerId="ADAL" clId="{430F347C-926D-42FE-9550-786BE259CDDC}" dt="2022-05-09T08:05:35.349" v="560" actId="20577"/>
          <ac:spMkLst>
            <pc:docMk/>
            <pc:sldMk cId="680565900" sldId="665"/>
            <ac:spMk id="16" creationId="{33EC941F-2AB4-F249-8EBA-BA16BFACA156}"/>
          </ac:spMkLst>
        </pc:spChg>
        <pc:spChg chg="mod">
          <ac:chgData name="Anila Joy" userId="26fcef2a-4c29-4b10-9483-d86cc5355b37" providerId="ADAL" clId="{430F347C-926D-42FE-9550-786BE259CDDC}" dt="2022-05-09T08:09:45.888" v="672" actId="5793"/>
          <ac:spMkLst>
            <pc:docMk/>
            <pc:sldMk cId="680565900" sldId="665"/>
            <ac:spMk id="22" creationId="{1DE059FD-F548-6C43-9B01-F5A2A84ECE14}"/>
          </ac:spMkLst>
        </pc:spChg>
        <pc:picChg chg="add del mod">
          <ac:chgData name="Anila Joy" userId="26fcef2a-4c29-4b10-9483-d86cc5355b37" providerId="ADAL" clId="{430F347C-926D-42FE-9550-786BE259CDDC}" dt="2022-05-09T08:19:34.613" v="925" actId="478"/>
          <ac:picMkLst>
            <pc:docMk/>
            <pc:sldMk cId="680565900" sldId="665"/>
            <ac:picMk id="3" creationId="{F1244E90-9EE0-B586-37A2-D0224C06615F}"/>
          </ac:picMkLst>
        </pc:picChg>
      </pc:sldChg>
      <pc:sldChg chg="addSp delSp modSp add mod ord">
        <pc:chgData name="Anila Joy" userId="26fcef2a-4c29-4b10-9483-d86cc5355b37" providerId="ADAL" clId="{430F347C-926D-42FE-9550-786BE259CDDC}" dt="2022-05-09T09:41:20.617" v="1988" actId="113"/>
        <pc:sldMkLst>
          <pc:docMk/>
          <pc:sldMk cId="976136401" sldId="666"/>
        </pc:sldMkLst>
        <pc:spChg chg="mod">
          <ac:chgData name="Anila Joy" userId="26fcef2a-4c29-4b10-9483-d86cc5355b37" providerId="ADAL" clId="{430F347C-926D-42FE-9550-786BE259CDDC}" dt="2022-05-09T08:29:16.479" v="993" actId="20577"/>
          <ac:spMkLst>
            <pc:docMk/>
            <pc:sldMk cId="976136401" sldId="666"/>
            <ac:spMk id="16" creationId="{33EC941F-2AB4-F249-8EBA-BA16BFACA156}"/>
          </ac:spMkLst>
        </pc:spChg>
        <pc:spChg chg="mod">
          <ac:chgData name="Anila Joy" userId="26fcef2a-4c29-4b10-9483-d86cc5355b37" providerId="ADAL" clId="{430F347C-926D-42FE-9550-786BE259CDDC}" dt="2022-05-09T09:41:20.617" v="1988" actId="113"/>
          <ac:spMkLst>
            <pc:docMk/>
            <pc:sldMk cId="976136401" sldId="666"/>
            <ac:spMk id="22" creationId="{1DE059FD-F548-6C43-9B01-F5A2A84ECE14}"/>
          </ac:spMkLst>
        </pc:spChg>
        <pc:picChg chg="add del mod">
          <ac:chgData name="Anila Joy" userId="26fcef2a-4c29-4b10-9483-d86cc5355b37" providerId="ADAL" clId="{430F347C-926D-42FE-9550-786BE259CDDC}" dt="2022-05-09T08:27:44.691" v="930" actId="478"/>
          <ac:picMkLst>
            <pc:docMk/>
            <pc:sldMk cId="976136401" sldId="666"/>
            <ac:picMk id="3" creationId="{6578C645-43A1-E785-D623-9E9C70BE947A}"/>
          </ac:picMkLst>
        </pc:picChg>
        <pc:picChg chg="add mod">
          <ac:chgData name="Anila Joy" userId="26fcef2a-4c29-4b10-9483-d86cc5355b37" providerId="ADAL" clId="{430F347C-926D-42FE-9550-786BE259CDDC}" dt="2022-05-09T08:28:57.215" v="984" actId="14861"/>
          <ac:picMkLst>
            <pc:docMk/>
            <pc:sldMk cId="976136401" sldId="666"/>
            <ac:picMk id="5" creationId="{DBE465BF-2AB1-E3D3-EE0B-F015E13530D2}"/>
          </ac:picMkLst>
        </pc:picChg>
      </pc:sldChg>
      <pc:sldChg chg="del">
        <pc:chgData name="Anila Joy" userId="26fcef2a-4c29-4b10-9483-d86cc5355b37" providerId="ADAL" clId="{430F347C-926D-42FE-9550-786BE259CDDC}" dt="2022-05-09T08:03:40.932" v="520" actId="47"/>
        <pc:sldMkLst>
          <pc:docMk/>
          <pc:sldMk cId="2684862601" sldId="666"/>
        </pc:sldMkLst>
      </pc:sldChg>
      <pc:sldChg chg="del">
        <pc:chgData name="Anila Joy" userId="26fcef2a-4c29-4b10-9483-d86cc5355b37" providerId="ADAL" clId="{430F347C-926D-42FE-9550-786BE259CDDC}" dt="2022-05-09T08:03:41.066" v="521" actId="47"/>
        <pc:sldMkLst>
          <pc:docMk/>
          <pc:sldMk cId="3986515618" sldId="667"/>
        </pc:sldMkLst>
      </pc:sldChg>
      <pc:sldChg chg="del">
        <pc:chgData name="Anila Joy" userId="26fcef2a-4c29-4b10-9483-d86cc5355b37" providerId="ADAL" clId="{430F347C-926D-42FE-9550-786BE259CDDC}" dt="2022-05-09T08:03:39.158" v="508" actId="47"/>
        <pc:sldMkLst>
          <pc:docMk/>
          <pc:sldMk cId="2121227871" sldId="669"/>
        </pc:sldMkLst>
      </pc:sldChg>
      <pc:sldChg chg="del">
        <pc:chgData name="Anila Joy" userId="26fcef2a-4c29-4b10-9483-d86cc5355b37" providerId="ADAL" clId="{430F347C-926D-42FE-9550-786BE259CDDC}" dt="2022-05-09T08:03:39.314" v="509" actId="47"/>
        <pc:sldMkLst>
          <pc:docMk/>
          <pc:sldMk cId="3302914523" sldId="675"/>
        </pc:sldMkLst>
      </pc:sldChg>
      <pc:sldChg chg="del">
        <pc:chgData name="Anila Joy" userId="26fcef2a-4c29-4b10-9483-d86cc5355b37" providerId="ADAL" clId="{430F347C-926D-42FE-9550-786BE259CDDC}" dt="2022-05-09T08:03:39.905" v="513" actId="47"/>
        <pc:sldMkLst>
          <pc:docMk/>
          <pc:sldMk cId="1923824741" sldId="676"/>
        </pc:sldMkLst>
      </pc:sldChg>
      <pc:sldChg chg="del">
        <pc:chgData name="Anila Joy" userId="26fcef2a-4c29-4b10-9483-d86cc5355b37" providerId="ADAL" clId="{430F347C-926D-42FE-9550-786BE259CDDC}" dt="2022-05-09T08:03:40.056" v="514" actId="47"/>
        <pc:sldMkLst>
          <pc:docMk/>
          <pc:sldMk cId="3409889867" sldId="677"/>
        </pc:sldMkLst>
      </pc:sldChg>
      <pc:sldChg chg="del">
        <pc:chgData name="Anila Joy" userId="26fcef2a-4c29-4b10-9483-d86cc5355b37" providerId="ADAL" clId="{430F347C-926D-42FE-9550-786BE259CDDC}" dt="2022-05-09T08:03:40.163" v="515" actId="47"/>
        <pc:sldMkLst>
          <pc:docMk/>
          <pc:sldMk cId="3297546641" sldId="678"/>
        </pc:sldMkLst>
      </pc:sldChg>
      <pc:sldChg chg="del">
        <pc:chgData name="Anila Joy" userId="26fcef2a-4c29-4b10-9483-d86cc5355b37" providerId="ADAL" clId="{430F347C-926D-42FE-9550-786BE259CDDC}" dt="2022-05-09T08:03:40.315" v="516" actId="47"/>
        <pc:sldMkLst>
          <pc:docMk/>
          <pc:sldMk cId="2840021975" sldId="679"/>
        </pc:sldMkLst>
      </pc:sldChg>
      <pc:sldChg chg="del">
        <pc:chgData name="Anila Joy" userId="26fcef2a-4c29-4b10-9483-d86cc5355b37" providerId="ADAL" clId="{430F347C-926D-42FE-9550-786BE259CDDC}" dt="2022-05-09T08:03:40.449" v="517" actId="47"/>
        <pc:sldMkLst>
          <pc:docMk/>
          <pc:sldMk cId="3179508380" sldId="680"/>
        </pc:sldMkLst>
      </pc:sldChg>
      <pc:sldChg chg="del">
        <pc:chgData name="Anila Joy" userId="26fcef2a-4c29-4b10-9483-d86cc5355b37" providerId="ADAL" clId="{430F347C-926D-42FE-9550-786BE259CDDC}" dt="2022-05-09T08:03:40.763" v="519" actId="47"/>
        <pc:sldMkLst>
          <pc:docMk/>
          <pc:sldMk cId="1867732411" sldId="681"/>
        </pc:sldMkLst>
      </pc:sldChg>
      <pc:sldChg chg="del">
        <pc:chgData name="Anila Joy" userId="26fcef2a-4c29-4b10-9483-d86cc5355b37" providerId="ADAL" clId="{430F347C-926D-42FE-9550-786BE259CDDC}" dt="2022-05-09T08:03:41.696" v="525" actId="47"/>
        <pc:sldMkLst>
          <pc:docMk/>
          <pc:sldMk cId="1174367303" sldId="684"/>
        </pc:sldMkLst>
      </pc:sldChg>
      <pc:sldChg chg="del">
        <pc:chgData name="Anila Joy" userId="26fcef2a-4c29-4b10-9483-d86cc5355b37" providerId="ADAL" clId="{430F347C-926D-42FE-9550-786BE259CDDC}" dt="2022-05-09T07:58:19.302" v="340" actId="47"/>
        <pc:sldMkLst>
          <pc:docMk/>
          <pc:sldMk cId="2272769250" sldId="685"/>
        </pc:sldMkLst>
      </pc:sldChg>
    </pc:docChg>
  </pc:docChgLst>
  <pc:docChgLst>
    <pc:chgData name="Anila Joy" userId="26fcef2a-4c29-4b10-9483-d86cc5355b37" providerId="ADAL" clId="{8E133AF3-7316-4153-9360-2012033374CE}"/>
    <pc:docChg chg="modSld">
      <pc:chgData name="Anila Joy" userId="26fcef2a-4c29-4b10-9483-d86cc5355b37" providerId="ADAL" clId="{8E133AF3-7316-4153-9360-2012033374CE}" dt="2022-04-19T14:02:41.734" v="31" actId="113"/>
      <pc:docMkLst>
        <pc:docMk/>
      </pc:docMkLst>
      <pc:sldChg chg="modSp">
        <pc:chgData name="Anila Joy" userId="26fcef2a-4c29-4b10-9483-d86cc5355b37" providerId="ADAL" clId="{8E133AF3-7316-4153-9360-2012033374CE}" dt="2022-04-19T06:29:32.717" v="19" actId="113"/>
        <pc:sldMkLst>
          <pc:docMk/>
          <pc:sldMk cId="920453795" sldId="634"/>
        </pc:sldMkLst>
        <pc:spChg chg="mod">
          <ac:chgData name="Anila Joy" userId="26fcef2a-4c29-4b10-9483-d86cc5355b37" providerId="ADAL" clId="{8E133AF3-7316-4153-9360-2012033374CE}" dt="2022-04-19T06:29:32.717" v="19" actId="113"/>
          <ac:spMkLst>
            <pc:docMk/>
            <pc:sldMk cId="920453795" sldId="634"/>
            <ac:spMk id="3" creationId="{D314F48D-87DA-FD4E-A67B-3EA93992A179}"/>
          </ac:spMkLst>
        </pc:spChg>
      </pc:sldChg>
      <pc:sldChg chg="modSp">
        <pc:chgData name="Anila Joy" userId="26fcef2a-4c29-4b10-9483-d86cc5355b37" providerId="ADAL" clId="{8E133AF3-7316-4153-9360-2012033374CE}" dt="2022-04-19T06:22:20.140" v="3" actId="20577"/>
        <pc:sldMkLst>
          <pc:docMk/>
          <pc:sldMk cId="2126909226" sldId="638"/>
        </pc:sldMkLst>
        <pc:spChg chg="mod">
          <ac:chgData name="Anila Joy" userId="26fcef2a-4c29-4b10-9483-d86cc5355b37" providerId="ADAL" clId="{8E133AF3-7316-4153-9360-2012033374CE}" dt="2022-04-19T06:22:20.140" v="3" actId="20577"/>
          <ac:spMkLst>
            <pc:docMk/>
            <pc:sldMk cId="2126909226" sldId="638"/>
            <ac:spMk id="3" creationId="{D314F48D-87DA-FD4E-A67B-3EA93992A179}"/>
          </ac:spMkLst>
        </pc:spChg>
      </pc:sldChg>
      <pc:sldChg chg="modNotesTx">
        <pc:chgData name="Anila Joy" userId="26fcef2a-4c29-4b10-9483-d86cc5355b37" providerId="ADAL" clId="{8E133AF3-7316-4153-9360-2012033374CE}" dt="2022-04-19T06:52:23.794" v="20" actId="6549"/>
        <pc:sldMkLst>
          <pc:docMk/>
          <pc:sldMk cId="93610127" sldId="643"/>
        </pc:sldMkLst>
      </pc:sldChg>
      <pc:sldChg chg="modSp">
        <pc:chgData name="Anila Joy" userId="26fcef2a-4c29-4b10-9483-d86cc5355b37" providerId="ADAL" clId="{8E133AF3-7316-4153-9360-2012033374CE}" dt="2022-04-19T06:53:18.238" v="30" actId="20577"/>
        <pc:sldMkLst>
          <pc:docMk/>
          <pc:sldMk cId="3550633092" sldId="644"/>
        </pc:sldMkLst>
        <pc:spChg chg="mod">
          <ac:chgData name="Anila Joy" userId="26fcef2a-4c29-4b10-9483-d86cc5355b37" providerId="ADAL" clId="{8E133AF3-7316-4153-9360-2012033374CE}" dt="2022-04-19T06:53:18.238" v="30" actId="20577"/>
          <ac:spMkLst>
            <pc:docMk/>
            <pc:sldMk cId="3550633092" sldId="644"/>
            <ac:spMk id="20" creationId="{536AB7E3-47C3-144C-865F-F8B92D9BF329}"/>
          </ac:spMkLst>
        </pc:spChg>
      </pc:sldChg>
      <pc:sldChg chg="modSp mod">
        <pc:chgData name="Anila Joy" userId="26fcef2a-4c29-4b10-9483-d86cc5355b37" providerId="ADAL" clId="{8E133AF3-7316-4153-9360-2012033374CE}" dt="2022-04-19T14:02:41.734" v="31" actId="113"/>
        <pc:sldMkLst>
          <pc:docMk/>
          <pc:sldMk cId="3179508380" sldId="680"/>
        </pc:sldMkLst>
        <pc:spChg chg="mod">
          <ac:chgData name="Anila Joy" userId="26fcef2a-4c29-4b10-9483-d86cc5355b37" providerId="ADAL" clId="{8E133AF3-7316-4153-9360-2012033374CE}" dt="2022-04-19T14:02:41.734" v="31" actId="113"/>
          <ac:spMkLst>
            <pc:docMk/>
            <pc:sldMk cId="3179508380" sldId="680"/>
            <ac:spMk id="11" creationId="{D9FBEEE8-B293-E846-B1D3-23D87009C3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0BAFA-B97C-6C49-9514-8D9FFC6B8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48BAD-F772-B249-A290-20AA929F6F9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4C4E2-EC66-3746-A48B-FF8D5C85D8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DA2F-BCB2-394A-8236-A9039C1F7B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D5C30-8B43-3F45-83F3-988C627B333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E7594DA-0761-0B45-A274-58D1B0FCF6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8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B53-3F6B-6B46-AF16-7E96F2F9791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D8243-46D4-4C4E-9723-CC1931A8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6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3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19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755B7-7FC5-4463-94AB-504DBCF6C6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392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755B7-7FC5-4463-94AB-504DBCF6C65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156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755B7-7FC5-4463-94AB-504DBCF6C65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497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755B7-7FC5-4463-94AB-504DBCF6C65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072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755B7-7FC5-4463-94AB-504DBCF6C6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766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 exam you will likely look at what will be marked and work your way back from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755B7-7FC5-4463-94AB-504DBCF6C65B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46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009CD6-55DF-8B45-B634-E380588AF021}"/>
              </a:ext>
            </a:extLst>
          </p:cNvPr>
          <p:cNvSpPr/>
          <p:nvPr/>
        </p:nvSpPr>
        <p:spPr>
          <a:xfrm>
            <a:off x="8128000" y="3430662"/>
            <a:ext cx="4064000" cy="34320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F4F8A-F769-3844-BB87-3717299EFD8A}"/>
              </a:ext>
            </a:extLst>
          </p:cNvPr>
          <p:cNvSpPr/>
          <p:nvPr/>
        </p:nvSpPr>
        <p:spPr>
          <a:xfrm>
            <a:off x="4064000" y="3426202"/>
            <a:ext cx="4064000" cy="3432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05134-CC44-DE41-99EA-739A4E7869F1}"/>
              </a:ext>
            </a:extLst>
          </p:cNvPr>
          <p:cNvSpPr/>
          <p:nvPr/>
        </p:nvSpPr>
        <p:spPr>
          <a:xfrm>
            <a:off x="0" y="3421742"/>
            <a:ext cx="4064000" cy="34320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60B1F-3791-E347-A464-169B740830C6}"/>
              </a:ext>
            </a:extLst>
          </p:cNvPr>
          <p:cNvSpPr/>
          <p:nvPr/>
        </p:nvSpPr>
        <p:spPr>
          <a:xfrm>
            <a:off x="8126544" y="0"/>
            <a:ext cx="4064000" cy="3440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61468-4EA8-5045-9394-F5DB79372201}"/>
              </a:ext>
            </a:extLst>
          </p:cNvPr>
          <p:cNvSpPr/>
          <p:nvPr/>
        </p:nvSpPr>
        <p:spPr>
          <a:xfrm>
            <a:off x="4062544" y="0"/>
            <a:ext cx="4064000" cy="343647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8E27E-F2F6-3448-962A-E6B4088663FE}"/>
              </a:ext>
            </a:extLst>
          </p:cNvPr>
          <p:cNvSpPr/>
          <p:nvPr/>
        </p:nvSpPr>
        <p:spPr>
          <a:xfrm>
            <a:off x="-1456" y="0"/>
            <a:ext cx="4064000" cy="3432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9AD8B-57F8-9E48-97C9-BD2FFFC618BA}"/>
              </a:ext>
            </a:extLst>
          </p:cNvPr>
          <p:cNvSpPr txBox="1"/>
          <p:nvPr/>
        </p:nvSpPr>
        <p:spPr>
          <a:xfrm>
            <a:off x="610704" y="4204650"/>
            <a:ext cx="2840840" cy="1064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GB" sz="7200" spc="300" dirty="0">
                <a:solidFill>
                  <a:schemeClr val="bg1"/>
                </a:solidFill>
                <a:latin typeface="Bebas Neue Regular" panose="020B0606020202050201" pitchFamily="34" charset="7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6A4BE-EC04-3E41-AB6A-A7E749B1EC4E}"/>
              </a:ext>
            </a:extLst>
          </p:cNvPr>
          <p:cNvSpPr txBox="1"/>
          <p:nvPr/>
        </p:nvSpPr>
        <p:spPr>
          <a:xfrm>
            <a:off x="4680428" y="4204650"/>
            <a:ext cx="2840840" cy="1064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GB" sz="7200" spc="300" dirty="0">
                <a:solidFill>
                  <a:schemeClr val="bg1"/>
                </a:solidFill>
                <a:latin typeface="Bebas Neue Regular" panose="020B0606020202050201" pitchFamily="34" charset="77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BC33C-61DE-A34C-83ED-A957C56DE831}"/>
              </a:ext>
            </a:extLst>
          </p:cNvPr>
          <p:cNvSpPr txBox="1"/>
          <p:nvPr/>
        </p:nvSpPr>
        <p:spPr>
          <a:xfrm>
            <a:off x="8757772" y="4204650"/>
            <a:ext cx="2840840" cy="1064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GB" sz="7200" spc="300" dirty="0">
                <a:solidFill>
                  <a:schemeClr val="bg1"/>
                </a:solidFill>
                <a:latin typeface="Bebas Neue Regular" panose="020B0606020202050201" pitchFamily="34" charset="77"/>
              </a:rPr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D64105-23A7-2A47-B29E-C9080438CB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1" y="6260258"/>
            <a:ext cx="862185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5AA2CD-A9A7-F14E-BD37-A42E2B8B0C5B}"/>
              </a:ext>
            </a:extLst>
          </p:cNvPr>
          <p:cNvSpPr txBox="1"/>
          <p:nvPr/>
        </p:nvSpPr>
        <p:spPr>
          <a:xfrm>
            <a:off x="4680428" y="819294"/>
            <a:ext cx="2840840" cy="1341878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GB" sz="4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20B0606020202050201" pitchFamily="34" charset="77"/>
              </a:rPr>
              <a:t>Title of this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61BD4A-419D-A14A-A81B-F90360EABD34}"/>
              </a:ext>
            </a:extLst>
          </p:cNvPr>
          <p:cNvSpPr/>
          <p:nvPr/>
        </p:nvSpPr>
        <p:spPr>
          <a:xfrm>
            <a:off x="5987998" y="2295124"/>
            <a:ext cx="216000" cy="3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6859C-E38F-8746-A281-58B13E82FC23}"/>
              </a:ext>
            </a:extLst>
          </p:cNvPr>
          <p:cNvSpPr txBox="1"/>
          <p:nvPr/>
        </p:nvSpPr>
        <p:spPr>
          <a:xfrm>
            <a:off x="610704" y="838972"/>
            <a:ext cx="2840840" cy="1064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GB" sz="7200" spc="300" dirty="0">
                <a:solidFill>
                  <a:schemeClr val="bg1"/>
                </a:solidFill>
                <a:latin typeface="Bebas Neue Regular" panose="020B0606020202050201" pitchFamily="34" charset="77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A46072-5862-1046-A414-1F9C7643860E}"/>
              </a:ext>
            </a:extLst>
          </p:cNvPr>
          <p:cNvSpPr/>
          <p:nvPr/>
        </p:nvSpPr>
        <p:spPr>
          <a:xfrm>
            <a:off x="1670544" y="1740213"/>
            <a:ext cx="720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BB96F-606A-5F46-B52C-9881C5C35654}"/>
              </a:ext>
            </a:extLst>
          </p:cNvPr>
          <p:cNvSpPr txBox="1"/>
          <p:nvPr/>
        </p:nvSpPr>
        <p:spPr>
          <a:xfrm>
            <a:off x="8740452" y="824948"/>
            <a:ext cx="2840840" cy="1064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GB" sz="7200" spc="300" dirty="0">
                <a:solidFill>
                  <a:schemeClr val="bg1"/>
                </a:solidFill>
                <a:latin typeface="Bebas Neue Regular" panose="020B0606020202050201" pitchFamily="34" charset="77"/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22A7C4-95F4-364D-B8D1-5E6FB5867E3E}"/>
              </a:ext>
            </a:extLst>
          </p:cNvPr>
          <p:cNvSpPr/>
          <p:nvPr/>
        </p:nvSpPr>
        <p:spPr>
          <a:xfrm>
            <a:off x="9798544" y="1722187"/>
            <a:ext cx="720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97D64-3A7C-9143-9DB7-3417F298EDD7}"/>
              </a:ext>
            </a:extLst>
          </p:cNvPr>
          <p:cNvSpPr/>
          <p:nvPr/>
        </p:nvSpPr>
        <p:spPr>
          <a:xfrm>
            <a:off x="9798544" y="5095576"/>
            <a:ext cx="720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217A4-2768-7041-90A6-614379BDB232}"/>
              </a:ext>
            </a:extLst>
          </p:cNvPr>
          <p:cNvSpPr/>
          <p:nvPr/>
        </p:nvSpPr>
        <p:spPr>
          <a:xfrm>
            <a:off x="5735272" y="5095576"/>
            <a:ext cx="720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800D0C-9A44-4148-9CC0-917622FA3067}"/>
              </a:ext>
            </a:extLst>
          </p:cNvPr>
          <p:cNvSpPr/>
          <p:nvPr/>
        </p:nvSpPr>
        <p:spPr>
          <a:xfrm>
            <a:off x="1670544" y="5099699"/>
            <a:ext cx="720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B6C8C2A-D271-634B-985F-58BA7ECE14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705" y="1903413"/>
            <a:ext cx="2841004" cy="10747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200" spc="40" smtClean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0" lvl="0" algn="ctr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D8CF5592-76B2-1947-B6BB-659BEA9864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704" y="5283172"/>
            <a:ext cx="2841004" cy="10747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200" spc="40" smtClean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0" lvl="0" algn="ctr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9605B555-355B-4F45-8949-1F83ABB84A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0428" y="5277862"/>
            <a:ext cx="2841004" cy="10747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200" spc="40" smtClean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0" lvl="0" algn="ctr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57C54DFB-8185-3544-9E0D-2D24ECB81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31820" y="1904823"/>
            <a:ext cx="2841004" cy="10747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200" spc="40" smtClean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0" lvl="0" algn="ctr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F102833D-3533-5841-A850-C9A1BABE28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0288" y="5268783"/>
            <a:ext cx="2841004" cy="10747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buNone/>
              <a:defRPr lang="en-US" sz="1200" spc="40" smtClean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0" lvl="0" algn="ctr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7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  <p:bldP spid="18" grpId="0"/>
      <p:bldP spid="20" grpId="0" animBg="1"/>
      <p:bldP spid="21" grpId="0"/>
      <p:bldP spid="23" grpId="0" animBg="1"/>
      <p:bldP spid="24" grpId="0" animBg="1"/>
      <p:bldP spid="25" grpId="0" animBg="1"/>
      <p:bldP spid="26" grpId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6FB4306D-AA48-8143-AB8F-FDCFBA9D9461}"/>
              </a:ext>
            </a:extLst>
          </p:cNvPr>
          <p:cNvSpPr/>
          <p:nvPr/>
        </p:nvSpPr>
        <p:spPr>
          <a:xfrm>
            <a:off x="1" y="5943601"/>
            <a:ext cx="12191999" cy="914400"/>
          </a:xfrm>
          <a:custGeom>
            <a:avLst/>
            <a:gdLst>
              <a:gd name="connsiteX0" fmla="*/ 2047874 w 12191999"/>
              <a:gd name="connsiteY0" fmla="*/ 0 h 790575"/>
              <a:gd name="connsiteX1" fmla="*/ 2257424 w 12191999"/>
              <a:gd name="connsiteY1" fmla="*/ 123825 h 790575"/>
              <a:gd name="connsiteX2" fmla="*/ 5890258 w 12191999"/>
              <a:gd name="connsiteY2" fmla="*/ 123825 h 790575"/>
              <a:gd name="connsiteX3" fmla="*/ 6099808 w 12191999"/>
              <a:gd name="connsiteY3" fmla="*/ 0 h 790575"/>
              <a:gd name="connsiteX4" fmla="*/ 6309358 w 12191999"/>
              <a:gd name="connsiteY4" fmla="*/ 123825 h 790575"/>
              <a:gd name="connsiteX5" fmla="*/ 9942192 w 12191999"/>
              <a:gd name="connsiteY5" fmla="*/ 123825 h 790575"/>
              <a:gd name="connsiteX6" fmla="*/ 10151742 w 12191999"/>
              <a:gd name="connsiteY6" fmla="*/ 0 h 790575"/>
              <a:gd name="connsiteX7" fmla="*/ 10361292 w 12191999"/>
              <a:gd name="connsiteY7" fmla="*/ 123825 h 790575"/>
              <a:gd name="connsiteX8" fmla="*/ 12191999 w 12191999"/>
              <a:gd name="connsiteY8" fmla="*/ 123825 h 790575"/>
              <a:gd name="connsiteX9" fmla="*/ 12191999 w 12191999"/>
              <a:gd name="connsiteY9" fmla="*/ 790575 h 790575"/>
              <a:gd name="connsiteX10" fmla="*/ 0 w 12191999"/>
              <a:gd name="connsiteY10" fmla="*/ 790575 h 790575"/>
              <a:gd name="connsiteX11" fmla="*/ 0 w 12191999"/>
              <a:gd name="connsiteY11" fmla="*/ 123825 h 790575"/>
              <a:gd name="connsiteX12" fmla="*/ 1838324 w 12191999"/>
              <a:gd name="connsiteY12" fmla="*/ 12382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999" h="790575">
                <a:moveTo>
                  <a:pt x="2047874" y="0"/>
                </a:moveTo>
                <a:lnTo>
                  <a:pt x="2257424" y="123825"/>
                </a:lnTo>
                <a:lnTo>
                  <a:pt x="5890258" y="123825"/>
                </a:lnTo>
                <a:lnTo>
                  <a:pt x="6099808" y="0"/>
                </a:lnTo>
                <a:lnTo>
                  <a:pt x="6309358" y="123825"/>
                </a:lnTo>
                <a:lnTo>
                  <a:pt x="9942192" y="123825"/>
                </a:lnTo>
                <a:lnTo>
                  <a:pt x="10151742" y="0"/>
                </a:lnTo>
                <a:lnTo>
                  <a:pt x="10361292" y="123825"/>
                </a:lnTo>
                <a:lnTo>
                  <a:pt x="12191999" y="123825"/>
                </a:lnTo>
                <a:lnTo>
                  <a:pt x="12191999" y="790575"/>
                </a:lnTo>
                <a:lnTo>
                  <a:pt x="0" y="790575"/>
                </a:lnTo>
                <a:lnTo>
                  <a:pt x="0" y="123825"/>
                </a:lnTo>
                <a:lnTo>
                  <a:pt x="1838324" y="123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8D097-055F-4441-8118-912E70473BC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6335"/>
            <a:ext cx="4064000" cy="5162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D54994-3162-A948-BD8F-2A3E27978FB9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4063999" y="1706335"/>
            <a:ext cx="4064000" cy="5162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3385AF4-59A1-EC48-9023-FACE67CBC232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127998" y="1706335"/>
            <a:ext cx="4064000" cy="5162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752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of Rectangle 4">
            <a:extLst>
              <a:ext uri="{FF2B5EF4-FFF2-40B4-BE49-F238E27FC236}">
                <a16:creationId xmlns:a16="http://schemas.microsoft.com/office/drawing/2014/main" id="{EF1F6834-C7A7-4A48-A6DE-12AF183F7CD2}"/>
              </a:ext>
            </a:extLst>
          </p:cNvPr>
          <p:cNvSpPr/>
          <p:nvPr/>
        </p:nvSpPr>
        <p:spPr>
          <a:xfrm>
            <a:off x="30127" y="-71250"/>
            <a:ext cx="4069515" cy="6929250"/>
          </a:xfrm>
          <a:prstGeom prst="snip1Rect">
            <a:avLst>
              <a:gd name="adj" fmla="val 344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279203-67F7-0543-9023-FBAFE78477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995738" cy="6858000"/>
          </a:xfrm>
          <a:prstGeom prst="snip1Rect">
            <a:avLst>
              <a:gd name="adj" fmla="val 33830"/>
            </a:avLst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Click to 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472531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42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95112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5ED6B-9BE7-6E49-8EE0-C5EBF0E23B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3453A5-6348-CB4F-BDEE-9CBDDC55585C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8217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6731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86B31-11CD-9C40-BCA7-53F1064FC9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9063E-AFA1-8942-B609-0AC2EF93C66E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397642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8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886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buNone/>
              <a:defRPr lang="en-GB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10886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buNone/>
              <a:defRPr lang="en-GB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064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B65E1-9093-9342-B108-69165618C5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AC1EE3-0C77-044B-A1DA-C5E0C905F43E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33280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89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03CC-DE61-3441-A7B5-CC435DEF5B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C79D1-BAC0-5141-B8DF-859AAFEBEC58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42855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46751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08F7F84-105A-A640-8CDA-32DC29D7E4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49AAE-9173-224D-99C6-A6715F0897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814" y="6260258"/>
            <a:ext cx="862185" cy="540000"/>
          </a:xfrm>
          <a:prstGeom prst="rect">
            <a:avLst/>
          </a:prstGeom>
        </p:spPr>
      </p:pic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7959566-08E6-9E46-A020-A506DDEBC5F5}"/>
              </a:ext>
            </a:extLst>
          </p:cNvPr>
          <p:cNvSpPr/>
          <p:nvPr/>
        </p:nvSpPr>
        <p:spPr>
          <a:xfrm>
            <a:off x="-1613711" y="-31751"/>
            <a:ext cx="2297916" cy="6921498"/>
          </a:xfrm>
          <a:custGeom>
            <a:avLst/>
            <a:gdLst>
              <a:gd name="connsiteX0" fmla="*/ 0 w 2202667"/>
              <a:gd name="connsiteY0" fmla="*/ 0 h 6921498"/>
              <a:gd name="connsiteX1" fmla="*/ 2202667 w 2202667"/>
              <a:gd name="connsiteY1" fmla="*/ 0 h 6921498"/>
              <a:gd name="connsiteX2" fmla="*/ 1884162 w 2202667"/>
              <a:gd name="connsiteY2" fmla="*/ 1852425 h 6921498"/>
              <a:gd name="connsiteX3" fmla="*/ 2103469 w 2202667"/>
              <a:gd name="connsiteY3" fmla="*/ 2091427 h 6921498"/>
              <a:gd name="connsiteX4" fmla="*/ 1783022 w 2202667"/>
              <a:gd name="connsiteY4" fmla="*/ 2440651 h 6921498"/>
              <a:gd name="connsiteX5" fmla="*/ 1012587 w 2202667"/>
              <a:gd name="connsiteY5" fmla="*/ 6921498 h 6921498"/>
              <a:gd name="connsiteX6" fmla="*/ 0 w 2202667"/>
              <a:gd name="connsiteY6" fmla="*/ 6921498 h 6921498"/>
              <a:gd name="connsiteX7" fmla="*/ 0 w 2202667"/>
              <a:gd name="connsiteY7" fmla="*/ 0 h 692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2667" h="6921498">
                <a:moveTo>
                  <a:pt x="0" y="0"/>
                </a:moveTo>
                <a:lnTo>
                  <a:pt x="2202667" y="0"/>
                </a:lnTo>
                <a:lnTo>
                  <a:pt x="1884162" y="1852425"/>
                </a:lnTo>
                <a:lnTo>
                  <a:pt x="2103469" y="2091427"/>
                </a:lnTo>
                <a:lnTo>
                  <a:pt x="1783022" y="2440651"/>
                </a:lnTo>
                <a:lnTo>
                  <a:pt x="1012587" y="6921498"/>
                </a:lnTo>
                <a:lnTo>
                  <a:pt x="0" y="69214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980"/>
            </a:srgbClr>
          </a:solidFill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>
              <a:solidFill>
                <a:schemeClr val="tx1"/>
              </a:solidFill>
              <a:latin typeface="Bebas Neue Regular" panose="020B0606020202050201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E1E0A-47D1-A145-918A-D28F3C5C067A}"/>
              </a:ext>
            </a:extLst>
          </p:cNvPr>
          <p:cNvCxnSpPr>
            <a:cxnSpLocks/>
          </p:cNvCxnSpPr>
          <p:nvPr/>
        </p:nvCxnSpPr>
        <p:spPr>
          <a:xfrm flipH="1">
            <a:off x="1197405" y="2516268"/>
            <a:ext cx="18717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CE6FCA-DFE7-9749-BC94-037AB0BB6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335" y="605392"/>
            <a:ext cx="4654550" cy="1849438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b" anchorCtr="0">
            <a:noAutofit/>
          </a:bodyPr>
          <a:lstStyle>
            <a:lvl1pPr marL="0" indent="0">
              <a:buNone/>
              <a:defRPr lang="en-GB" sz="6000" spc="100" dirty="0"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1622CE4-7E6E-1A4A-999D-792F48222E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4335" y="2837696"/>
            <a:ext cx="4654550" cy="1849438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t" anchorCtr="0">
            <a:noAutofit/>
          </a:bodyPr>
          <a:lstStyle>
            <a:lvl1pPr marL="0" indent="0">
              <a:buNone/>
              <a:defRPr lang="en-GB" sz="1400" b="0" i="0" spc="100" dirty="0">
                <a:latin typeface="Source Sans Pro Light" panose="020B0503030403020204" pitchFamily="34" charset="0"/>
                <a:ea typeface="Source Sans Pro Light" panose="020B0503030403020204" pitchFamily="34" charset="0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23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CAF76-C287-4048-ADBA-C5981DCC96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B5BA9-EE54-184D-84B3-E142FD697DA1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40887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6BC5ED62-3E4F-5F4C-BA5E-BEB20BE8A8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C1150-E408-8243-AA22-5DEC876865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814" y="6260258"/>
            <a:ext cx="862185" cy="540000"/>
          </a:xfrm>
          <a:prstGeom prst="rect">
            <a:avLst/>
          </a:prstGeom>
        </p:spPr>
      </p:pic>
      <p:sp>
        <p:nvSpPr>
          <p:cNvPr id="7" name="Freeform: Shape 7">
            <a:extLst>
              <a:ext uri="{FF2B5EF4-FFF2-40B4-BE49-F238E27FC236}">
                <a16:creationId xmlns:a16="http://schemas.microsoft.com/office/drawing/2014/main" id="{0845B2FB-855D-F44B-BC44-D5A89BC5E619}"/>
              </a:ext>
            </a:extLst>
          </p:cNvPr>
          <p:cNvSpPr/>
          <p:nvPr/>
        </p:nvSpPr>
        <p:spPr>
          <a:xfrm>
            <a:off x="-1613711" y="-31751"/>
            <a:ext cx="2297916" cy="6921498"/>
          </a:xfrm>
          <a:custGeom>
            <a:avLst/>
            <a:gdLst>
              <a:gd name="connsiteX0" fmla="*/ 0 w 2202667"/>
              <a:gd name="connsiteY0" fmla="*/ 0 h 6921498"/>
              <a:gd name="connsiteX1" fmla="*/ 2202667 w 2202667"/>
              <a:gd name="connsiteY1" fmla="*/ 0 h 6921498"/>
              <a:gd name="connsiteX2" fmla="*/ 1884162 w 2202667"/>
              <a:gd name="connsiteY2" fmla="*/ 1852425 h 6921498"/>
              <a:gd name="connsiteX3" fmla="*/ 2103469 w 2202667"/>
              <a:gd name="connsiteY3" fmla="*/ 2091427 h 6921498"/>
              <a:gd name="connsiteX4" fmla="*/ 1783022 w 2202667"/>
              <a:gd name="connsiteY4" fmla="*/ 2440651 h 6921498"/>
              <a:gd name="connsiteX5" fmla="*/ 1012587 w 2202667"/>
              <a:gd name="connsiteY5" fmla="*/ 6921498 h 6921498"/>
              <a:gd name="connsiteX6" fmla="*/ 0 w 2202667"/>
              <a:gd name="connsiteY6" fmla="*/ 6921498 h 6921498"/>
              <a:gd name="connsiteX7" fmla="*/ 0 w 2202667"/>
              <a:gd name="connsiteY7" fmla="*/ 0 h 692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2667" h="6921498">
                <a:moveTo>
                  <a:pt x="0" y="0"/>
                </a:moveTo>
                <a:lnTo>
                  <a:pt x="2202667" y="0"/>
                </a:lnTo>
                <a:lnTo>
                  <a:pt x="1884162" y="1852425"/>
                </a:lnTo>
                <a:lnTo>
                  <a:pt x="2103469" y="2091427"/>
                </a:lnTo>
                <a:lnTo>
                  <a:pt x="1783022" y="2440651"/>
                </a:lnTo>
                <a:lnTo>
                  <a:pt x="1012587" y="6921498"/>
                </a:lnTo>
                <a:lnTo>
                  <a:pt x="0" y="69214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980"/>
            </a:srgbClr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>
              <a:latin typeface="Bebas Neue Regular" panose="020B0606020202050201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44C3784-30DF-9948-95A0-C40E44DE4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459" y="1727127"/>
            <a:ext cx="4654550" cy="80613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lIns="144000" tIns="144000" rIns="0" bIns="0" rtlCol="0" anchor="ctr" anchorCtr="0">
            <a:noAutofit/>
          </a:bodyPr>
          <a:lstStyle>
            <a:lvl1pPr marL="0" indent="0">
              <a:buNone/>
              <a:defRPr lang="en-GB" sz="4000" spc="100" dirty="0">
                <a:solidFill>
                  <a:schemeClr val="bg1"/>
                </a:solidFill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412781-BDF8-F14A-8A60-50F8363E0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6459" y="1160270"/>
            <a:ext cx="1253581" cy="40426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lIns="144000" tIns="36000" rIns="0" bIns="0" rtlCol="0" anchor="ctr" anchorCtr="0">
            <a:noAutofit/>
          </a:bodyPr>
          <a:lstStyle>
            <a:lvl1pPr marL="0" indent="0">
              <a:buNone/>
              <a:defRPr lang="en-GB" sz="1400" b="0" spc="100" dirty="0">
                <a:solidFill>
                  <a:schemeClr val="bg1"/>
                </a:solidFill>
                <a:latin typeface="Bebas Neue Regular" panose="020B0606020202050201" pitchFamily="34" charset="77"/>
                <a:ea typeface="Source Sans Pro SemiBold" panose="020B0503030403020204" pitchFamily="34" charset="0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76673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439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3F768-92E3-1443-9B5E-1EF446D5BD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7E9BD-DDE1-424F-AFDC-A638BCA0B8A5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23626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1004619-226E-7746-962A-353A61B3E14E}"/>
              </a:ext>
            </a:extLst>
          </p:cNvPr>
          <p:cNvSpPr/>
          <p:nvPr/>
        </p:nvSpPr>
        <p:spPr>
          <a:xfrm>
            <a:off x="0" y="3020291"/>
            <a:ext cx="12192000" cy="3851564"/>
          </a:xfrm>
          <a:custGeom>
            <a:avLst/>
            <a:gdLst>
              <a:gd name="connsiteX0" fmla="*/ 0 w 12192000"/>
              <a:gd name="connsiteY0" fmla="*/ 0 h 3851564"/>
              <a:gd name="connsiteX1" fmla="*/ 12041488 w 12192000"/>
              <a:gd name="connsiteY1" fmla="*/ 1108364 h 3851564"/>
              <a:gd name="connsiteX2" fmla="*/ 12192000 w 12192000"/>
              <a:gd name="connsiteY2" fmla="*/ 1108364 h 3851564"/>
              <a:gd name="connsiteX3" fmla="*/ 12192000 w 12192000"/>
              <a:gd name="connsiteY3" fmla="*/ 1122218 h 3851564"/>
              <a:gd name="connsiteX4" fmla="*/ 12192000 w 12192000"/>
              <a:gd name="connsiteY4" fmla="*/ 3851564 h 3851564"/>
              <a:gd name="connsiteX5" fmla="*/ 0 w 12192000"/>
              <a:gd name="connsiteY5" fmla="*/ 3851564 h 3851564"/>
              <a:gd name="connsiteX6" fmla="*/ 0 w 12192000"/>
              <a:gd name="connsiteY6" fmla="*/ 1122218 h 3851564"/>
              <a:gd name="connsiteX7" fmla="*/ 0 w 12192000"/>
              <a:gd name="connsiteY7" fmla="*/ 1108364 h 38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851564">
                <a:moveTo>
                  <a:pt x="0" y="0"/>
                </a:moveTo>
                <a:lnTo>
                  <a:pt x="12041488" y="1108364"/>
                </a:lnTo>
                <a:lnTo>
                  <a:pt x="12192000" y="1108364"/>
                </a:lnTo>
                <a:lnTo>
                  <a:pt x="12192000" y="1122218"/>
                </a:lnTo>
                <a:lnTo>
                  <a:pt x="12192000" y="3851564"/>
                </a:lnTo>
                <a:lnTo>
                  <a:pt x="0" y="3851564"/>
                </a:lnTo>
                <a:lnTo>
                  <a:pt x="0" y="1122218"/>
                </a:lnTo>
                <a:lnTo>
                  <a:pt x="0" y="1108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158D3-01F3-974D-9B09-8E93DCE38A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76348-6563-C242-8B99-12E3B67C3298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33648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1004619-226E-7746-962A-353A61B3E14E}"/>
              </a:ext>
            </a:extLst>
          </p:cNvPr>
          <p:cNvSpPr/>
          <p:nvPr/>
        </p:nvSpPr>
        <p:spPr>
          <a:xfrm>
            <a:off x="0" y="3020291"/>
            <a:ext cx="12192000" cy="3851564"/>
          </a:xfrm>
          <a:custGeom>
            <a:avLst/>
            <a:gdLst>
              <a:gd name="connsiteX0" fmla="*/ 0 w 12192000"/>
              <a:gd name="connsiteY0" fmla="*/ 0 h 3851564"/>
              <a:gd name="connsiteX1" fmla="*/ 12041488 w 12192000"/>
              <a:gd name="connsiteY1" fmla="*/ 1108364 h 3851564"/>
              <a:gd name="connsiteX2" fmla="*/ 12192000 w 12192000"/>
              <a:gd name="connsiteY2" fmla="*/ 1108364 h 3851564"/>
              <a:gd name="connsiteX3" fmla="*/ 12192000 w 12192000"/>
              <a:gd name="connsiteY3" fmla="*/ 1122218 h 3851564"/>
              <a:gd name="connsiteX4" fmla="*/ 12192000 w 12192000"/>
              <a:gd name="connsiteY4" fmla="*/ 3851564 h 3851564"/>
              <a:gd name="connsiteX5" fmla="*/ 0 w 12192000"/>
              <a:gd name="connsiteY5" fmla="*/ 3851564 h 3851564"/>
              <a:gd name="connsiteX6" fmla="*/ 0 w 12192000"/>
              <a:gd name="connsiteY6" fmla="*/ 1122218 h 3851564"/>
              <a:gd name="connsiteX7" fmla="*/ 0 w 12192000"/>
              <a:gd name="connsiteY7" fmla="*/ 1108364 h 38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851564">
                <a:moveTo>
                  <a:pt x="0" y="0"/>
                </a:moveTo>
                <a:lnTo>
                  <a:pt x="12041488" y="1108364"/>
                </a:lnTo>
                <a:lnTo>
                  <a:pt x="12192000" y="1108364"/>
                </a:lnTo>
                <a:lnTo>
                  <a:pt x="12192000" y="1122218"/>
                </a:lnTo>
                <a:lnTo>
                  <a:pt x="12192000" y="3851564"/>
                </a:lnTo>
                <a:lnTo>
                  <a:pt x="0" y="3851564"/>
                </a:lnTo>
                <a:lnTo>
                  <a:pt x="0" y="1122218"/>
                </a:lnTo>
                <a:lnTo>
                  <a:pt x="0" y="1108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77743540-12D0-D842-9D9A-BB2C7D194183}"/>
              </a:ext>
            </a:extLst>
          </p:cNvPr>
          <p:cNvSpPr/>
          <p:nvPr/>
        </p:nvSpPr>
        <p:spPr>
          <a:xfrm>
            <a:off x="8272903" y="2470262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4" name="Rectangle: Rounded Corners 41">
            <a:extLst>
              <a:ext uri="{FF2B5EF4-FFF2-40B4-BE49-F238E27FC236}">
                <a16:creationId xmlns:a16="http://schemas.microsoft.com/office/drawing/2014/main" id="{8B2ECFE6-0756-7144-BAE3-F27DB2FB3620}"/>
              </a:ext>
            </a:extLst>
          </p:cNvPr>
          <p:cNvSpPr/>
          <p:nvPr/>
        </p:nvSpPr>
        <p:spPr>
          <a:xfrm>
            <a:off x="1111243" y="2444996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13664-E8F2-CE4F-B2EF-FF7B284D36B3}"/>
              </a:ext>
            </a:extLst>
          </p:cNvPr>
          <p:cNvSpPr/>
          <p:nvPr/>
        </p:nvSpPr>
        <p:spPr>
          <a:xfrm>
            <a:off x="5988000" y="138922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1F98A9-2973-2749-81CC-A31305C0C949}"/>
              </a:ext>
            </a:extLst>
          </p:cNvPr>
          <p:cNvSpPr/>
          <p:nvPr/>
        </p:nvSpPr>
        <p:spPr>
          <a:xfrm>
            <a:off x="111208" y="129540"/>
            <a:ext cx="11969584" cy="6614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572E-FF77-3D4F-89C6-976E8D53C37A}"/>
              </a:ext>
            </a:extLst>
          </p:cNvPr>
          <p:cNvSpPr/>
          <p:nvPr/>
        </p:nvSpPr>
        <p:spPr>
          <a:xfrm>
            <a:off x="241311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42">
            <a:extLst>
              <a:ext uri="{FF2B5EF4-FFF2-40B4-BE49-F238E27FC236}">
                <a16:creationId xmlns:a16="http://schemas.microsoft.com/office/drawing/2014/main" id="{510A93B0-DE57-EE49-8631-8015008607D0}"/>
              </a:ext>
            </a:extLst>
          </p:cNvPr>
          <p:cNvSpPr/>
          <p:nvPr/>
        </p:nvSpPr>
        <p:spPr>
          <a:xfrm>
            <a:off x="4692073" y="2457629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F56BD-04D4-2C42-B0CB-EFA827C93750}"/>
              </a:ext>
            </a:extLst>
          </p:cNvPr>
          <p:cNvSpPr/>
          <p:nvPr/>
        </p:nvSpPr>
        <p:spPr>
          <a:xfrm>
            <a:off x="599394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2E5A2-1D1A-334C-91D0-DC5A7932C581}"/>
              </a:ext>
            </a:extLst>
          </p:cNvPr>
          <p:cNvSpPr/>
          <p:nvPr/>
        </p:nvSpPr>
        <p:spPr>
          <a:xfrm>
            <a:off x="957477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Chevron 47">
            <a:extLst>
              <a:ext uri="{FF2B5EF4-FFF2-40B4-BE49-F238E27FC236}">
                <a16:creationId xmlns:a16="http://schemas.microsoft.com/office/drawing/2014/main" id="{FDD88720-8CC4-1F4D-915B-6A38EF50DA2A}"/>
              </a:ext>
            </a:extLst>
          </p:cNvPr>
          <p:cNvSpPr/>
          <p:nvPr/>
        </p:nvSpPr>
        <p:spPr>
          <a:xfrm rot="5400000">
            <a:off x="5923595" y="-155991"/>
            <a:ext cx="344809" cy="65649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6AEA47-ECD1-994C-A401-FBB84166A7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50A21D-2C45-1B40-BEB2-D88E76422A40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AEE442C-0C2E-124C-A435-7F3E00D0B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335" y="364180"/>
            <a:ext cx="10036422" cy="950126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800" spc="100" dirty="0"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7C4236A-431A-154A-9221-5F3C396D2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2436" y="2738869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0021BBD-162F-9E48-8A21-C15D29042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7316" y="2744140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28BA9F6-AE6B-D947-B1FC-73E7531AD0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42196" y="2749411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E3C3ECC-3B75-1043-AB9D-63F833598C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286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89B04288-A03E-BE44-8F01-6EC20843C1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1165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9EC8EFAD-B771-E643-B033-8F1B5739BF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6044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8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21" grpId="0"/>
    </p:bld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1004619-226E-7746-962A-353A61B3E14E}"/>
              </a:ext>
            </a:extLst>
          </p:cNvPr>
          <p:cNvSpPr/>
          <p:nvPr/>
        </p:nvSpPr>
        <p:spPr>
          <a:xfrm>
            <a:off x="0" y="3020291"/>
            <a:ext cx="12192000" cy="3851564"/>
          </a:xfrm>
          <a:custGeom>
            <a:avLst/>
            <a:gdLst>
              <a:gd name="connsiteX0" fmla="*/ 0 w 12192000"/>
              <a:gd name="connsiteY0" fmla="*/ 0 h 3851564"/>
              <a:gd name="connsiteX1" fmla="*/ 12041488 w 12192000"/>
              <a:gd name="connsiteY1" fmla="*/ 1108364 h 3851564"/>
              <a:gd name="connsiteX2" fmla="*/ 12192000 w 12192000"/>
              <a:gd name="connsiteY2" fmla="*/ 1108364 h 3851564"/>
              <a:gd name="connsiteX3" fmla="*/ 12192000 w 12192000"/>
              <a:gd name="connsiteY3" fmla="*/ 1122218 h 3851564"/>
              <a:gd name="connsiteX4" fmla="*/ 12192000 w 12192000"/>
              <a:gd name="connsiteY4" fmla="*/ 3851564 h 3851564"/>
              <a:gd name="connsiteX5" fmla="*/ 0 w 12192000"/>
              <a:gd name="connsiteY5" fmla="*/ 3851564 h 3851564"/>
              <a:gd name="connsiteX6" fmla="*/ 0 w 12192000"/>
              <a:gd name="connsiteY6" fmla="*/ 1122218 h 3851564"/>
              <a:gd name="connsiteX7" fmla="*/ 0 w 12192000"/>
              <a:gd name="connsiteY7" fmla="*/ 1108364 h 38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851564">
                <a:moveTo>
                  <a:pt x="0" y="0"/>
                </a:moveTo>
                <a:lnTo>
                  <a:pt x="12041488" y="1108364"/>
                </a:lnTo>
                <a:lnTo>
                  <a:pt x="12192000" y="1108364"/>
                </a:lnTo>
                <a:lnTo>
                  <a:pt x="12192000" y="1122218"/>
                </a:lnTo>
                <a:lnTo>
                  <a:pt x="12192000" y="3851564"/>
                </a:lnTo>
                <a:lnTo>
                  <a:pt x="0" y="3851564"/>
                </a:lnTo>
                <a:lnTo>
                  <a:pt x="0" y="1122218"/>
                </a:lnTo>
                <a:lnTo>
                  <a:pt x="0" y="1108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77743540-12D0-D842-9D9A-BB2C7D194183}"/>
              </a:ext>
            </a:extLst>
          </p:cNvPr>
          <p:cNvSpPr/>
          <p:nvPr/>
        </p:nvSpPr>
        <p:spPr>
          <a:xfrm>
            <a:off x="8272903" y="2470262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4" name="Rectangle: Rounded Corners 41">
            <a:extLst>
              <a:ext uri="{FF2B5EF4-FFF2-40B4-BE49-F238E27FC236}">
                <a16:creationId xmlns:a16="http://schemas.microsoft.com/office/drawing/2014/main" id="{8B2ECFE6-0756-7144-BAE3-F27DB2FB3620}"/>
              </a:ext>
            </a:extLst>
          </p:cNvPr>
          <p:cNvSpPr/>
          <p:nvPr/>
        </p:nvSpPr>
        <p:spPr>
          <a:xfrm>
            <a:off x="1111243" y="2444996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13664-E8F2-CE4F-B2EF-FF7B284D36B3}"/>
              </a:ext>
            </a:extLst>
          </p:cNvPr>
          <p:cNvSpPr/>
          <p:nvPr/>
        </p:nvSpPr>
        <p:spPr>
          <a:xfrm>
            <a:off x="5988000" y="138922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1F98A9-2973-2749-81CC-A31305C0C949}"/>
              </a:ext>
            </a:extLst>
          </p:cNvPr>
          <p:cNvSpPr/>
          <p:nvPr/>
        </p:nvSpPr>
        <p:spPr>
          <a:xfrm>
            <a:off x="111208" y="129540"/>
            <a:ext cx="11969584" cy="6614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572E-FF77-3D4F-89C6-976E8D53C37A}"/>
              </a:ext>
            </a:extLst>
          </p:cNvPr>
          <p:cNvSpPr/>
          <p:nvPr/>
        </p:nvSpPr>
        <p:spPr>
          <a:xfrm>
            <a:off x="241311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42">
            <a:extLst>
              <a:ext uri="{FF2B5EF4-FFF2-40B4-BE49-F238E27FC236}">
                <a16:creationId xmlns:a16="http://schemas.microsoft.com/office/drawing/2014/main" id="{510A93B0-DE57-EE49-8631-8015008607D0}"/>
              </a:ext>
            </a:extLst>
          </p:cNvPr>
          <p:cNvSpPr/>
          <p:nvPr/>
        </p:nvSpPr>
        <p:spPr>
          <a:xfrm>
            <a:off x="4692073" y="2457629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F56BD-04D4-2C42-B0CB-EFA827C93750}"/>
              </a:ext>
            </a:extLst>
          </p:cNvPr>
          <p:cNvSpPr/>
          <p:nvPr/>
        </p:nvSpPr>
        <p:spPr>
          <a:xfrm>
            <a:off x="599394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2E5A2-1D1A-334C-91D0-DC5A7932C581}"/>
              </a:ext>
            </a:extLst>
          </p:cNvPr>
          <p:cNvSpPr/>
          <p:nvPr/>
        </p:nvSpPr>
        <p:spPr>
          <a:xfrm>
            <a:off x="957477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Chevron 47">
            <a:extLst>
              <a:ext uri="{FF2B5EF4-FFF2-40B4-BE49-F238E27FC236}">
                <a16:creationId xmlns:a16="http://schemas.microsoft.com/office/drawing/2014/main" id="{FDD88720-8CC4-1F4D-915B-6A38EF50DA2A}"/>
              </a:ext>
            </a:extLst>
          </p:cNvPr>
          <p:cNvSpPr/>
          <p:nvPr/>
        </p:nvSpPr>
        <p:spPr>
          <a:xfrm rot="5400000">
            <a:off x="5923595" y="-155991"/>
            <a:ext cx="344809" cy="65649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6AEA47-ECD1-994C-A401-FBB84166A7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50A21D-2C45-1B40-BEB2-D88E76422A40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AEE442C-0C2E-124C-A435-7F3E00D0B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335" y="364180"/>
            <a:ext cx="10036422" cy="950126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800" spc="100" dirty="0"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7C4236A-431A-154A-9221-5F3C396D2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2436" y="2738869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accent2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0021BBD-162F-9E48-8A21-C15D29042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7316" y="2744140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accent3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28BA9F6-AE6B-D947-B1FC-73E7531AD0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42196" y="2749411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accent4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E3C3ECC-3B75-1043-AB9D-63F833598C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286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89B04288-A03E-BE44-8F01-6EC20843C1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1165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9EC8EFAD-B771-E643-B033-8F1B5739BF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6044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0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21" grpId="0"/>
    </p:bld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1004619-226E-7746-962A-353A61B3E14E}"/>
              </a:ext>
            </a:extLst>
          </p:cNvPr>
          <p:cNvSpPr/>
          <p:nvPr/>
        </p:nvSpPr>
        <p:spPr>
          <a:xfrm>
            <a:off x="0" y="3020291"/>
            <a:ext cx="12192000" cy="3851564"/>
          </a:xfrm>
          <a:custGeom>
            <a:avLst/>
            <a:gdLst>
              <a:gd name="connsiteX0" fmla="*/ 0 w 12192000"/>
              <a:gd name="connsiteY0" fmla="*/ 0 h 3851564"/>
              <a:gd name="connsiteX1" fmla="*/ 12041488 w 12192000"/>
              <a:gd name="connsiteY1" fmla="*/ 1108364 h 3851564"/>
              <a:gd name="connsiteX2" fmla="*/ 12192000 w 12192000"/>
              <a:gd name="connsiteY2" fmla="*/ 1108364 h 3851564"/>
              <a:gd name="connsiteX3" fmla="*/ 12192000 w 12192000"/>
              <a:gd name="connsiteY3" fmla="*/ 1122218 h 3851564"/>
              <a:gd name="connsiteX4" fmla="*/ 12192000 w 12192000"/>
              <a:gd name="connsiteY4" fmla="*/ 3851564 h 3851564"/>
              <a:gd name="connsiteX5" fmla="*/ 0 w 12192000"/>
              <a:gd name="connsiteY5" fmla="*/ 3851564 h 3851564"/>
              <a:gd name="connsiteX6" fmla="*/ 0 w 12192000"/>
              <a:gd name="connsiteY6" fmla="*/ 1122218 h 3851564"/>
              <a:gd name="connsiteX7" fmla="*/ 0 w 12192000"/>
              <a:gd name="connsiteY7" fmla="*/ 1108364 h 38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851564">
                <a:moveTo>
                  <a:pt x="0" y="0"/>
                </a:moveTo>
                <a:lnTo>
                  <a:pt x="12041488" y="1108364"/>
                </a:lnTo>
                <a:lnTo>
                  <a:pt x="12192000" y="1108364"/>
                </a:lnTo>
                <a:lnTo>
                  <a:pt x="12192000" y="1122218"/>
                </a:lnTo>
                <a:lnTo>
                  <a:pt x="12192000" y="3851564"/>
                </a:lnTo>
                <a:lnTo>
                  <a:pt x="0" y="3851564"/>
                </a:lnTo>
                <a:lnTo>
                  <a:pt x="0" y="1122218"/>
                </a:lnTo>
                <a:lnTo>
                  <a:pt x="0" y="1108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77743540-12D0-D842-9D9A-BB2C7D194183}"/>
              </a:ext>
            </a:extLst>
          </p:cNvPr>
          <p:cNvSpPr/>
          <p:nvPr/>
        </p:nvSpPr>
        <p:spPr>
          <a:xfrm>
            <a:off x="8272903" y="2470262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tx2">
              <a:lumMod val="25000"/>
            </a:schemeClr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4" name="Rectangle: Rounded Corners 41">
            <a:extLst>
              <a:ext uri="{FF2B5EF4-FFF2-40B4-BE49-F238E27FC236}">
                <a16:creationId xmlns:a16="http://schemas.microsoft.com/office/drawing/2014/main" id="{8B2ECFE6-0756-7144-BAE3-F27DB2FB3620}"/>
              </a:ext>
            </a:extLst>
          </p:cNvPr>
          <p:cNvSpPr/>
          <p:nvPr/>
        </p:nvSpPr>
        <p:spPr>
          <a:xfrm>
            <a:off x="1111243" y="2444996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tx2">
              <a:lumMod val="25000"/>
            </a:schemeClr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13664-E8F2-CE4F-B2EF-FF7B284D36B3}"/>
              </a:ext>
            </a:extLst>
          </p:cNvPr>
          <p:cNvSpPr/>
          <p:nvPr/>
        </p:nvSpPr>
        <p:spPr>
          <a:xfrm>
            <a:off x="5988000" y="138922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1F98A9-2973-2749-81CC-A31305C0C949}"/>
              </a:ext>
            </a:extLst>
          </p:cNvPr>
          <p:cNvSpPr/>
          <p:nvPr/>
        </p:nvSpPr>
        <p:spPr>
          <a:xfrm>
            <a:off x="111208" y="129540"/>
            <a:ext cx="11969584" cy="6614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572E-FF77-3D4F-89C6-976E8D53C37A}"/>
              </a:ext>
            </a:extLst>
          </p:cNvPr>
          <p:cNvSpPr/>
          <p:nvPr/>
        </p:nvSpPr>
        <p:spPr>
          <a:xfrm>
            <a:off x="241311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42">
            <a:extLst>
              <a:ext uri="{FF2B5EF4-FFF2-40B4-BE49-F238E27FC236}">
                <a16:creationId xmlns:a16="http://schemas.microsoft.com/office/drawing/2014/main" id="{510A93B0-DE57-EE49-8631-8015008607D0}"/>
              </a:ext>
            </a:extLst>
          </p:cNvPr>
          <p:cNvSpPr/>
          <p:nvPr/>
        </p:nvSpPr>
        <p:spPr>
          <a:xfrm>
            <a:off x="4692073" y="2457629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tx2">
              <a:lumMod val="25000"/>
            </a:schemeClr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F56BD-04D4-2C42-B0CB-EFA827C93750}"/>
              </a:ext>
            </a:extLst>
          </p:cNvPr>
          <p:cNvSpPr/>
          <p:nvPr/>
        </p:nvSpPr>
        <p:spPr>
          <a:xfrm>
            <a:off x="599394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2E5A2-1D1A-334C-91D0-DC5A7932C581}"/>
              </a:ext>
            </a:extLst>
          </p:cNvPr>
          <p:cNvSpPr/>
          <p:nvPr/>
        </p:nvSpPr>
        <p:spPr>
          <a:xfrm>
            <a:off x="957477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Chevron 47">
            <a:extLst>
              <a:ext uri="{FF2B5EF4-FFF2-40B4-BE49-F238E27FC236}">
                <a16:creationId xmlns:a16="http://schemas.microsoft.com/office/drawing/2014/main" id="{FDD88720-8CC4-1F4D-915B-6A38EF50DA2A}"/>
              </a:ext>
            </a:extLst>
          </p:cNvPr>
          <p:cNvSpPr/>
          <p:nvPr/>
        </p:nvSpPr>
        <p:spPr>
          <a:xfrm rot="5400000">
            <a:off x="5923595" y="-155991"/>
            <a:ext cx="344809" cy="65649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6AEA47-ECD1-994C-A401-FBB84166A7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50A21D-2C45-1B40-BEB2-D88E76422A40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AEE442C-0C2E-124C-A435-7F3E00D0B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335" y="364180"/>
            <a:ext cx="10036422" cy="950126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800" spc="10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7C4236A-431A-154A-9221-5F3C396D2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2436" y="2738869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0021BBD-162F-9E48-8A21-C15D29042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7316" y="2744140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28BA9F6-AE6B-D947-B1FC-73E7531AD0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42196" y="2749411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E3C3ECC-3B75-1043-AB9D-63F833598C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286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89B04288-A03E-BE44-8F01-6EC20843C1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1165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9EC8EFAD-B771-E643-B033-8F1B5739BF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6044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21" grpId="0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85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1004619-226E-7746-962A-353A61B3E14E}"/>
              </a:ext>
            </a:extLst>
          </p:cNvPr>
          <p:cNvSpPr/>
          <p:nvPr/>
        </p:nvSpPr>
        <p:spPr>
          <a:xfrm>
            <a:off x="0" y="3020291"/>
            <a:ext cx="12192000" cy="3851564"/>
          </a:xfrm>
          <a:custGeom>
            <a:avLst/>
            <a:gdLst>
              <a:gd name="connsiteX0" fmla="*/ 0 w 12192000"/>
              <a:gd name="connsiteY0" fmla="*/ 0 h 3851564"/>
              <a:gd name="connsiteX1" fmla="*/ 12041488 w 12192000"/>
              <a:gd name="connsiteY1" fmla="*/ 1108364 h 3851564"/>
              <a:gd name="connsiteX2" fmla="*/ 12192000 w 12192000"/>
              <a:gd name="connsiteY2" fmla="*/ 1108364 h 3851564"/>
              <a:gd name="connsiteX3" fmla="*/ 12192000 w 12192000"/>
              <a:gd name="connsiteY3" fmla="*/ 1122218 h 3851564"/>
              <a:gd name="connsiteX4" fmla="*/ 12192000 w 12192000"/>
              <a:gd name="connsiteY4" fmla="*/ 3851564 h 3851564"/>
              <a:gd name="connsiteX5" fmla="*/ 0 w 12192000"/>
              <a:gd name="connsiteY5" fmla="*/ 3851564 h 3851564"/>
              <a:gd name="connsiteX6" fmla="*/ 0 w 12192000"/>
              <a:gd name="connsiteY6" fmla="*/ 1122218 h 3851564"/>
              <a:gd name="connsiteX7" fmla="*/ 0 w 12192000"/>
              <a:gd name="connsiteY7" fmla="*/ 1108364 h 38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851564">
                <a:moveTo>
                  <a:pt x="0" y="0"/>
                </a:moveTo>
                <a:lnTo>
                  <a:pt x="12041488" y="1108364"/>
                </a:lnTo>
                <a:lnTo>
                  <a:pt x="12192000" y="1108364"/>
                </a:lnTo>
                <a:lnTo>
                  <a:pt x="12192000" y="1122218"/>
                </a:lnTo>
                <a:lnTo>
                  <a:pt x="12192000" y="3851564"/>
                </a:lnTo>
                <a:lnTo>
                  <a:pt x="0" y="3851564"/>
                </a:lnTo>
                <a:lnTo>
                  <a:pt x="0" y="1122218"/>
                </a:lnTo>
                <a:lnTo>
                  <a:pt x="0" y="1108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77743540-12D0-D842-9D9A-BB2C7D194183}"/>
              </a:ext>
            </a:extLst>
          </p:cNvPr>
          <p:cNvSpPr/>
          <p:nvPr/>
        </p:nvSpPr>
        <p:spPr>
          <a:xfrm>
            <a:off x="8272903" y="2470262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accent6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4" name="Rectangle: Rounded Corners 41">
            <a:extLst>
              <a:ext uri="{FF2B5EF4-FFF2-40B4-BE49-F238E27FC236}">
                <a16:creationId xmlns:a16="http://schemas.microsoft.com/office/drawing/2014/main" id="{8B2ECFE6-0756-7144-BAE3-F27DB2FB3620}"/>
              </a:ext>
            </a:extLst>
          </p:cNvPr>
          <p:cNvSpPr/>
          <p:nvPr/>
        </p:nvSpPr>
        <p:spPr>
          <a:xfrm>
            <a:off x="1111243" y="2444996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13664-E8F2-CE4F-B2EF-FF7B284D36B3}"/>
              </a:ext>
            </a:extLst>
          </p:cNvPr>
          <p:cNvSpPr/>
          <p:nvPr/>
        </p:nvSpPr>
        <p:spPr>
          <a:xfrm>
            <a:off x="5988000" y="138922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1F98A9-2973-2749-81CC-A31305C0C949}"/>
              </a:ext>
            </a:extLst>
          </p:cNvPr>
          <p:cNvSpPr/>
          <p:nvPr/>
        </p:nvSpPr>
        <p:spPr>
          <a:xfrm>
            <a:off x="111208" y="129540"/>
            <a:ext cx="11969584" cy="6614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572E-FF77-3D4F-89C6-976E8D53C37A}"/>
              </a:ext>
            </a:extLst>
          </p:cNvPr>
          <p:cNvSpPr/>
          <p:nvPr/>
        </p:nvSpPr>
        <p:spPr>
          <a:xfrm>
            <a:off x="241311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42">
            <a:extLst>
              <a:ext uri="{FF2B5EF4-FFF2-40B4-BE49-F238E27FC236}">
                <a16:creationId xmlns:a16="http://schemas.microsoft.com/office/drawing/2014/main" id="{510A93B0-DE57-EE49-8631-8015008607D0}"/>
              </a:ext>
            </a:extLst>
          </p:cNvPr>
          <p:cNvSpPr/>
          <p:nvPr/>
        </p:nvSpPr>
        <p:spPr>
          <a:xfrm>
            <a:off x="4692073" y="2457629"/>
            <a:ext cx="2819752" cy="3168014"/>
          </a:xfrm>
          <a:prstGeom prst="roundRect">
            <a:avLst>
              <a:gd name="adj" fmla="val 5261"/>
            </a:avLst>
          </a:prstGeom>
          <a:solidFill>
            <a:schemeClr val="accent4"/>
          </a:solidFill>
          <a:ln>
            <a:noFill/>
          </a:ln>
          <a:effectLst>
            <a:outerShdw blurRad="190500" dist="38100" dir="60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F56BD-04D4-2C42-B0CB-EFA827C93750}"/>
              </a:ext>
            </a:extLst>
          </p:cNvPr>
          <p:cNvSpPr/>
          <p:nvPr/>
        </p:nvSpPr>
        <p:spPr>
          <a:xfrm>
            <a:off x="599394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2E5A2-1D1A-334C-91D0-DC5A7932C581}"/>
              </a:ext>
            </a:extLst>
          </p:cNvPr>
          <p:cNvSpPr/>
          <p:nvPr/>
        </p:nvSpPr>
        <p:spPr>
          <a:xfrm>
            <a:off x="9574779" y="338035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Chevron 47">
            <a:extLst>
              <a:ext uri="{FF2B5EF4-FFF2-40B4-BE49-F238E27FC236}">
                <a16:creationId xmlns:a16="http://schemas.microsoft.com/office/drawing/2014/main" id="{FDD88720-8CC4-1F4D-915B-6A38EF50DA2A}"/>
              </a:ext>
            </a:extLst>
          </p:cNvPr>
          <p:cNvSpPr/>
          <p:nvPr/>
        </p:nvSpPr>
        <p:spPr>
          <a:xfrm rot="5400000">
            <a:off x="5923595" y="-155991"/>
            <a:ext cx="344809" cy="65649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6AEA47-ECD1-994C-A401-FBB84166A7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50A21D-2C45-1B40-BEB2-D88E76422A40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AEE442C-0C2E-124C-A435-7F3E00D0B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335" y="364180"/>
            <a:ext cx="10036422" cy="950126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800" spc="10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7C4236A-431A-154A-9221-5F3C396D2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2436" y="2738869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0021BBD-162F-9E48-8A21-C15D29042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7316" y="2744140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28BA9F6-AE6B-D947-B1FC-73E7531AD0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42196" y="2749411"/>
            <a:ext cx="2657366" cy="677481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>
            <a:lvl1pPr marL="0" indent="0">
              <a:buNone/>
              <a:defRPr lang="en-GB" sz="2000" spc="90" dirty="0">
                <a:solidFill>
                  <a:schemeClr val="tx1"/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7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E3C3ECC-3B75-1043-AB9D-63F833598C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286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89B04288-A03E-BE44-8F01-6EC20843C1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1165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9EC8EFAD-B771-E643-B033-8F1B5739BF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6044" y="3687231"/>
            <a:ext cx="2429668" cy="1619556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600" smtClean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21" grpId="0"/>
    </p:bld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8" descr="An organic corner shape">
            <a:extLst>
              <a:ext uri="{FF2B5EF4-FFF2-40B4-BE49-F238E27FC236}">
                <a16:creationId xmlns:a16="http://schemas.microsoft.com/office/drawing/2014/main" id="{A179C1C6-D09A-9740-BE93-E386D96A6419}"/>
              </a:ext>
            </a:extLst>
          </p:cNvPr>
          <p:cNvSpPr/>
          <p:nvPr/>
        </p:nvSpPr>
        <p:spPr>
          <a:xfrm rot="5400000" flipV="1">
            <a:off x="-1672192" y="1662066"/>
            <a:ext cx="6868126" cy="3523741"/>
          </a:xfrm>
          <a:custGeom>
            <a:avLst/>
            <a:gdLst>
              <a:gd name="connsiteX0" fmla="*/ 0 w 4837616"/>
              <a:gd name="connsiteY0" fmla="*/ 0 h 4837527"/>
              <a:gd name="connsiteX1" fmla="*/ 4837528 w 4837616"/>
              <a:gd name="connsiteY1" fmla="*/ 0 h 4837527"/>
              <a:gd name="connsiteX2" fmla="*/ 4497542 w 4837616"/>
              <a:gd name="connsiteY2" fmla="*/ 1313043 h 4837527"/>
              <a:gd name="connsiteX3" fmla="*/ 3023248 w 4837616"/>
              <a:gd name="connsiteY3" fmla="*/ 1082685 h 4837527"/>
              <a:gd name="connsiteX4" fmla="*/ 1704653 w 4837616"/>
              <a:gd name="connsiteY4" fmla="*/ 3628146 h 4837527"/>
              <a:gd name="connsiteX5" fmla="*/ 0 w 4837616"/>
              <a:gd name="connsiteY5" fmla="*/ 4837528 h 4837527"/>
              <a:gd name="connsiteX6" fmla="*/ 0 w 4837616"/>
              <a:gd name="connsiteY6" fmla="*/ 0 h 483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37616" h="4837527">
                <a:moveTo>
                  <a:pt x="0" y="0"/>
                </a:moveTo>
                <a:lnTo>
                  <a:pt x="4837528" y="0"/>
                </a:lnTo>
                <a:cubicBezTo>
                  <a:pt x="4837528" y="0"/>
                  <a:pt x="4852421" y="1118747"/>
                  <a:pt x="4497542" y="1313043"/>
                </a:cubicBezTo>
                <a:cubicBezTo>
                  <a:pt x="4065585" y="1549541"/>
                  <a:pt x="3605110" y="915421"/>
                  <a:pt x="3023248" y="1082685"/>
                </a:cubicBezTo>
                <a:cubicBezTo>
                  <a:pt x="2359205" y="1273571"/>
                  <a:pt x="2443170" y="2530545"/>
                  <a:pt x="1704653" y="3628146"/>
                </a:cubicBezTo>
                <a:cubicBezTo>
                  <a:pt x="1100169" y="4526544"/>
                  <a:pt x="0" y="4837528"/>
                  <a:pt x="0" y="483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>
              <a:solidFill>
                <a:schemeClr val="lt1"/>
              </a:solidFill>
              <a:latin typeface="Bebas Neue Regular" panose="020B0606020202050201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8BDE7-9F0D-3B4B-8120-5FC5DB65DB53}"/>
              </a:ext>
            </a:extLst>
          </p:cNvPr>
          <p:cNvCxnSpPr>
            <a:cxnSpLocks/>
          </p:cNvCxnSpPr>
          <p:nvPr/>
        </p:nvCxnSpPr>
        <p:spPr>
          <a:xfrm flipH="1">
            <a:off x="6459133" y="1592199"/>
            <a:ext cx="2685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aphic 2" descr="Laptop with phone and calculator">
            <a:extLst>
              <a:ext uri="{FF2B5EF4-FFF2-40B4-BE49-F238E27FC236}">
                <a16:creationId xmlns:a16="http://schemas.microsoft.com/office/drawing/2014/main" id="{47333996-3E93-AD42-94E0-3116710CB9EE}"/>
              </a:ext>
            </a:extLst>
          </p:cNvPr>
          <p:cNvGrpSpPr/>
          <p:nvPr/>
        </p:nvGrpSpPr>
        <p:grpSpPr>
          <a:xfrm flipH="1">
            <a:off x="-1857460" y="-838201"/>
            <a:ext cx="8679067" cy="8679067"/>
            <a:chOff x="62350" y="0"/>
            <a:chExt cx="6858000" cy="6858000"/>
          </a:xfrm>
        </p:grpSpPr>
        <p:sp>
          <p:nvSpPr>
            <p:cNvPr id="10" name="Freeform: Shape 4">
              <a:extLst>
                <a:ext uri="{FF2B5EF4-FFF2-40B4-BE49-F238E27FC236}">
                  <a16:creationId xmlns:a16="http://schemas.microsoft.com/office/drawing/2014/main" id="{EB76033E-16F8-C845-B6D9-4464E58EAFF5}"/>
                </a:ext>
              </a:extLst>
            </p:cNvPr>
            <p:cNvSpPr/>
            <p:nvPr/>
          </p:nvSpPr>
          <p:spPr>
            <a:xfrm rot="-661740">
              <a:off x="832367" y="3199800"/>
              <a:ext cx="1578719" cy="2128771"/>
            </a:xfrm>
            <a:custGeom>
              <a:avLst/>
              <a:gdLst>
                <a:gd name="connsiteX0" fmla="*/ 0 w 1578719"/>
                <a:gd name="connsiteY0" fmla="*/ 0 h 2128771"/>
                <a:gd name="connsiteX1" fmla="*/ 1578720 w 1578719"/>
                <a:gd name="connsiteY1" fmla="*/ 0 h 2128771"/>
                <a:gd name="connsiteX2" fmla="*/ 1578720 w 1578719"/>
                <a:gd name="connsiteY2" fmla="*/ 2128772 h 2128771"/>
                <a:gd name="connsiteX3" fmla="*/ 0 w 1578719"/>
                <a:gd name="connsiteY3" fmla="*/ 2128772 h 212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8719" h="2128771">
                  <a:moveTo>
                    <a:pt x="0" y="0"/>
                  </a:moveTo>
                  <a:lnTo>
                    <a:pt x="1578720" y="0"/>
                  </a:lnTo>
                  <a:lnTo>
                    <a:pt x="1578720" y="2128772"/>
                  </a:lnTo>
                  <a:lnTo>
                    <a:pt x="0" y="2128772"/>
                  </a:lnTo>
                  <a:close/>
                </a:path>
              </a:pathLst>
            </a:custGeom>
            <a:solidFill>
              <a:schemeClr val="accent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11" name="Graphic 2" descr="Laptop with phone and calculator">
              <a:extLst>
                <a:ext uri="{FF2B5EF4-FFF2-40B4-BE49-F238E27FC236}">
                  <a16:creationId xmlns:a16="http://schemas.microsoft.com/office/drawing/2014/main" id="{D89C851E-6543-B843-BEA6-98E6FB8E9E93}"/>
                </a:ext>
              </a:extLst>
            </p:cNvPr>
            <p:cNvGrpSpPr/>
            <p:nvPr/>
          </p:nvGrpSpPr>
          <p:grpSpPr>
            <a:xfrm>
              <a:off x="1579175" y="3466983"/>
              <a:ext cx="1578768" cy="2128837"/>
              <a:chOff x="1579175" y="3466983"/>
              <a:chExt cx="1578768" cy="2128837"/>
            </a:xfrm>
          </p:grpSpPr>
          <p:sp>
            <p:nvSpPr>
              <p:cNvPr id="154" name="Freeform: Shape 6">
                <a:extLst>
                  <a:ext uri="{FF2B5EF4-FFF2-40B4-BE49-F238E27FC236}">
                    <a16:creationId xmlns:a16="http://schemas.microsoft.com/office/drawing/2014/main" id="{E04D056C-0630-014E-998D-5AC19C36FBBC}"/>
                  </a:ext>
                </a:extLst>
              </p:cNvPr>
              <p:cNvSpPr/>
              <p:nvPr/>
            </p:nvSpPr>
            <p:spPr>
              <a:xfrm>
                <a:off x="1579175" y="3466983"/>
                <a:ext cx="1578768" cy="2128837"/>
              </a:xfrm>
              <a:custGeom>
                <a:avLst/>
                <a:gdLst>
                  <a:gd name="connsiteX0" fmla="*/ 0 w 1578768"/>
                  <a:gd name="connsiteY0" fmla="*/ 0 h 2128837"/>
                  <a:gd name="connsiteX1" fmla="*/ 1578769 w 1578768"/>
                  <a:gd name="connsiteY1" fmla="*/ 0 h 2128837"/>
                  <a:gd name="connsiteX2" fmla="*/ 1578769 w 1578768"/>
                  <a:gd name="connsiteY2" fmla="*/ 2128838 h 2128837"/>
                  <a:gd name="connsiteX3" fmla="*/ 0 w 1578768"/>
                  <a:gd name="connsiteY3" fmla="*/ 2128838 h 212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768" h="2128837">
                    <a:moveTo>
                      <a:pt x="0" y="0"/>
                    </a:moveTo>
                    <a:lnTo>
                      <a:pt x="1578769" y="0"/>
                    </a:lnTo>
                    <a:lnTo>
                      <a:pt x="1578769" y="2128838"/>
                    </a:lnTo>
                    <a:lnTo>
                      <a:pt x="0" y="2128838"/>
                    </a:lnTo>
                    <a:close/>
                  </a:path>
                </a:pathLst>
              </a:custGeom>
              <a:solidFill>
                <a:srgbClr val="F2F2F2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55" name="Freeform: Shape 7">
                <a:extLst>
                  <a:ext uri="{FF2B5EF4-FFF2-40B4-BE49-F238E27FC236}">
                    <a16:creationId xmlns:a16="http://schemas.microsoft.com/office/drawing/2014/main" id="{FF056DCA-6163-9349-AA13-541517B325A7}"/>
                  </a:ext>
                </a:extLst>
              </p:cNvPr>
              <p:cNvSpPr/>
              <p:nvPr/>
            </p:nvSpPr>
            <p:spPr>
              <a:xfrm>
                <a:off x="1804203" y="3813276"/>
                <a:ext cx="1128712" cy="1453038"/>
              </a:xfrm>
              <a:custGeom>
                <a:avLst/>
                <a:gdLst>
                  <a:gd name="connsiteX0" fmla="*/ 1128713 w 1128712"/>
                  <a:gd name="connsiteY0" fmla="*/ 1453039 h 1453038"/>
                  <a:gd name="connsiteX1" fmla="*/ 0 w 1128712"/>
                  <a:gd name="connsiteY1" fmla="*/ 1453039 h 1453038"/>
                  <a:gd name="connsiteX2" fmla="*/ 0 w 1128712"/>
                  <a:gd name="connsiteY2" fmla="*/ 1445895 h 1453038"/>
                  <a:gd name="connsiteX3" fmla="*/ 1128713 w 1128712"/>
                  <a:gd name="connsiteY3" fmla="*/ 1445895 h 1453038"/>
                  <a:gd name="connsiteX4" fmla="*/ 1128713 w 1128712"/>
                  <a:gd name="connsiteY4" fmla="*/ 1453039 h 1453038"/>
                  <a:gd name="connsiteX5" fmla="*/ 1128713 w 1128712"/>
                  <a:gd name="connsiteY5" fmla="*/ 1380173 h 1453038"/>
                  <a:gd name="connsiteX6" fmla="*/ 0 w 1128712"/>
                  <a:gd name="connsiteY6" fmla="*/ 1380173 h 1453038"/>
                  <a:gd name="connsiteX7" fmla="*/ 0 w 1128712"/>
                  <a:gd name="connsiteY7" fmla="*/ 1387316 h 1453038"/>
                  <a:gd name="connsiteX8" fmla="*/ 1128713 w 1128712"/>
                  <a:gd name="connsiteY8" fmla="*/ 1387316 h 1453038"/>
                  <a:gd name="connsiteX9" fmla="*/ 1128713 w 1128712"/>
                  <a:gd name="connsiteY9" fmla="*/ 1380173 h 1453038"/>
                  <a:gd name="connsiteX10" fmla="*/ 1128713 w 1128712"/>
                  <a:gd name="connsiteY10" fmla="*/ 1314450 h 1453038"/>
                  <a:gd name="connsiteX11" fmla="*/ 0 w 1128712"/>
                  <a:gd name="connsiteY11" fmla="*/ 1314450 h 1453038"/>
                  <a:gd name="connsiteX12" fmla="*/ 0 w 1128712"/>
                  <a:gd name="connsiteY12" fmla="*/ 1321594 h 1453038"/>
                  <a:gd name="connsiteX13" fmla="*/ 1128713 w 1128712"/>
                  <a:gd name="connsiteY13" fmla="*/ 1321594 h 1453038"/>
                  <a:gd name="connsiteX14" fmla="*/ 1128713 w 1128712"/>
                  <a:gd name="connsiteY14" fmla="*/ 1314450 h 1453038"/>
                  <a:gd name="connsiteX15" fmla="*/ 1128713 w 1128712"/>
                  <a:gd name="connsiteY15" fmla="*/ 1248727 h 1453038"/>
                  <a:gd name="connsiteX16" fmla="*/ 0 w 1128712"/>
                  <a:gd name="connsiteY16" fmla="*/ 1248727 h 1453038"/>
                  <a:gd name="connsiteX17" fmla="*/ 0 w 1128712"/>
                  <a:gd name="connsiteY17" fmla="*/ 1255871 h 1453038"/>
                  <a:gd name="connsiteX18" fmla="*/ 1128713 w 1128712"/>
                  <a:gd name="connsiteY18" fmla="*/ 1255871 h 1453038"/>
                  <a:gd name="connsiteX19" fmla="*/ 1128713 w 1128712"/>
                  <a:gd name="connsiteY19" fmla="*/ 1248727 h 1453038"/>
                  <a:gd name="connsiteX20" fmla="*/ 1128713 w 1128712"/>
                  <a:gd name="connsiteY20" fmla="*/ 1183005 h 1453038"/>
                  <a:gd name="connsiteX21" fmla="*/ 0 w 1128712"/>
                  <a:gd name="connsiteY21" fmla="*/ 1183005 h 1453038"/>
                  <a:gd name="connsiteX22" fmla="*/ 0 w 1128712"/>
                  <a:gd name="connsiteY22" fmla="*/ 1190149 h 1453038"/>
                  <a:gd name="connsiteX23" fmla="*/ 1128713 w 1128712"/>
                  <a:gd name="connsiteY23" fmla="*/ 1190149 h 1453038"/>
                  <a:gd name="connsiteX24" fmla="*/ 1128713 w 1128712"/>
                  <a:gd name="connsiteY24" fmla="*/ 1183005 h 1453038"/>
                  <a:gd name="connsiteX25" fmla="*/ 1128713 w 1128712"/>
                  <a:gd name="connsiteY25" fmla="*/ 1117283 h 1453038"/>
                  <a:gd name="connsiteX26" fmla="*/ 0 w 1128712"/>
                  <a:gd name="connsiteY26" fmla="*/ 1117283 h 1453038"/>
                  <a:gd name="connsiteX27" fmla="*/ 0 w 1128712"/>
                  <a:gd name="connsiteY27" fmla="*/ 1124426 h 1453038"/>
                  <a:gd name="connsiteX28" fmla="*/ 1128713 w 1128712"/>
                  <a:gd name="connsiteY28" fmla="*/ 1124426 h 1453038"/>
                  <a:gd name="connsiteX29" fmla="*/ 1128713 w 1128712"/>
                  <a:gd name="connsiteY29" fmla="*/ 1117283 h 1453038"/>
                  <a:gd name="connsiteX30" fmla="*/ 1128713 w 1128712"/>
                  <a:gd name="connsiteY30" fmla="*/ 1051560 h 1453038"/>
                  <a:gd name="connsiteX31" fmla="*/ 0 w 1128712"/>
                  <a:gd name="connsiteY31" fmla="*/ 1051560 h 1453038"/>
                  <a:gd name="connsiteX32" fmla="*/ 0 w 1128712"/>
                  <a:gd name="connsiteY32" fmla="*/ 1058704 h 1453038"/>
                  <a:gd name="connsiteX33" fmla="*/ 1128713 w 1128712"/>
                  <a:gd name="connsiteY33" fmla="*/ 1058704 h 1453038"/>
                  <a:gd name="connsiteX34" fmla="*/ 1128713 w 1128712"/>
                  <a:gd name="connsiteY34" fmla="*/ 1051560 h 1453038"/>
                  <a:gd name="connsiteX35" fmla="*/ 1128713 w 1128712"/>
                  <a:gd name="connsiteY35" fmla="*/ 985838 h 1453038"/>
                  <a:gd name="connsiteX36" fmla="*/ 0 w 1128712"/>
                  <a:gd name="connsiteY36" fmla="*/ 985838 h 1453038"/>
                  <a:gd name="connsiteX37" fmla="*/ 0 w 1128712"/>
                  <a:gd name="connsiteY37" fmla="*/ 992981 h 1453038"/>
                  <a:gd name="connsiteX38" fmla="*/ 1128713 w 1128712"/>
                  <a:gd name="connsiteY38" fmla="*/ 992981 h 1453038"/>
                  <a:gd name="connsiteX39" fmla="*/ 1128713 w 1128712"/>
                  <a:gd name="connsiteY39" fmla="*/ 985838 h 1453038"/>
                  <a:gd name="connsiteX40" fmla="*/ 1128713 w 1128712"/>
                  <a:gd name="connsiteY40" fmla="*/ 920115 h 1453038"/>
                  <a:gd name="connsiteX41" fmla="*/ 0 w 1128712"/>
                  <a:gd name="connsiteY41" fmla="*/ 920115 h 1453038"/>
                  <a:gd name="connsiteX42" fmla="*/ 0 w 1128712"/>
                  <a:gd name="connsiteY42" fmla="*/ 927259 h 1453038"/>
                  <a:gd name="connsiteX43" fmla="*/ 1128713 w 1128712"/>
                  <a:gd name="connsiteY43" fmla="*/ 927259 h 1453038"/>
                  <a:gd name="connsiteX44" fmla="*/ 1128713 w 1128712"/>
                  <a:gd name="connsiteY44" fmla="*/ 920115 h 1453038"/>
                  <a:gd name="connsiteX45" fmla="*/ 1128713 w 1128712"/>
                  <a:gd name="connsiteY45" fmla="*/ 854393 h 1453038"/>
                  <a:gd name="connsiteX46" fmla="*/ 0 w 1128712"/>
                  <a:gd name="connsiteY46" fmla="*/ 854393 h 1453038"/>
                  <a:gd name="connsiteX47" fmla="*/ 0 w 1128712"/>
                  <a:gd name="connsiteY47" fmla="*/ 861537 h 1453038"/>
                  <a:gd name="connsiteX48" fmla="*/ 1128713 w 1128712"/>
                  <a:gd name="connsiteY48" fmla="*/ 861537 h 1453038"/>
                  <a:gd name="connsiteX49" fmla="*/ 1128713 w 1128712"/>
                  <a:gd name="connsiteY49" fmla="*/ 854393 h 1453038"/>
                  <a:gd name="connsiteX50" fmla="*/ 1128713 w 1128712"/>
                  <a:gd name="connsiteY50" fmla="*/ 788670 h 1453038"/>
                  <a:gd name="connsiteX51" fmla="*/ 0 w 1128712"/>
                  <a:gd name="connsiteY51" fmla="*/ 788670 h 1453038"/>
                  <a:gd name="connsiteX52" fmla="*/ 0 w 1128712"/>
                  <a:gd name="connsiteY52" fmla="*/ 795814 h 1453038"/>
                  <a:gd name="connsiteX53" fmla="*/ 1128713 w 1128712"/>
                  <a:gd name="connsiteY53" fmla="*/ 795814 h 1453038"/>
                  <a:gd name="connsiteX54" fmla="*/ 1128713 w 1128712"/>
                  <a:gd name="connsiteY54" fmla="*/ 788670 h 1453038"/>
                  <a:gd name="connsiteX55" fmla="*/ 1128713 w 1128712"/>
                  <a:gd name="connsiteY55" fmla="*/ 722948 h 1453038"/>
                  <a:gd name="connsiteX56" fmla="*/ 0 w 1128712"/>
                  <a:gd name="connsiteY56" fmla="*/ 722948 h 1453038"/>
                  <a:gd name="connsiteX57" fmla="*/ 0 w 1128712"/>
                  <a:gd name="connsiteY57" fmla="*/ 730091 h 1453038"/>
                  <a:gd name="connsiteX58" fmla="*/ 1128713 w 1128712"/>
                  <a:gd name="connsiteY58" fmla="*/ 730091 h 1453038"/>
                  <a:gd name="connsiteX59" fmla="*/ 1128713 w 1128712"/>
                  <a:gd name="connsiteY59" fmla="*/ 722948 h 1453038"/>
                  <a:gd name="connsiteX60" fmla="*/ 1128713 w 1128712"/>
                  <a:gd name="connsiteY60" fmla="*/ 657225 h 1453038"/>
                  <a:gd name="connsiteX61" fmla="*/ 0 w 1128712"/>
                  <a:gd name="connsiteY61" fmla="*/ 657225 h 1453038"/>
                  <a:gd name="connsiteX62" fmla="*/ 0 w 1128712"/>
                  <a:gd name="connsiteY62" fmla="*/ 664369 h 1453038"/>
                  <a:gd name="connsiteX63" fmla="*/ 1128713 w 1128712"/>
                  <a:gd name="connsiteY63" fmla="*/ 664369 h 1453038"/>
                  <a:gd name="connsiteX64" fmla="*/ 1128713 w 1128712"/>
                  <a:gd name="connsiteY64" fmla="*/ 657225 h 1453038"/>
                  <a:gd name="connsiteX65" fmla="*/ 1128713 w 1128712"/>
                  <a:gd name="connsiteY65" fmla="*/ 591502 h 1453038"/>
                  <a:gd name="connsiteX66" fmla="*/ 0 w 1128712"/>
                  <a:gd name="connsiteY66" fmla="*/ 591502 h 1453038"/>
                  <a:gd name="connsiteX67" fmla="*/ 0 w 1128712"/>
                  <a:gd name="connsiteY67" fmla="*/ 598646 h 1453038"/>
                  <a:gd name="connsiteX68" fmla="*/ 1128713 w 1128712"/>
                  <a:gd name="connsiteY68" fmla="*/ 598646 h 1453038"/>
                  <a:gd name="connsiteX69" fmla="*/ 1128713 w 1128712"/>
                  <a:gd name="connsiteY69" fmla="*/ 591502 h 1453038"/>
                  <a:gd name="connsiteX70" fmla="*/ 1128713 w 1128712"/>
                  <a:gd name="connsiteY70" fmla="*/ 525780 h 1453038"/>
                  <a:gd name="connsiteX71" fmla="*/ 0 w 1128712"/>
                  <a:gd name="connsiteY71" fmla="*/ 525780 h 1453038"/>
                  <a:gd name="connsiteX72" fmla="*/ 0 w 1128712"/>
                  <a:gd name="connsiteY72" fmla="*/ 532924 h 1453038"/>
                  <a:gd name="connsiteX73" fmla="*/ 1128713 w 1128712"/>
                  <a:gd name="connsiteY73" fmla="*/ 532924 h 1453038"/>
                  <a:gd name="connsiteX74" fmla="*/ 1128713 w 1128712"/>
                  <a:gd name="connsiteY74" fmla="*/ 525780 h 1453038"/>
                  <a:gd name="connsiteX75" fmla="*/ 1128713 w 1128712"/>
                  <a:gd name="connsiteY75" fmla="*/ 460058 h 1453038"/>
                  <a:gd name="connsiteX76" fmla="*/ 0 w 1128712"/>
                  <a:gd name="connsiteY76" fmla="*/ 460058 h 1453038"/>
                  <a:gd name="connsiteX77" fmla="*/ 0 w 1128712"/>
                  <a:gd name="connsiteY77" fmla="*/ 467201 h 1453038"/>
                  <a:gd name="connsiteX78" fmla="*/ 1128713 w 1128712"/>
                  <a:gd name="connsiteY78" fmla="*/ 467201 h 1453038"/>
                  <a:gd name="connsiteX79" fmla="*/ 1128713 w 1128712"/>
                  <a:gd name="connsiteY79" fmla="*/ 460058 h 1453038"/>
                  <a:gd name="connsiteX80" fmla="*/ 1128713 w 1128712"/>
                  <a:gd name="connsiteY80" fmla="*/ 394335 h 1453038"/>
                  <a:gd name="connsiteX81" fmla="*/ 0 w 1128712"/>
                  <a:gd name="connsiteY81" fmla="*/ 394335 h 1453038"/>
                  <a:gd name="connsiteX82" fmla="*/ 0 w 1128712"/>
                  <a:gd name="connsiteY82" fmla="*/ 401479 h 1453038"/>
                  <a:gd name="connsiteX83" fmla="*/ 1128713 w 1128712"/>
                  <a:gd name="connsiteY83" fmla="*/ 401479 h 1453038"/>
                  <a:gd name="connsiteX84" fmla="*/ 1128713 w 1128712"/>
                  <a:gd name="connsiteY84" fmla="*/ 394335 h 1453038"/>
                  <a:gd name="connsiteX85" fmla="*/ 1128713 w 1128712"/>
                  <a:gd name="connsiteY85" fmla="*/ 328613 h 1453038"/>
                  <a:gd name="connsiteX86" fmla="*/ 0 w 1128712"/>
                  <a:gd name="connsiteY86" fmla="*/ 328613 h 1453038"/>
                  <a:gd name="connsiteX87" fmla="*/ 0 w 1128712"/>
                  <a:gd name="connsiteY87" fmla="*/ 335756 h 1453038"/>
                  <a:gd name="connsiteX88" fmla="*/ 1128713 w 1128712"/>
                  <a:gd name="connsiteY88" fmla="*/ 335756 h 1453038"/>
                  <a:gd name="connsiteX89" fmla="*/ 1128713 w 1128712"/>
                  <a:gd name="connsiteY89" fmla="*/ 328613 h 1453038"/>
                  <a:gd name="connsiteX90" fmla="*/ 1128713 w 1128712"/>
                  <a:gd name="connsiteY90" fmla="*/ 262890 h 1453038"/>
                  <a:gd name="connsiteX91" fmla="*/ 0 w 1128712"/>
                  <a:gd name="connsiteY91" fmla="*/ 262890 h 1453038"/>
                  <a:gd name="connsiteX92" fmla="*/ 0 w 1128712"/>
                  <a:gd name="connsiteY92" fmla="*/ 270034 h 1453038"/>
                  <a:gd name="connsiteX93" fmla="*/ 1128713 w 1128712"/>
                  <a:gd name="connsiteY93" fmla="*/ 270034 h 1453038"/>
                  <a:gd name="connsiteX94" fmla="*/ 1128713 w 1128712"/>
                  <a:gd name="connsiteY94" fmla="*/ 262890 h 1453038"/>
                  <a:gd name="connsiteX95" fmla="*/ 1128713 w 1128712"/>
                  <a:gd name="connsiteY95" fmla="*/ 197168 h 1453038"/>
                  <a:gd name="connsiteX96" fmla="*/ 0 w 1128712"/>
                  <a:gd name="connsiteY96" fmla="*/ 197168 h 1453038"/>
                  <a:gd name="connsiteX97" fmla="*/ 0 w 1128712"/>
                  <a:gd name="connsiteY97" fmla="*/ 204312 h 1453038"/>
                  <a:gd name="connsiteX98" fmla="*/ 1128713 w 1128712"/>
                  <a:gd name="connsiteY98" fmla="*/ 204312 h 1453038"/>
                  <a:gd name="connsiteX99" fmla="*/ 1128713 w 1128712"/>
                  <a:gd name="connsiteY99" fmla="*/ 197168 h 1453038"/>
                  <a:gd name="connsiteX100" fmla="*/ 1128713 w 1128712"/>
                  <a:gd name="connsiteY100" fmla="*/ 131445 h 1453038"/>
                  <a:gd name="connsiteX101" fmla="*/ 0 w 1128712"/>
                  <a:gd name="connsiteY101" fmla="*/ 131445 h 1453038"/>
                  <a:gd name="connsiteX102" fmla="*/ 0 w 1128712"/>
                  <a:gd name="connsiteY102" fmla="*/ 138589 h 1453038"/>
                  <a:gd name="connsiteX103" fmla="*/ 1128713 w 1128712"/>
                  <a:gd name="connsiteY103" fmla="*/ 138589 h 1453038"/>
                  <a:gd name="connsiteX104" fmla="*/ 1128713 w 1128712"/>
                  <a:gd name="connsiteY104" fmla="*/ 131445 h 1453038"/>
                  <a:gd name="connsiteX105" fmla="*/ 1128713 w 1128712"/>
                  <a:gd name="connsiteY105" fmla="*/ 65723 h 1453038"/>
                  <a:gd name="connsiteX106" fmla="*/ 0 w 1128712"/>
                  <a:gd name="connsiteY106" fmla="*/ 65723 h 1453038"/>
                  <a:gd name="connsiteX107" fmla="*/ 0 w 1128712"/>
                  <a:gd name="connsiteY107" fmla="*/ 72866 h 1453038"/>
                  <a:gd name="connsiteX108" fmla="*/ 1128713 w 1128712"/>
                  <a:gd name="connsiteY108" fmla="*/ 72866 h 1453038"/>
                  <a:gd name="connsiteX109" fmla="*/ 1128713 w 1128712"/>
                  <a:gd name="connsiteY109" fmla="*/ 65723 h 1453038"/>
                  <a:gd name="connsiteX110" fmla="*/ 1128713 w 1128712"/>
                  <a:gd name="connsiteY110" fmla="*/ 0 h 1453038"/>
                  <a:gd name="connsiteX111" fmla="*/ 0 w 1128712"/>
                  <a:gd name="connsiteY111" fmla="*/ 0 h 1453038"/>
                  <a:gd name="connsiteX112" fmla="*/ 0 w 1128712"/>
                  <a:gd name="connsiteY112" fmla="*/ 7144 h 1453038"/>
                  <a:gd name="connsiteX113" fmla="*/ 1128713 w 1128712"/>
                  <a:gd name="connsiteY113" fmla="*/ 7144 h 1453038"/>
                  <a:gd name="connsiteX114" fmla="*/ 1128713 w 1128712"/>
                  <a:gd name="connsiteY114" fmla="*/ 0 h 145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1128712" h="1453038">
                    <a:moveTo>
                      <a:pt x="1128713" y="1453039"/>
                    </a:moveTo>
                    <a:lnTo>
                      <a:pt x="0" y="1453039"/>
                    </a:lnTo>
                    <a:lnTo>
                      <a:pt x="0" y="1445895"/>
                    </a:lnTo>
                    <a:lnTo>
                      <a:pt x="1128713" y="1445895"/>
                    </a:lnTo>
                    <a:lnTo>
                      <a:pt x="1128713" y="1453039"/>
                    </a:lnTo>
                    <a:close/>
                    <a:moveTo>
                      <a:pt x="1128713" y="1380173"/>
                    </a:moveTo>
                    <a:lnTo>
                      <a:pt x="0" y="1380173"/>
                    </a:lnTo>
                    <a:lnTo>
                      <a:pt x="0" y="1387316"/>
                    </a:lnTo>
                    <a:lnTo>
                      <a:pt x="1128713" y="1387316"/>
                    </a:lnTo>
                    <a:lnTo>
                      <a:pt x="1128713" y="1380173"/>
                    </a:lnTo>
                    <a:close/>
                    <a:moveTo>
                      <a:pt x="1128713" y="1314450"/>
                    </a:moveTo>
                    <a:lnTo>
                      <a:pt x="0" y="1314450"/>
                    </a:lnTo>
                    <a:lnTo>
                      <a:pt x="0" y="1321594"/>
                    </a:lnTo>
                    <a:lnTo>
                      <a:pt x="1128713" y="1321594"/>
                    </a:lnTo>
                    <a:lnTo>
                      <a:pt x="1128713" y="1314450"/>
                    </a:lnTo>
                    <a:close/>
                    <a:moveTo>
                      <a:pt x="1128713" y="1248727"/>
                    </a:moveTo>
                    <a:lnTo>
                      <a:pt x="0" y="1248727"/>
                    </a:lnTo>
                    <a:lnTo>
                      <a:pt x="0" y="1255871"/>
                    </a:lnTo>
                    <a:lnTo>
                      <a:pt x="1128713" y="1255871"/>
                    </a:lnTo>
                    <a:lnTo>
                      <a:pt x="1128713" y="1248727"/>
                    </a:lnTo>
                    <a:close/>
                    <a:moveTo>
                      <a:pt x="1128713" y="1183005"/>
                    </a:moveTo>
                    <a:lnTo>
                      <a:pt x="0" y="1183005"/>
                    </a:lnTo>
                    <a:lnTo>
                      <a:pt x="0" y="1190149"/>
                    </a:lnTo>
                    <a:lnTo>
                      <a:pt x="1128713" y="1190149"/>
                    </a:lnTo>
                    <a:lnTo>
                      <a:pt x="1128713" y="1183005"/>
                    </a:lnTo>
                    <a:close/>
                    <a:moveTo>
                      <a:pt x="1128713" y="1117283"/>
                    </a:moveTo>
                    <a:lnTo>
                      <a:pt x="0" y="1117283"/>
                    </a:lnTo>
                    <a:lnTo>
                      <a:pt x="0" y="1124426"/>
                    </a:lnTo>
                    <a:lnTo>
                      <a:pt x="1128713" y="1124426"/>
                    </a:lnTo>
                    <a:lnTo>
                      <a:pt x="1128713" y="1117283"/>
                    </a:lnTo>
                    <a:close/>
                    <a:moveTo>
                      <a:pt x="1128713" y="1051560"/>
                    </a:moveTo>
                    <a:lnTo>
                      <a:pt x="0" y="1051560"/>
                    </a:lnTo>
                    <a:lnTo>
                      <a:pt x="0" y="1058704"/>
                    </a:lnTo>
                    <a:lnTo>
                      <a:pt x="1128713" y="1058704"/>
                    </a:lnTo>
                    <a:lnTo>
                      <a:pt x="1128713" y="1051560"/>
                    </a:lnTo>
                    <a:close/>
                    <a:moveTo>
                      <a:pt x="1128713" y="985838"/>
                    </a:moveTo>
                    <a:lnTo>
                      <a:pt x="0" y="985838"/>
                    </a:lnTo>
                    <a:lnTo>
                      <a:pt x="0" y="992981"/>
                    </a:lnTo>
                    <a:lnTo>
                      <a:pt x="1128713" y="992981"/>
                    </a:lnTo>
                    <a:lnTo>
                      <a:pt x="1128713" y="985838"/>
                    </a:lnTo>
                    <a:close/>
                    <a:moveTo>
                      <a:pt x="1128713" y="920115"/>
                    </a:moveTo>
                    <a:lnTo>
                      <a:pt x="0" y="920115"/>
                    </a:lnTo>
                    <a:lnTo>
                      <a:pt x="0" y="927259"/>
                    </a:lnTo>
                    <a:lnTo>
                      <a:pt x="1128713" y="927259"/>
                    </a:lnTo>
                    <a:lnTo>
                      <a:pt x="1128713" y="920115"/>
                    </a:lnTo>
                    <a:close/>
                    <a:moveTo>
                      <a:pt x="1128713" y="854393"/>
                    </a:moveTo>
                    <a:lnTo>
                      <a:pt x="0" y="854393"/>
                    </a:lnTo>
                    <a:lnTo>
                      <a:pt x="0" y="861537"/>
                    </a:lnTo>
                    <a:lnTo>
                      <a:pt x="1128713" y="861537"/>
                    </a:lnTo>
                    <a:lnTo>
                      <a:pt x="1128713" y="854393"/>
                    </a:lnTo>
                    <a:close/>
                    <a:moveTo>
                      <a:pt x="1128713" y="788670"/>
                    </a:moveTo>
                    <a:lnTo>
                      <a:pt x="0" y="788670"/>
                    </a:lnTo>
                    <a:lnTo>
                      <a:pt x="0" y="795814"/>
                    </a:lnTo>
                    <a:lnTo>
                      <a:pt x="1128713" y="795814"/>
                    </a:lnTo>
                    <a:lnTo>
                      <a:pt x="1128713" y="788670"/>
                    </a:lnTo>
                    <a:close/>
                    <a:moveTo>
                      <a:pt x="1128713" y="722948"/>
                    </a:moveTo>
                    <a:lnTo>
                      <a:pt x="0" y="722948"/>
                    </a:lnTo>
                    <a:lnTo>
                      <a:pt x="0" y="730091"/>
                    </a:lnTo>
                    <a:lnTo>
                      <a:pt x="1128713" y="730091"/>
                    </a:lnTo>
                    <a:lnTo>
                      <a:pt x="1128713" y="722948"/>
                    </a:lnTo>
                    <a:close/>
                    <a:moveTo>
                      <a:pt x="1128713" y="657225"/>
                    </a:moveTo>
                    <a:lnTo>
                      <a:pt x="0" y="657225"/>
                    </a:lnTo>
                    <a:lnTo>
                      <a:pt x="0" y="664369"/>
                    </a:lnTo>
                    <a:lnTo>
                      <a:pt x="1128713" y="664369"/>
                    </a:lnTo>
                    <a:lnTo>
                      <a:pt x="1128713" y="657225"/>
                    </a:lnTo>
                    <a:close/>
                    <a:moveTo>
                      <a:pt x="1128713" y="591502"/>
                    </a:moveTo>
                    <a:lnTo>
                      <a:pt x="0" y="591502"/>
                    </a:lnTo>
                    <a:lnTo>
                      <a:pt x="0" y="598646"/>
                    </a:lnTo>
                    <a:lnTo>
                      <a:pt x="1128713" y="598646"/>
                    </a:lnTo>
                    <a:lnTo>
                      <a:pt x="1128713" y="591502"/>
                    </a:lnTo>
                    <a:close/>
                    <a:moveTo>
                      <a:pt x="1128713" y="525780"/>
                    </a:moveTo>
                    <a:lnTo>
                      <a:pt x="0" y="525780"/>
                    </a:lnTo>
                    <a:lnTo>
                      <a:pt x="0" y="532924"/>
                    </a:lnTo>
                    <a:lnTo>
                      <a:pt x="1128713" y="532924"/>
                    </a:lnTo>
                    <a:lnTo>
                      <a:pt x="1128713" y="525780"/>
                    </a:lnTo>
                    <a:close/>
                    <a:moveTo>
                      <a:pt x="1128713" y="460058"/>
                    </a:moveTo>
                    <a:lnTo>
                      <a:pt x="0" y="460058"/>
                    </a:lnTo>
                    <a:lnTo>
                      <a:pt x="0" y="467201"/>
                    </a:lnTo>
                    <a:lnTo>
                      <a:pt x="1128713" y="467201"/>
                    </a:lnTo>
                    <a:lnTo>
                      <a:pt x="1128713" y="460058"/>
                    </a:lnTo>
                    <a:close/>
                    <a:moveTo>
                      <a:pt x="1128713" y="394335"/>
                    </a:moveTo>
                    <a:lnTo>
                      <a:pt x="0" y="394335"/>
                    </a:lnTo>
                    <a:lnTo>
                      <a:pt x="0" y="401479"/>
                    </a:lnTo>
                    <a:lnTo>
                      <a:pt x="1128713" y="401479"/>
                    </a:lnTo>
                    <a:lnTo>
                      <a:pt x="1128713" y="394335"/>
                    </a:lnTo>
                    <a:close/>
                    <a:moveTo>
                      <a:pt x="1128713" y="328613"/>
                    </a:moveTo>
                    <a:lnTo>
                      <a:pt x="0" y="328613"/>
                    </a:lnTo>
                    <a:lnTo>
                      <a:pt x="0" y="335756"/>
                    </a:lnTo>
                    <a:lnTo>
                      <a:pt x="1128713" y="335756"/>
                    </a:lnTo>
                    <a:lnTo>
                      <a:pt x="1128713" y="328613"/>
                    </a:lnTo>
                    <a:close/>
                    <a:moveTo>
                      <a:pt x="1128713" y="262890"/>
                    </a:moveTo>
                    <a:lnTo>
                      <a:pt x="0" y="262890"/>
                    </a:lnTo>
                    <a:lnTo>
                      <a:pt x="0" y="270034"/>
                    </a:lnTo>
                    <a:lnTo>
                      <a:pt x="1128713" y="270034"/>
                    </a:lnTo>
                    <a:lnTo>
                      <a:pt x="1128713" y="262890"/>
                    </a:lnTo>
                    <a:close/>
                    <a:moveTo>
                      <a:pt x="1128713" y="197168"/>
                    </a:moveTo>
                    <a:lnTo>
                      <a:pt x="0" y="197168"/>
                    </a:lnTo>
                    <a:lnTo>
                      <a:pt x="0" y="204312"/>
                    </a:lnTo>
                    <a:lnTo>
                      <a:pt x="1128713" y="204312"/>
                    </a:lnTo>
                    <a:lnTo>
                      <a:pt x="1128713" y="197168"/>
                    </a:lnTo>
                    <a:close/>
                    <a:moveTo>
                      <a:pt x="1128713" y="131445"/>
                    </a:moveTo>
                    <a:lnTo>
                      <a:pt x="0" y="131445"/>
                    </a:lnTo>
                    <a:lnTo>
                      <a:pt x="0" y="138589"/>
                    </a:lnTo>
                    <a:lnTo>
                      <a:pt x="1128713" y="138589"/>
                    </a:lnTo>
                    <a:lnTo>
                      <a:pt x="1128713" y="131445"/>
                    </a:lnTo>
                    <a:close/>
                    <a:moveTo>
                      <a:pt x="1128713" y="65723"/>
                    </a:moveTo>
                    <a:lnTo>
                      <a:pt x="0" y="65723"/>
                    </a:lnTo>
                    <a:lnTo>
                      <a:pt x="0" y="72866"/>
                    </a:lnTo>
                    <a:lnTo>
                      <a:pt x="1128713" y="72866"/>
                    </a:lnTo>
                    <a:lnTo>
                      <a:pt x="1128713" y="65723"/>
                    </a:lnTo>
                    <a:close/>
                    <a:moveTo>
                      <a:pt x="1128713" y="0"/>
                    </a:moveTo>
                    <a:lnTo>
                      <a:pt x="0" y="0"/>
                    </a:lnTo>
                    <a:lnTo>
                      <a:pt x="0" y="7144"/>
                    </a:lnTo>
                    <a:lnTo>
                      <a:pt x="1128713" y="7144"/>
                    </a:lnTo>
                    <a:lnTo>
                      <a:pt x="1128713" y="0"/>
                    </a:lnTo>
                    <a:close/>
                  </a:path>
                </a:pathLst>
              </a:custGeom>
              <a:solidFill>
                <a:srgbClr val="CFCFC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80AC3B70-B356-1C4C-8617-994276EC2115}"/>
                </a:ext>
              </a:extLst>
            </p:cNvPr>
            <p:cNvSpPr/>
            <p:nvPr/>
          </p:nvSpPr>
          <p:spPr>
            <a:xfrm>
              <a:off x="4770081" y="3336131"/>
              <a:ext cx="1614487" cy="2381061"/>
            </a:xfrm>
            <a:custGeom>
              <a:avLst/>
              <a:gdLst>
                <a:gd name="connsiteX0" fmla="*/ 1611216 w 1614487"/>
                <a:gd name="connsiteY0" fmla="*/ 324640 h 2381061"/>
                <a:gd name="connsiteX1" fmla="*/ 1117976 w 1614487"/>
                <a:gd name="connsiteY1" fmla="*/ 333206 h 2381061"/>
                <a:gd name="connsiteX2" fmla="*/ 690065 w 1614487"/>
                <a:gd name="connsiteY2" fmla="*/ 354144 h 2381061"/>
                <a:gd name="connsiteX3" fmla="*/ 734599 w 1614487"/>
                <a:gd name="connsiteY3" fmla="*/ 283878 h 2381061"/>
                <a:gd name="connsiteX4" fmla="*/ 761474 w 1614487"/>
                <a:gd name="connsiteY4" fmla="*/ 204590 h 2381061"/>
                <a:gd name="connsiteX5" fmla="*/ 274970 w 1614487"/>
                <a:gd name="connsiteY5" fmla="*/ 42863 h 2381061"/>
                <a:gd name="connsiteX6" fmla="*/ 235744 w 1614487"/>
                <a:gd name="connsiteY6" fmla="*/ 42863 h 2381061"/>
                <a:gd name="connsiteX7" fmla="*/ 235744 w 1614487"/>
                <a:gd name="connsiteY7" fmla="*/ 0 h 2381061"/>
                <a:gd name="connsiteX8" fmla="*/ 0 w 1614487"/>
                <a:gd name="connsiteY8" fmla="*/ 0 h 2381061"/>
                <a:gd name="connsiteX9" fmla="*/ 0 w 1614487"/>
                <a:gd name="connsiteY9" fmla="*/ 103534 h 2381061"/>
                <a:gd name="connsiteX10" fmla="*/ 235744 w 1614487"/>
                <a:gd name="connsiteY10" fmla="*/ 103534 h 2381061"/>
                <a:gd name="connsiteX11" fmla="*/ 235744 w 1614487"/>
                <a:gd name="connsiteY11" fmla="*/ 57150 h 2381061"/>
                <a:gd name="connsiteX12" fmla="*/ 274970 w 1614487"/>
                <a:gd name="connsiteY12" fmla="*/ 57150 h 2381061"/>
                <a:gd name="connsiteX13" fmla="*/ 748165 w 1614487"/>
                <a:gd name="connsiteY13" fmla="*/ 209769 h 2381061"/>
                <a:gd name="connsiteX14" fmla="*/ 724948 w 1614487"/>
                <a:gd name="connsiteY14" fmla="*/ 273341 h 2381061"/>
                <a:gd name="connsiteX15" fmla="*/ 677192 w 1614487"/>
                <a:gd name="connsiteY15" fmla="*/ 360331 h 2381061"/>
                <a:gd name="connsiteX16" fmla="*/ 1120176 w 1614487"/>
                <a:gd name="connsiteY16" fmla="*/ 347322 h 2381061"/>
                <a:gd name="connsiteX17" fmla="*/ 1598221 w 1614487"/>
                <a:gd name="connsiteY17" fmla="*/ 330577 h 2381061"/>
                <a:gd name="connsiteX18" fmla="*/ 1510967 w 1614487"/>
                <a:gd name="connsiteY18" fmla="*/ 451749 h 2381061"/>
                <a:gd name="connsiteX19" fmla="*/ 1318886 w 1614487"/>
                <a:gd name="connsiteY19" fmla="*/ 1390431 h 2381061"/>
                <a:gd name="connsiteX20" fmla="*/ 1401389 w 1614487"/>
                <a:gd name="connsiteY20" fmla="*/ 1737153 h 2381061"/>
                <a:gd name="connsiteX21" fmla="*/ 1220324 w 1614487"/>
                <a:gd name="connsiteY21" fmla="*/ 2229193 h 2381061"/>
                <a:gd name="connsiteX22" fmla="*/ 676363 w 1614487"/>
                <a:gd name="connsiteY22" fmla="*/ 2348794 h 2381061"/>
                <a:gd name="connsiteX23" fmla="*/ 658339 w 1614487"/>
                <a:gd name="connsiteY23" fmla="*/ 2328856 h 2381061"/>
                <a:gd name="connsiteX24" fmla="*/ 658339 w 1614487"/>
                <a:gd name="connsiteY24" fmla="*/ 2264562 h 2381061"/>
                <a:gd name="connsiteX25" fmla="*/ 686914 w 1614487"/>
                <a:gd name="connsiteY25" fmla="*/ 2264562 h 2381061"/>
                <a:gd name="connsiteX26" fmla="*/ 686914 w 1614487"/>
                <a:gd name="connsiteY26" fmla="*/ 2093112 h 2381061"/>
                <a:gd name="connsiteX27" fmla="*/ 615477 w 1614487"/>
                <a:gd name="connsiteY27" fmla="*/ 2093112 h 2381061"/>
                <a:gd name="connsiteX28" fmla="*/ 615477 w 1614487"/>
                <a:gd name="connsiteY28" fmla="*/ 2264562 h 2381061"/>
                <a:gd name="connsiteX29" fmla="*/ 644052 w 1614487"/>
                <a:gd name="connsiteY29" fmla="*/ 2264562 h 2381061"/>
                <a:gd name="connsiteX30" fmla="*/ 644052 w 1614487"/>
                <a:gd name="connsiteY30" fmla="*/ 2328856 h 2381061"/>
                <a:gd name="connsiteX31" fmla="*/ 669941 w 1614487"/>
                <a:gd name="connsiteY31" fmla="*/ 2361552 h 2381061"/>
                <a:gd name="connsiteX32" fmla="*/ 790263 w 1614487"/>
                <a:gd name="connsiteY32" fmla="*/ 2381062 h 2381061"/>
                <a:gd name="connsiteX33" fmla="*/ 1228839 w 1614487"/>
                <a:gd name="connsiteY33" fmla="*/ 2240666 h 2381061"/>
                <a:gd name="connsiteX34" fmla="*/ 1415477 w 1614487"/>
                <a:gd name="connsiteY34" fmla="*/ 1734703 h 2381061"/>
                <a:gd name="connsiteX35" fmla="*/ 1332674 w 1614487"/>
                <a:gd name="connsiteY35" fmla="*/ 1386645 h 2381061"/>
                <a:gd name="connsiteX36" fmla="*/ 1256128 w 1614487"/>
                <a:gd name="connsiteY36" fmla="*/ 906535 h 2381061"/>
                <a:gd name="connsiteX37" fmla="*/ 1520219 w 1614487"/>
                <a:gd name="connsiteY37" fmla="*/ 462644 h 2381061"/>
                <a:gd name="connsiteX38" fmla="*/ 1611216 w 1614487"/>
                <a:gd name="connsiteY38" fmla="*/ 324640 h 238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614487" h="2381061">
                  <a:moveTo>
                    <a:pt x="1611216" y="324640"/>
                  </a:moveTo>
                  <a:cubicBezTo>
                    <a:pt x="1584127" y="265405"/>
                    <a:pt x="1398332" y="289579"/>
                    <a:pt x="1117976" y="333206"/>
                  </a:cubicBezTo>
                  <a:cubicBezTo>
                    <a:pt x="926973" y="362931"/>
                    <a:pt x="710489" y="396628"/>
                    <a:pt x="690065" y="354144"/>
                  </a:cubicBezTo>
                  <a:cubicBezTo>
                    <a:pt x="685586" y="344822"/>
                    <a:pt x="689672" y="325062"/>
                    <a:pt x="734599" y="283878"/>
                  </a:cubicBezTo>
                  <a:cubicBezTo>
                    <a:pt x="762831" y="257996"/>
                    <a:pt x="771875" y="231322"/>
                    <a:pt x="761474" y="204590"/>
                  </a:cubicBezTo>
                  <a:cubicBezTo>
                    <a:pt x="723069" y="105849"/>
                    <a:pt x="420417" y="42863"/>
                    <a:pt x="274970" y="42863"/>
                  </a:cubicBezTo>
                  <a:lnTo>
                    <a:pt x="235744" y="42863"/>
                  </a:lnTo>
                  <a:lnTo>
                    <a:pt x="235744" y="0"/>
                  </a:lnTo>
                  <a:lnTo>
                    <a:pt x="0" y="0"/>
                  </a:lnTo>
                  <a:lnTo>
                    <a:pt x="0" y="103534"/>
                  </a:lnTo>
                  <a:lnTo>
                    <a:pt x="235744" y="103534"/>
                  </a:lnTo>
                  <a:lnTo>
                    <a:pt x="235744" y="57150"/>
                  </a:lnTo>
                  <a:lnTo>
                    <a:pt x="274970" y="57150"/>
                  </a:lnTo>
                  <a:cubicBezTo>
                    <a:pt x="438391" y="57150"/>
                    <a:pt x="715397" y="125523"/>
                    <a:pt x="748165" y="209769"/>
                  </a:cubicBezTo>
                  <a:cubicBezTo>
                    <a:pt x="756323" y="230750"/>
                    <a:pt x="748729" y="251539"/>
                    <a:pt x="724948" y="273341"/>
                  </a:cubicBezTo>
                  <a:cubicBezTo>
                    <a:pt x="682528" y="312232"/>
                    <a:pt x="667348" y="339871"/>
                    <a:pt x="677192" y="360331"/>
                  </a:cubicBezTo>
                  <a:cubicBezTo>
                    <a:pt x="700523" y="408865"/>
                    <a:pt x="860115" y="387791"/>
                    <a:pt x="1120176" y="347322"/>
                  </a:cubicBezTo>
                  <a:cubicBezTo>
                    <a:pt x="1332710" y="314239"/>
                    <a:pt x="1573611" y="276749"/>
                    <a:pt x="1598221" y="330577"/>
                  </a:cubicBezTo>
                  <a:cubicBezTo>
                    <a:pt x="1605308" y="346065"/>
                    <a:pt x="1595921" y="379669"/>
                    <a:pt x="1510967" y="451749"/>
                  </a:cubicBezTo>
                  <a:cubicBezTo>
                    <a:pt x="1146251" y="761210"/>
                    <a:pt x="1222439" y="1038880"/>
                    <a:pt x="1318886" y="1390431"/>
                  </a:cubicBezTo>
                  <a:cubicBezTo>
                    <a:pt x="1348805" y="1499466"/>
                    <a:pt x="1379737" y="1612209"/>
                    <a:pt x="1401389" y="1737153"/>
                  </a:cubicBezTo>
                  <a:cubicBezTo>
                    <a:pt x="1446810" y="1999193"/>
                    <a:pt x="1327995" y="2149362"/>
                    <a:pt x="1220324" y="2229193"/>
                  </a:cubicBezTo>
                  <a:cubicBezTo>
                    <a:pt x="1034608" y="2366896"/>
                    <a:pt x="756416" y="2389092"/>
                    <a:pt x="676363" y="2348794"/>
                  </a:cubicBezTo>
                  <a:cubicBezTo>
                    <a:pt x="668141" y="2344650"/>
                    <a:pt x="658339" y="2337835"/>
                    <a:pt x="658339" y="2328856"/>
                  </a:cubicBezTo>
                  <a:lnTo>
                    <a:pt x="658339" y="2264562"/>
                  </a:lnTo>
                  <a:lnTo>
                    <a:pt x="686914" y="2264562"/>
                  </a:lnTo>
                  <a:lnTo>
                    <a:pt x="686914" y="2093112"/>
                  </a:lnTo>
                  <a:lnTo>
                    <a:pt x="615477" y="2093112"/>
                  </a:lnTo>
                  <a:lnTo>
                    <a:pt x="615477" y="2264562"/>
                  </a:lnTo>
                  <a:lnTo>
                    <a:pt x="644052" y="2264562"/>
                  </a:lnTo>
                  <a:lnTo>
                    <a:pt x="644052" y="2328856"/>
                  </a:lnTo>
                  <a:cubicBezTo>
                    <a:pt x="644052" y="2337828"/>
                    <a:pt x="648545" y="2350780"/>
                    <a:pt x="669941" y="2361552"/>
                  </a:cubicBezTo>
                  <a:cubicBezTo>
                    <a:pt x="694408" y="2373868"/>
                    <a:pt x="737121" y="2381062"/>
                    <a:pt x="790263" y="2381062"/>
                  </a:cubicBezTo>
                  <a:cubicBezTo>
                    <a:pt x="912935" y="2381062"/>
                    <a:pt x="1091187" y="2342736"/>
                    <a:pt x="1228839" y="2240666"/>
                  </a:cubicBezTo>
                  <a:cubicBezTo>
                    <a:pt x="1339739" y="2158441"/>
                    <a:pt x="1462140" y="2003915"/>
                    <a:pt x="1415477" y="1734703"/>
                  </a:cubicBezTo>
                  <a:cubicBezTo>
                    <a:pt x="1393703" y="1609094"/>
                    <a:pt x="1362677" y="1496001"/>
                    <a:pt x="1332674" y="1386645"/>
                  </a:cubicBezTo>
                  <a:cubicBezTo>
                    <a:pt x="1283960" y="1209101"/>
                    <a:pt x="1241891" y="1055768"/>
                    <a:pt x="1256128" y="906535"/>
                  </a:cubicBezTo>
                  <a:cubicBezTo>
                    <a:pt x="1271702" y="743350"/>
                    <a:pt x="1355619" y="602304"/>
                    <a:pt x="1520219" y="462644"/>
                  </a:cubicBezTo>
                  <a:cubicBezTo>
                    <a:pt x="1595964" y="398371"/>
                    <a:pt x="1624882" y="354516"/>
                    <a:pt x="1611216" y="324640"/>
                  </a:cubicBezTo>
                  <a:close/>
                </a:path>
              </a:pathLst>
            </a:custGeom>
            <a:solidFill>
              <a:srgbClr val="CFCFC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13" name="Graphic 2" descr="Laptop with phone and calculator">
              <a:extLst>
                <a:ext uri="{FF2B5EF4-FFF2-40B4-BE49-F238E27FC236}">
                  <a16:creationId xmlns:a16="http://schemas.microsoft.com/office/drawing/2014/main" id="{C49181BD-0986-8041-BA17-B8B7E71FC356}"/>
                </a:ext>
              </a:extLst>
            </p:cNvPr>
            <p:cNvGrpSpPr/>
            <p:nvPr/>
          </p:nvGrpSpPr>
          <p:grpSpPr>
            <a:xfrm>
              <a:off x="3318935" y="5231439"/>
              <a:ext cx="1567960" cy="315853"/>
              <a:chOff x="3318935" y="5231439"/>
              <a:chExt cx="1567960" cy="315853"/>
            </a:xfrm>
          </p:grpSpPr>
          <p:sp>
            <p:nvSpPr>
              <p:cNvPr id="152" name="Freeform: Shape 13">
                <a:extLst>
                  <a:ext uri="{FF2B5EF4-FFF2-40B4-BE49-F238E27FC236}">
                    <a16:creationId xmlns:a16="http://schemas.microsoft.com/office/drawing/2014/main" id="{8598211F-9EAC-DA44-AF1B-08CBF3866574}"/>
                  </a:ext>
                </a:extLst>
              </p:cNvPr>
              <p:cNvSpPr/>
              <p:nvPr/>
            </p:nvSpPr>
            <p:spPr>
              <a:xfrm>
                <a:off x="3318935" y="5231439"/>
                <a:ext cx="1567960" cy="315853"/>
              </a:xfrm>
              <a:custGeom>
                <a:avLst/>
                <a:gdLst>
                  <a:gd name="connsiteX0" fmla="*/ 1427293 w 1567960"/>
                  <a:gd name="connsiteY0" fmla="*/ 98534 h 315853"/>
                  <a:gd name="connsiteX1" fmla="*/ 15166 w 1567960"/>
                  <a:gd name="connsiteY1" fmla="*/ 315854 h 315853"/>
                  <a:gd name="connsiteX2" fmla="*/ 0 w 1567960"/>
                  <a:gd name="connsiteY2" fmla="*/ 217320 h 315853"/>
                  <a:gd name="connsiteX3" fmla="*/ 1412127 w 1567960"/>
                  <a:gd name="connsiteY3" fmla="*/ 0 h 315853"/>
                  <a:gd name="connsiteX4" fmla="*/ 1567960 w 1567960"/>
                  <a:gd name="connsiteY4" fmla="*/ 26289 h 31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7960" h="315853">
                    <a:moveTo>
                      <a:pt x="1427293" y="98534"/>
                    </a:moveTo>
                    <a:lnTo>
                      <a:pt x="15166" y="315854"/>
                    </a:lnTo>
                    <a:lnTo>
                      <a:pt x="0" y="217320"/>
                    </a:lnTo>
                    <a:lnTo>
                      <a:pt x="1412127" y="0"/>
                    </a:lnTo>
                    <a:lnTo>
                      <a:pt x="1567960" y="26289"/>
                    </a:lnTo>
                    <a:close/>
                  </a:path>
                </a:pathLst>
              </a:custGeom>
              <a:solidFill>
                <a:schemeClr val="accent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53" name="Freeform: Shape 14">
                <a:extLst>
                  <a:ext uri="{FF2B5EF4-FFF2-40B4-BE49-F238E27FC236}">
                    <a16:creationId xmlns:a16="http://schemas.microsoft.com/office/drawing/2014/main" id="{A88ECB0B-3618-8741-A13A-B2F4B404F6FC}"/>
                  </a:ext>
                </a:extLst>
              </p:cNvPr>
              <p:cNvSpPr/>
              <p:nvPr/>
            </p:nvSpPr>
            <p:spPr>
              <a:xfrm rot="-524900">
                <a:off x="3543987" y="5370962"/>
                <a:ext cx="871567" cy="7143"/>
              </a:xfrm>
              <a:custGeom>
                <a:avLst/>
                <a:gdLst>
                  <a:gd name="connsiteX0" fmla="*/ 0 w 871567"/>
                  <a:gd name="connsiteY0" fmla="*/ 0 h 7143"/>
                  <a:gd name="connsiteX1" fmla="*/ 871567 w 871567"/>
                  <a:gd name="connsiteY1" fmla="*/ 0 h 7143"/>
                  <a:gd name="connsiteX2" fmla="*/ 871567 w 871567"/>
                  <a:gd name="connsiteY2" fmla="*/ 7144 h 7143"/>
                  <a:gd name="connsiteX3" fmla="*/ 0 w 871567"/>
                  <a:gd name="connsiteY3" fmla="*/ 7144 h 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567" h="7143">
                    <a:moveTo>
                      <a:pt x="0" y="0"/>
                    </a:moveTo>
                    <a:lnTo>
                      <a:pt x="871567" y="0"/>
                    </a:lnTo>
                    <a:lnTo>
                      <a:pt x="871567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4" name="Graphic 2" descr="Laptop with phone and calculator">
              <a:extLst>
                <a:ext uri="{FF2B5EF4-FFF2-40B4-BE49-F238E27FC236}">
                  <a16:creationId xmlns:a16="http://schemas.microsoft.com/office/drawing/2014/main" id="{B4E7652D-5CE1-AC45-9D53-5C5F02B4D755}"/>
                </a:ext>
              </a:extLst>
            </p:cNvPr>
            <p:cNvGrpSpPr/>
            <p:nvPr/>
          </p:nvGrpSpPr>
          <p:grpSpPr>
            <a:xfrm>
              <a:off x="625748" y="3349690"/>
              <a:ext cx="795027" cy="1536634"/>
              <a:chOff x="625748" y="3349690"/>
              <a:chExt cx="795027" cy="1536634"/>
            </a:xfrm>
          </p:grpSpPr>
          <p:sp>
            <p:nvSpPr>
              <p:cNvPr id="116" name="Freeform: Shape 16">
                <a:extLst>
                  <a:ext uri="{FF2B5EF4-FFF2-40B4-BE49-F238E27FC236}">
                    <a16:creationId xmlns:a16="http://schemas.microsoft.com/office/drawing/2014/main" id="{F2E71F4B-F519-AF43-973F-F13EDC62256E}"/>
                  </a:ext>
                </a:extLst>
              </p:cNvPr>
              <p:cNvSpPr/>
              <p:nvPr/>
            </p:nvSpPr>
            <p:spPr>
              <a:xfrm>
                <a:off x="625748" y="3349690"/>
                <a:ext cx="795027" cy="1536634"/>
              </a:xfrm>
              <a:custGeom>
                <a:avLst/>
                <a:gdLst>
                  <a:gd name="connsiteX0" fmla="*/ 737299 w 795027"/>
                  <a:gd name="connsiteY0" fmla="*/ 1536635 h 1536634"/>
                  <a:gd name="connsiteX1" fmla="*/ 57729 w 795027"/>
                  <a:gd name="connsiteY1" fmla="*/ 1536635 h 1536634"/>
                  <a:gd name="connsiteX2" fmla="*/ 0 w 795027"/>
                  <a:gd name="connsiteY2" fmla="*/ 1478906 h 1536634"/>
                  <a:gd name="connsiteX3" fmla="*/ 0 w 795027"/>
                  <a:gd name="connsiteY3" fmla="*/ 57729 h 1536634"/>
                  <a:gd name="connsiteX4" fmla="*/ 57729 w 795027"/>
                  <a:gd name="connsiteY4" fmla="*/ 0 h 1536634"/>
                  <a:gd name="connsiteX5" fmla="*/ 737299 w 795027"/>
                  <a:gd name="connsiteY5" fmla="*/ 0 h 1536634"/>
                  <a:gd name="connsiteX6" fmla="*/ 795028 w 795027"/>
                  <a:gd name="connsiteY6" fmla="*/ 57729 h 1536634"/>
                  <a:gd name="connsiteX7" fmla="*/ 795028 w 795027"/>
                  <a:gd name="connsiteY7" fmla="*/ 1478906 h 1536634"/>
                  <a:gd name="connsiteX8" fmla="*/ 737299 w 795027"/>
                  <a:gd name="connsiteY8" fmla="*/ 1536635 h 153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5027" h="1536634">
                    <a:moveTo>
                      <a:pt x="737299" y="1536635"/>
                    </a:moveTo>
                    <a:lnTo>
                      <a:pt x="57729" y="1536635"/>
                    </a:lnTo>
                    <a:cubicBezTo>
                      <a:pt x="25846" y="1536635"/>
                      <a:pt x="0" y="1510789"/>
                      <a:pt x="0" y="1478906"/>
                    </a:cubicBezTo>
                    <a:lnTo>
                      <a:pt x="0" y="57729"/>
                    </a:lnTo>
                    <a:cubicBezTo>
                      <a:pt x="0" y="25846"/>
                      <a:pt x="25846" y="0"/>
                      <a:pt x="57729" y="0"/>
                    </a:cubicBezTo>
                    <a:lnTo>
                      <a:pt x="737299" y="0"/>
                    </a:lnTo>
                    <a:cubicBezTo>
                      <a:pt x="769182" y="0"/>
                      <a:pt x="795028" y="25846"/>
                      <a:pt x="795028" y="57729"/>
                    </a:cubicBezTo>
                    <a:lnTo>
                      <a:pt x="795028" y="1478906"/>
                    </a:lnTo>
                    <a:cubicBezTo>
                      <a:pt x="795028" y="1510789"/>
                      <a:pt x="769182" y="1536635"/>
                      <a:pt x="737299" y="1536635"/>
                    </a:cubicBezTo>
                    <a:close/>
                  </a:path>
                </a:pathLst>
              </a:custGeom>
              <a:solidFill>
                <a:srgbClr val="505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117" name="Graphic 2" descr="Laptop with phone and calculator">
                <a:extLst>
                  <a:ext uri="{FF2B5EF4-FFF2-40B4-BE49-F238E27FC236}">
                    <a16:creationId xmlns:a16="http://schemas.microsoft.com/office/drawing/2014/main" id="{19E1446F-A5A3-A443-8435-0EB1DAAFCF9C}"/>
                  </a:ext>
                </a:extLst>
              </p:cNvPr>
              <p:cNvGrpSpPr/>
              <p:nvPr/>
            </p:nvGrpSpPr>
            <p:grpSpPr>
              <a:xfrm>
                <a:off x="717131" y="3901987"/>
                <a:ext cx="622192" cy="823652"/>
                <a:chOff x="717131" y="3901987"/>
                <a:chExt cx="622192" cy="823652"/>
              </a:xfrm>
            </p:grpSpPr>
            <p:grpSp>
              <p:nvGrpSpPr>
                <p:cNvPr id="120" name="Graphic 2" descr="Laptop with phone and calculator">
                  <a:extLst>
                    <a:ext uri="{FF2B5EF4-FFF2-40B4-BE49-F238E27FC236}">
                      <a16:creationId xmlns:a16="http://schemas.microsoft.com/office/drawing/2014/main" id="{BC1275E4-D3C7-8B4F-B17D-C39D74909F9D}"/>
                    </a:ext>
                  </a:extLst>
                </p:cNvPr>
                <p:cNvGrpSpPr/>
                <p:nvPr/>
              </p:nvGrpSpPr>
              <p:grpSpPr>
                <a:xfrm>
                  <a:off x="717131" y="3901987"/>
                  <a:ext cx="622192" cy="298244"/>
                  <a:chOff x="717131" y="3901987"/>
                  <a:chExt cx="622192" cy="298244"/>
                </a:xfrm>
              </p:grpSpPr>
              <p:sp>
                <p:nvSpPr>
                  <p:cNvPr id="145" name="Freeform: Shape 19">
                    <a:extLst>
                      <a:ext uri="{FF2B5EF4-FFF2-40B4-BE49-F238E27FC236}">
                        <a16:creationId xmlns:a16="http://schemas.microsoft.com/office/drawing/2014/main" id="{DD8B88A7-8679-2E47-B1D3-33BC0A540BA8}"/>
                      </a:ext>
                    </a:extLst>
                  </p:cNvPr>
                  <p:cNvSpPr/>
                  <p:nvPr/>
                </p:nvSpPr>
                <p:spPr>
                  <a:xfrm>
                    <a:off x="717131" y="4117278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6" name="Freeform: Shape 20">
                    <a:extLst>
                      <a:ext uri="{FF2B5EF4-FFF2-40B4-BE49-F238E27FC236}">
                        <a16:creationId xmlns:a16="http://schemas.microsoft.com/office/drawing/2014/main" id="{308B5C89-0A93-5C41-9A7F-A47356D85804}"/>
                      </a:ext>
                    </a:extLst>
                  </p:cNvPr>
                  <p:cNvSpPr/>
                  <p:nvPr/>
                </p:nvSpPr>
                <p:spPr>
                  <a:xfrm>
                    <a:off x="851941" y="4117278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4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4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7" name="Freeform: Shape 21">
                    <a:extLst>
                      <a:ext uri="{FF2B5EF4-FFF2-40B4-BE49-F238E27FC236}">
                        <a16:creationId xmlns:a16="http://schemas.microsoft.com/office/drawing/2014/main" id="{105302EF-3D71-A34C-8880-8923602B1482}"/>
                      </a:ext>
                    </a:extLst>
                  </p:cNvPr>
                  <p:cNvSpPr/>
                  <p:nvPr/>
                </p:nvSpPr>
                <p:spPr>
                  <a:xfrm>
                    <a:off x="723018" y="3901987"/>
                    <a:ext cx="55306" cy="55306"/>
                  </a:xfrm>
                  <a:custGeom>
                    <a:avLst/>
                    <a:gdLst>
                      <a:gd name="connsiteX0" fmla="*/ 55307 w 55306"/>
                      <a:gd name="connsiteY0" fmla="*/ 27653 h 55306"/>
                      <a:gd name="connsiteX1" fmla="*/ 27653 w 55306"/>
                      <a:gd name="connsiteY1" fmla="*/ 55307 h 55306"/>
                      <a:gd name="connsiteX2" fmla="*/ 0 w 55306"/>
                      <a:gd name="connsiteY2" fmla="*/ 27653 h 55306"/>
                      <a:gd name="connsiteX3" fmla="*/ 27653 w 55306"/>
                      <a:gd name="connsiteY3" fmla="*/ 0 h 55306"/>
                      <a:gd name="connsiteX4" fmla="*/ 55307 w 55306"/>
                      <a:gd name="connsiteY4" fmla="*/ 27653 h 5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6" h="55306">
                        <a:moveTo>
                          <a:pt x="55307" y="27653"/>
                        </a:moveTo>
                        <a:cubicBezTo>
                          <a:pt x="55307" y="42926"/>
                          <a:pt x="42926" y="55307"/>
                          <a:pt x="27653" y="55307"/>
                        </a:cubicBezTo>
                        <a:cubicBezTo>
                          <a:pt x="12381" y="55307"/>
                          <a:pt x="0" y="42926"/>
                          <a:pt x="0" y="27653"/>
                        </a:cubicBezTo>
                        <a:cubicBezTo>
                          <a:pt x="0" y="12381"/>
                          <a:pt x="12381" y="0"/>
                          <a:pt x="27653" y="0"/>
                        </a:cubicBezTo>
                        <a:cubicBezTo>
                          <a:pt x="42926" y="0"/>
                          <a:pt x="55307" y="12381"/>
                          <a:pt x="55307" y="27653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8" name="Freeform: Shape 22">
                    <a:extLst>
                      <a:ext uri="{FF2B5EF4-FFF2-40B4-BE49-F238E27FC236}">
                        <a16:creationId xmlns:a16="http://schemas.microsoft.com/office/drawing/2014/main" id="{D97FE83C-DB39-E640-93F4-8F7DE3822F71}"/>
                      </a:ext>
                    </a:extLst>
                  </p:cNvPr>
                  <p:cNvSpPr/>
                  <p:nvPr/>
                </p:nvSpPr>
                <p:spPr>
                  <a:xfrm>
                    <a:off x="857827" y="3901987"/>
                    <a:ext cx="55306" cy="55306"/>
                  </a:xfrm>
                  <a:custGeom>
                    <a:avLst/>
                    <a:gdLst>
                      <a:gd name="connsiteX0" fmla="*/ 55307 w 55306"/>
                      <a:gd name="connsiteY0" fmla="*/ 27653 h 55306"/>
                      <a:gd name="connsiteX1" fmla="*/ 27653 w 55306"/>
                      <a:gd name="connsiteY1" fmla="*/ 55307 h 55306"/>
                      <a:gd name="connsiteX2" fmla="*/ 0 w 55306"/>
                      <a:gd name="connsiteY2" fmla="*/ 27653 h 55306"/>
                      <a:gd name="connsiteX3" fmla="*/ 27653 w 55306"/>
                      <a:gd name="connsiteY3" fmla="*/ 0 h 55306"/>
                      <a:gd name="connsiteX4" fmla="*/ 55307 w 55306"/>
                      <a:gd name="connsiteY4" fmla="*/ 27653 h 5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6" h="55306">
                        <a:moveTo>
                          <a:pt x="55307" y="27653"/>
                        </a:moveTo>
                        <a:cubicBezTo>
                          <a:pt x="55307" y="42926"/>
                          <a:pt x="42926" y="55307"/>
                          <a:pt x="27653" y="55307"/>
                        </a:cubicBezTo>
                        <a:cubicBezTo>
                          <a:pt x="12381" y="55307"/>
                          <a:pt x="0" y="42926"/>
                          <a:pt x="0" y="27653"/>
                        </a:cubicBezTo>
                        <a:cubicBezTo>
                          <a:pt x="0" y="12381"/>
                          <a:pt x="12381" y="0"/>
                          <a:pt x="27653" y="0"/>
                        </a:cubicBezTo>
                        <a:cubicBezTo>
                          <a:pt x="42926" y="0"/>
                          <a:pt x="55307" y="12381"/>
                          <a:pt x="55307" y="27653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9" name="Freeform: Shape 23">
                    <a:extLst>
                      <a:ext uri="{FF2B5EF4-FFF2-40B4-BE49-F238E27FC236}">
                        <a16:creationId xmlns:a16="http://schemas.microsoft.com/office/drawing/2014/main" id="{C58C719B-0322-BB49-BBD5-35FEBD2810C4}"/>
                      </a:ext>
                    </a:extLst>
                  </p:cNvPr>
                  <p:cNvSpPr/>
                  <p:nvPr/>
                </p:nvSpPr>
                <p:spPr>
                  <a:xfrm>
                    <a:off x="986751" y="4117278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50" name="Freeform: Shape 24">
                    <a:extLst>
                      <a:ext uri="{FF2B5EF4-FFF2-40B4-BE49-F238E27FC236}">
                        <a16:creationId xmlns:a16="http://schemas.microsoft.com/office/drawing/2014/main" id="{8366F4D2-A11D-0A4C-BC12-F0F8006456DC}"/>
                      </a:ext>
                    </a:extLst>
                  </p:cNvPr>
                  <p:cNvSpPr/>
                  <p:nvPr/>
                </p:nvSpPr>
                <p:spPr>
                  <a:xfrm>
                    <a:off x="1121560" y="4117278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51" name="Freeform: Shape 25">
                    <a:extLst>
                      <a:ext uri="{FF2B5EF4-FFF2-40B4-BE49-F238E27FC236}">
                        <a16:creationId xmlns:a16="http://schemas.microsoft.com/office/drawing/2014/main" id="{5BAB778F-5325-8449-8152-0CAD8B79DF0B}"/>
                      </a:ext>
                    </a:extLst>
                  </p:cNvPr>
                  <p:cNvSpPr/>
                  <p:nvPr/>
                </p:nvSpPr>
                <p:spPr>
                  <a:xfrm>
                    <a:off x="1256370" y="4117278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121" name="Graphic 2" descr="Laptop with phone and calculator">
                  <a:extLst>
                    <a:ext uri="{FF2B5EF4-FFF2-40B4-BE49-F238E27FC236}">
                      <a16:creationId xmlns:a16="http://schemas.microsoft.com/office/drawing/2014/main" id="{183DA0E2-D054-1A4A-BFF0-557FF3F9C54E}"/>
                    </a:ext>
                  </a:extLst>
                </p:cNvPr>
                <p:cNvGrpSpPr/>
                <p:nvPr/>
              </p:nvGrpSpPr>
              <p:grpSpPr>
                <a:xfrm>
                  <a:off x="717131" y="4248631"/>
                  <a:ext cx="622192" cy="82953"/>
                  <a:chOff x="717131" y="4248631"/>
                  <a:chExt cx="622192" cy="82953"/>
                </a:xfrm>
              </p:grpSpPr>
              <p:sp>
                <p:nvSpPr>
                  <p:cNvPr id="140" name="Freeform: Shape 27">
                    <a:extLst>
                      <a:ext uri="{FF2B5EF4-FFF2-40B4-BE49-F238E27FC236}">
                        <a16:creationId xmlns:a16="http://schemas.microsoft.com/office/drawing/2014/main" id="{141F0B0A-C8BE-5C44-AC70-8F02864112D8}"/>
                      </a:ext>
                    </a:extLst>
                  </p:cNvPr>
                  <p:cNvSpPr/>
                  <p:nvPr/>
                </p:nvSpPr>
                <p:spPr>
                  <a:xfrm>
                    <a:off x="717131" y="4248631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6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6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6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6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6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6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1" name="Freeform: Shape 28">
                    <a:extLst>
                      <a:ext uri="{FF2B5EF4-FFF2-40B4-BE49-F238E27FC236}">
                        <a16:creationId xmlns:a16="http://schemas.microsoft.com/office/drawing/2014/main" id="{8500BCF8-0DC7-7E49-91E5-F5400288D0DE}"/>
                      </a:ext>
                    </a:extLst>
                  </p:cNvPr>
                  <p:cNvSpPr/>
                  <p:nvPr/>
                </p:nvSpPr>
                <p:spPr>
                  <a:xfrm>
                    <a:off x="851941" y="4248631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6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6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6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6"/>
                        </a:moveTo>
                        <a:cubicBezTo>
                          <a:pt x="82953" y="64383"/>
                          <a:pt x="64384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6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4" y="0"/>
                          <a:pt x="82953" y="18569"/>
                          <a:pt x="82953" y="4147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2" name="Freeform: Shape 29">
                    <a:extLst>
                      <a:ext uri="{FF2B5EF4-FFF2-40B4-BE49-F238E27FC236}">
                        <a16:creationId xmlns:a16="http://schemas.microsoft.com/office/drawing/2014/main" id="{F890755D-2EEF-E94C-B1AF-587F05FE1025}"/>
                      </a:ext>
                    </a:extLst>
                  </p:cNvPr>
                  <p:cNvSpPr/>
                  <p:nvPr/>
                </p:nvSpPr>
                <p:spPr>
                  <a:xfrm>
                    <a:off x="986751" y="4248631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6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6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6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6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6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3" name="Freeform: Shape 30">
                    <a:extLst>
                      <a:ext uri="{FF2B5EF4-FFF2-40B4-BE49-F238E27FC236}">
                        <a16:creationId xmlns:a16="http://schemas.microsoft.com/office/drawing/2014/main" id="{4841913B-D211-3B44-B649-BB51021D1453}"/>
                      </a:ext>
                    </a:extLst>
                  </p:cNvPr>
                  <p:cNvSpPr/>
                  <p:nvPr/>
                </p:nvSpPr>
                <p:spPr>
                  <a:xfrm>
                    <a:off x="1121560" y="4248631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6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6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6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6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6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44" name="Freeform: Shape 31">
                    <a:extLst>
                      <a:ext uri="{FF2B5EF4-FFF2-40B4-BE49-F238E27FC236}">
                        <a16:creationId xmlns:a16="http://schemas.microsoft.com/office/drawing/2014/main" id="{4A8214BA-C9E7-8147-8DB4-398F30DE16CE}"/>
                      </a:ext>
                    </a:extLst>
                  </p:cNvPr>
                  <p:cNvSpPr/>
                  <p:nvPr/>
                </p:nvSpPr>
                <p:spPr>
                  <a:xfrm>
                    <a:off x="1256370" y="4248631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6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6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6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6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6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6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122" name="Graphic 2" descr="Laptop with phone and calculator">
                  <a:extLst>
                    <a:ext uri="{FF2B5EF4-FFF2-40B4-BE49-F238E27FC236}">
                      <a16:creationId xmlns:a16="http://schemas.microsoft.com/office/drawing/2014/main" id="{F5B66877-5705-8241-9D80-AF77DC134AA0}"/>
                    </a:ext>
                  </a:extLst>
                </p:cNvPr>
                <p:cNvGrpSpPr/>
                <p:nvPr/>
              </p:nvGrpSpPr>
              <p:grpSpPr>
                <a:xfrm>
                  <a:off x="717131" y="4379983"/>
                  <a:ext cx="622192" cy="82953"/>
                  <a:chOff x="717131" y="4379983"/>
                  <a:chExt cx="622192" cy="82953"/>
                </a:xfrm>
              </p:grpSpPr>
              <p:sp>
                <p:nvSpPr>
                  <p:cNvPr id="135" name="Freeform: Shape 33">
                    <a:extLst>
                      <a:ext uri="{FF2B5EF4-FFF2-40B4-BE49-F238E27FC236}">
                        <a16:creationId xmlns:a16="http://schemas.microsoft.com/office/drawing/2014/main" id="{A0A275FC-A8E6-2146-937A-4C98F0A362BC}"/>
                      </a:ext>
                    </a:extLst>
                  </p:cNvPr>
                  <p:cNvSpPr/>
                  <p:nvPr/>
                </p:nvSpPr>
                <p:spPr>
                  <a:xfrm>
                    <a:off x="717131" y="4379983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6" name="Freeform: Shape 34">
                    <a:extLst>
                      <a:ext uri="{FF2B5EF4-FFF2-40B4-BE49-F238E27FC236}">
                        <a16:creationId xmlns:a16="http://schemas.microsoft.com/office/drawing/2014/main" id="{C03EC21B-0D0A-5847-B68A-B757B68EED37}"/>
                      </a:ext>
                    </a:extLst>
                  </p:cNvPr>
                  <p:cNvSpPr/>
                  <p:nvPr/>
                </p:nvSpPr>
                <p:spPr>
                  <a:xfrm>
                    <a:off x="851941" y="4379983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4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4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7" name="Freeform: Shape 35">
                    <a:extLst>
                      <a:ext uri="{FF2B5EF4-FFF2-40B4-BE49-F238E27FC236}">
                        <a16:creationId xmlns:a16="http://schemas.microsoft.com/office/drawing/2014/main" id="{2FD4CB3B-AAE9-CA4C-AD38-99849EE4162E}"/>
                      </a:ext>
                    </a:extLst>
                  </p:cNvPr>
                  <p:cNvSpPr/>
                  <p:nvPr/>
                </p:nvSpPr>
                <p:spPr>
                  <a:xfrm>
                    <a:off x="986751" y="4379983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8" name="Freeform: Shape 36">
                    <a:extLst>
                      <a:ext uri="{FF2B5EF4-FFF2-40B4-BE49-F238E27FC236}">
                        <a16:creationId xmlns:a16="http://schemas.microsoft.com/office/drawing/2014/main" id="{2D3B22A1-36E2-5E44-82B5-E2BB20586634}"/>
                      </a:ext>
                    </a:extLst>
                  </p:cNvPr>
                  <p:cNvSpPr/>
                  <p:nvPr/>
                </p:nvSpPr>
                <p:spPr>
                  <a:xfrm>
                    <a:off x="1121560" y="4379983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9" name="Freeform: Shape 37">
                    <a:extLst>
                      <a:ext uri="{FF2B5EF4-FFF2-40B4-BE49-F238E27FC236}">
                        <a16:creationId xmlns:a16="http://schemas.microsoft.com/office/drawing/2014/main" id="{7822C1C4-5E9A-D740-A5EC-6320A8308D22}"/>
                      </a:ext>
                    </a:extLst>
                  </p:cNvPr>
                  <p:cNvSpPr/>
                  <p:nvPr/>
                </p:nvSpPr>
                <p:spPr>
                  <a:xfrm>
                    <a:off x="1256370" y="4379983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123" name="Graphic 2" descr="Laptop with phone and calculator">
                  <a:extLst>
                    <a:ext uri="{FF2B5EF4-FFF2-40B4-BE49-F238E27FC236}">
                      <a16:creationId xmlns:a16="http://schemas.microsoft.com/office/drawing/2014/main" id="{E8FDB8D6-B17D-EF46-8D06-47DCDE56815E}"/>
                    </a:ext>
                  </a:extLst>
                </p:cNvPr>
                <p:cNvGrpSpPr/>
                <p:nvPr/>
              </p:nvGrpSpPr>
              <p:grpSpPr>
                <a:xfrm>
                  <a:off x="717131" y="4511335"/>
                  <a:ext cx="622192" cy="82953"/>
                  <a:chOff x="717131" y="4511335"/>
                  <a:chExt cx="622192" cy="82953"/>
                </a:xfrm>
              </p:grpSpPr>
              <p:sp>
                <p:nvSpPr>
                  <p:cNvPr id="130" name="Freeform: Shape 39">
                    <a:extLst>
                      <a:ext uri="{FF2B5EF4-FFF2-40B4-BE49-F238E27FC236}">
                        <a16:creationId xmlns:a16="http://schemas.microsoft.com/office/drawing/2014/main" id="{C64F96D7-9B0C-6C46-9416-1685A376A322}"/>
                      </a:ext>
                    </a:extLst>
                  </p:cNvPr>
                  <p:cNvSpPr/>
                  <p:nvPr/>
                </p:nvSpPr>
                <p:spPr>
                  <a:xfrm>
                    <a:off x="717131" y="4511335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4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1" name="Freeform: Shape 40">
                    <a:extLst>
                      <a:ext uri="{FF2B5EF4-FFF2-40B4-BE49-F238E27FC236}">
                        <a16:creationId xmlns:a16="http://schemas.microsoft.com/office/drawing/2014/main" id="{7C75A915-6381-7F4D-8409-4BBFBD95F23E}"/>
                      </a:ext>
                    </a:extLst>
                  </p:cNvPr>
                  <p:cNvSpPr/>
                  <p:nvPr/>
                </p:nvSpPr>
                <p:spPr>
                  <a:xfrm>
                    <a:off x="851941" y="4511335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4"/>
                          <a:pt x="64384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4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2" name="Freeform: Shape 41">
                    <a:extLst>
                      <a:ext uri="{FF2B5EF4-FFF2-40B4-BE49-F238E27FC236}">
                        <a16:creationId xmlns:a16="http://schemas.microsoft.com/office/drawing/2014/main" id="{BB25B194-53CC-3E4A-8F81-1B115EFFE99F}"/>
                      </a:ext>
                    </a:extLst>
                  </p:cNvPr>
                  <p:cNvSpPr/>
                  <p:nvPr/>
                </p:nvSpPr>
                <p:spPr>
                  <a:xfrm>
                    <a:off x="986751" y="4511335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4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3" name="Freeform: Shape 42">
                    <a:extLst>
                      <a:ext uri="{FF2B5EF4-FFF2-40B4-BE49-F238E27FC236}">
                        <a16:creationId xmlns:a16="http://schemas.microsoft.com/office/drawing/2014/main" id="{7283E0BB-9503-7641-A85E-E027BDD91329}"/>
                      </a:ext>
                    </a:extLst>
                  </p:cNvPr>
                  <p:cNvSpPr/>
                  <p:nvPr/>
                </p:nvSpPr>
                <p:spPr>
                  <a:xfrm>
                    <a:off x="1121560" y="4511335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4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34" name="Freeform: Shape 43">
                    <a:extLst>
                      <a:ext uri="{FF2B5EF4-FFF2-40B4-BE49-F238E27FC236}">
                        <a16:creationId xmlns:a16="http://schemas.microsoft.com/office/drawing/2014/main" id="{7DF56A94-5B25-B445-A4B3-979B874DF9D4}"/>
                      </a:ext>
                    </a:extLst>
                  </p:cNvPr>
                  <p:cNvSpPr/>
                  <p:nvPr/>
                </p:nvSpPr>
                <p:spPr>
                  <a:xfrm>
                    <a:off x="1256370" y="4511335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4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4"/>
                          <a:pt x="64383" y="82954"/>
                          <a:pt x="41477" y="82954"/>
                        </a:cubicBezTo>
                        <a:cubicBezTo>
                          <a:pt x="18570" y="82954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70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124" name="Graphic 2" descr="Laptop with phone and calculator">
                  <a:extLst>
                    <a:ext uri="{FF2B5EF4-FFF2-40B4-BE49-F238E27FC236}">
                      <a16:creationId xmlns:a16="http://schemas.microsoft.com/office/drawing/2014/main" id="{7ED258EE-59EE-0B46-8E54-D41E3FE8120C}"/>
                    </a:ext>
                  </a:extLst>
                </p:cNvPr>
                <p:cNvGrpSpPr/>
                <p:nvPr/>
              </p:nvGrpSpPr>
              <p:grpSpPr>
                <a:xfrm>
                  <a:off x="717131" y="4642687"/>
                  <a:ext cx="622192" cy="82953"/>
                  <a:chOff x="717131" y="4642687"/>
                  <a:chExt cx="622192" cy="82953"/>
                </a:xfrm>
              </p:grpSpPr>
              <p:sp>
                <p:nvSpPr>
                  <p:cNvPr id="125" name="Freeform: Shape 45">
                    <a:extLst>
                      <a:ext uri="{FF2B5EF4-FFF2-40B4-BE49-F238E27FC236}">
                        <a16:creationId xmlns:a16="http://schemas.microsoft.com/office/drawing/2014/main" id="{D92C0889-026C-894D-BEDF-01344E33C5A3}"/>
                      </a:ext>
                    </a:extLst>
                  </p:cNvPr>
                  <p:cNvSpPr/>
                  <p:nvPr/>
                </p:nvSpPr>
                <p:spPr>
                  <a:xfrm>
                    <a:off x="717131" y="4642687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26" name="Freeform: Shape 46">
                    <a:extLst>
                      <a:ext uri="{FF2B5EF4-FFF2-40B4-BE49-F238E27FC236}">
                        <a16:creationId xmlns:a16="http://schemas.microsoft.com/office/drawing/2014/main" id="{E613E077-1FAB-454B-9AE6-1931325FA0E8}"/>
                      </a:ext>
                    </a:extLst>
                  </p:cNvPr>
                  <p:cNvSpPr/>
                  <p:nvPr/>
                </p:nvSpPr>
                <p:spPr>
                  <a:xfrm>
                    <a:off x="851941" y="4642687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4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4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27" name="Freeform: Shape 47">
                    <a:extLst>
                      <a:ext uri="{FF2B5EF4-FFF2-40B4-BE49-F238E27FC236}">
                        <a16:creationId xmlns:a16="http://schemas.microsoft.com/office/drawing/2014/main" id="{76294B1F-869E-6044-B838-86BDBC7FC3D5}"/>
                      </a:ext>
                    </a:extLst>
                  </p:cNvPr>
                  <p:cNvSpPr/>
                  <p:nvPr/>
                </p:nvSpPr>
                <p:spPr>
                  <a:xfrm>
                    <a:off x="986751" y="4642687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28" name="Freeform: Shape 48">
                    <a:extLst>
                      <a:ext uri="{FF2B5EF4-FFF2-40B4-BE49-F238E27FC236}">
                        <a16:creationId xmlns:a16="http://schemas.microsoft.com/office/drawing/2014/main" id="{E2FCCE64-EE9B-F94C-94AF-39358A84634A}"/>
                      </a:ext>
                    </a:extLst>
                  </p:cNvPr>
                  <p:cNvSpPr/>
                  <p:nvPr/>
                </p:nvSpPr>
                <p:spPr>
                  <a:xfrm>
                    <a:off x="1121560" y="4642687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29" name="Freeform: Shape 49">
                    <a:extLst>
                      <a:ext uri="{FF2B5EF4-FFF2-40B4-BE49-F238E27FC236}">
                        <a16:creationId xmlns:a16="http://schemas.microsoft.com/office/drawing/2014/main" id="{149A1CBD-042D-BC41-A2D9-5BC544355DD7}"/>
                      </a:ext>
                    </a:extLst>
                  </p:cNvPr>
                  <p:cNvSpPr/>
                  <p:nvPr/>
                </p:nvSpPr>
                <p:spPr>
                  <a:xfrm>
                    <a:off x="1256370" y="4642687"/>
                    <a:ext cx="82953" cy="82953"/>
                  </a:xfrm>
                  <a:custGeom>
                    <a:avLst/>
                    <a:gdLst>
                      <a:gd name="connsiteX0" fmla="*/ 82953 w 82953"/>
                      <a:gd name="connsiteY0" fmla="*/ 41477 h 82953"/>
                      <a:gd name="connsiteX1" fmla="*/ 41477 w 82953"/>
                      <a:gd name="connsiteY1" fmla="*/ 82953 h 82953"/>
                      <a:gd name="connsiteX2" fmla="*/ 0 w 82953"/>
                      <a:gd name="connsiteY2" fmla="*/ 41477 h 82953"/>
                      <a:gd name="connsiteX3" fmla="*/ 41477 w 82953"/>
                      <a:gd name="connsiteY3" fmla="*/ 0 h 82953"/>
                      <a:gd name="connsiteX4" fmla="*/ 82953 w 82953"/>
                      <a:gd name="connsiteY4" fmla="*/ 41477 h 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53" h="82953">
                        <a:moveTo>
                          <a:pt x="82953" y="41477"/>
                        </a:moveTo>
                        <a:cubicBezTo>
                          <a:pt x="82953" y="64383"/>
                          <a:pt x="64383" y="82953"/>
                          <a:pt x="41477" y="82953"/>
                        </a:cubicBezTo>
                        <a:cubicBezTo>
                          <a:pt x="18570" y="82953"/>
                          <a:pt x="0" y="64384"/>
                          <a:pt x="0" y="41477"/>
                        </a:cubicBezTo>
                        <a:cubicBezTo>
                          <a:pt x="0" y="18570"/>
                          <a:pt x="18570" y="0"/>
                          <a:pt x="41477" y="0"/>
                        </a:cubicBezTo>
                        <a:cubicBezTo>
                          <a:pt x="64383" y="0"/>
                          <a:pt x="82953" y="18569"/>
                          <a:pt x="82953" y="41477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</p:grpSp>
          <p:sp>
            <p:nvSpPr>
              <p:cNvPr id="118" name="Freeform: Shape 50">
                <a:extLst>
                  <a:ext uri="{FF2B5EF4-FFF2-40B4-BE49-F238E27FC236}">
                    <a16:creationId xmlns:a16="http://schemas.microsoft.com/office/drawing/2014/main" id="{65C479A3-A315-8649-9BC1-687401E08394}"/>
                  </a:ext>
                </a:extLst>
              </p:cNvPr>
              <p:cNvSpPr/>
              <p:nvPr/>
            </p:nvSpPr>
            <p:spPr>
              <a:xfrm>
                <a:off x="697507" y="3565474"/>
                <a:ext cx="663675" cy="238894"/>
              </a:xfrm>
              <a:custGeom>
                <a:avLst/>
                <a:gdLst>
                  <a:gd name="connsiteX0" fmla="*/ 0 w 663675"/>
                  <a:gd name="connsiteY0" fmla="*/ 0 h 238894"/>
                  <a:gd name="connsiteX1" fmla="*/ 663676 w 663675"/>
                  <a:gd name="connsiteY1" fmla="*/ 0 h 238894"/>
                  <a:gd name="connsiteX2" fmla="*/ 663676 w 663675"/>
                  <a:gd name="connsiteY2" fmla="*/ 238894 h 238894"/>
                  <a:gd name="connsiteX3" fmla="*/ 0 w 663675"/>
                  <a:gd name="connsiteY3" fmla="*/ 238894 h 23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675" h="238894">
                    <a:moveTo>
                      <a:pt x="0" y="0"/>
                    </a:moveTo>
                    <a:lnTo>
                      <a:pt x="663676" y="0"/>
                    </a:lnTo>
                    <a:lnTo>
                      <a:pt x="663676" y="238894"/>
                    </a:lnTo>
                    <a:lnTo>
                      <a:pt x="0" y="238894"/>
                    </a:lnTo>
                    <a:close/>
                  </a:path>
                </a:pathLst>
              </a:custGeom>
              <a:solidFill>
                <a:srgbClr val="CFCFC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19" name="Freeform: Shape 51">
                <a:extLst>
                  <a:ext uri="{FF2B5EF4-FFF2-40B4-BE49-F238E27FC236}">
                    <a16:creationId xmlns:a16="http://schemas.microsoft.com/office/drawing/2014/main" id="{BF361F89-E852-C14B-A5BD-1AFAB55AEF4E}"/>
                  </a:ext>
                </a:extLst>
              </p:cNvPr>
              <p:cNvSpPr/>
              <p:nvPr/>
            </p:nvSpPr>
            <p:spPr>
              <a:xfrm>
                <a:off x="692814" y="3465247"/>
                <a:ext cx="168656" cy="34354"/>
              </a:xfrm>
              <a:custGeom>
                <a:avLst/>
                <a:gdLst>
                  <a:gd name="connsiteX0" fmla="*/ 0 w 168656"/>
                  <a:gd name="connsiteY0" fmla="*/ 0 h 34354"/>
                  <a:gd name="connsiteX1" fmla="*/ 168657 w 168656"/>
                  <a:gd name="connsiteY1" fmla="*/ 0 h 34354"/>
                  <a:gd name="connsiteX2" fmla="*/ 168657 w 168656"/>
                  <a:gd name="connsiteY2" fmla="*/ 34354 h 34354"/>
                  <a:gd name="connsiteX3" fmla="*/ 0 w 168656"/>
                  <a:gd name="connsiteY3" fmla="*/ 34354 h 3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656" h="34354">
                    <a:moveTo>
                      <a:pt x="0" y="0"/>
                    </a:moveTo>
                    <a:lnTo>
                      <a:pt x="168657" y="0"/>
                    </a:lnTo>
                    <a:lnTo>
                      <a:pt x="168657" y="34354"/>
                    </a:lnTo>
                    <a:lnTo>
                      <a:pt x="0" y="34354"/>
                    </a:lnTo>
                    <a:close/>
                  </a:path>
                </a:pathLst>
              </a:custGeom>
              <a:solidFill>
                <a:srgbClr val="CFCFC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5" name="Graphic 2" descr="Laptop with phone and calculator">
              <a:extLst>
                <a:ext uri="{FF2B5EF4-FFF2-40B4-BE49-F238E27FC236}">
                  <a16:creationId xmlns:a16="http://schemas.microsoft.com/office/drawing/2014/main" id="{7042AEB6-34B5-C240-89A5-A7077E77A3FB}"/>
                </a:ext>
              </a:extLst>
            </p:cNvPr>
            <p:cNvGrpSpPr/>
            <p:nvPr/>
          </p:nvGrpSpPr>
          <p:grpSpPr>
            <a:xfrm>
              <a:off x="5028363" y="3921918"/>
              <a:ext cx="795034" cy="1543778"/>
              <a:chOff x="5028363" y="3921918"/>
              <a:chExt cx="795034" cy="1543778"/>
            </a:xfrm>
          </p:grpSpPr>
          <p:sp>
            <p:nvSpPr>
              <p:cNvPr id="111" name="Freeform: Shape 53">
                <a:extLst>
                  <a:ext uri="{FF2B5EF4-FFF2-40B4-BE49-F238E27FC236}">
                    <a16:creationId xmlns:a16="http://schemas.microsoft.com/office/drawing/2014/main" id="{6F4C98D0-8349-1E4B-B05E-BE5DC1138E9A}"/>
                  </a:ext>
                </a:extLst>
              </p:cNvPr>
              <p:cNvSpPr/>
              <p:nvPr/>
            </p:nvSpPr>
            <p:spPr>
              <a:xfrm>
                <a:off x="5028363" y="3921918"/>
                <a:ext cx="795034" cy="1543778"/>
              </a:xfrm>
              <a:custGeom>
                <a:avLst/>
                <a:gdLst>
                  <a:gd name="connsiteX0" fmla="*/ 795035 w 795034"/>
                  <a:gd name="connsiteY0" fmla="*/ 71366 h 1543778"/>
                  <a:gd name="connsiteX1" fmla="*/ 723669 w 795034"/>
                  <a:gd name="connsiteY1" fmla="*/ 0 h 1543778"/>
                  <a:gd name="connsiteX2" fmla="*/ 71366 w 795034"/>
                  <a:gd name="connsiteY2" fmla="*/ 0 h 1543778"/>
                  <a:gd name="connsiteX3" fmla="*/ 0 w 795034"/>
                  <a:gd name="connsiteY3" fmla="*/ 71366 h 1543778"/>
                  <a:gd name="connsiteX4" fmla="*/ 0 w 795034"/>
                  <a:gd name="connsiteY4" fmla="*/ 1472413 h 1543778"/>
                  <a:gd name="connsiteX5" fmla="*/ 71366 w 795034"/>
                  <a:gd name="connsiteY5" fmla="*/ 1543779 h 1543778"/>
                  <a:gd name="connsiteX6" fmla="*/ 723669 w 795034"/>
                  <a:gd name="connsiteY6" fmla="*/ 1543779 h 1543778"/>
                  <a:gd name="connsiteX7" fmla="*/ 795035 w 795034"/>
                  <a:gd name="connsiteY7" fmla="*/ 1472413 h 1543778"/>
                  <a:gd name="connsiteX8" fmla="*/ 795035 w 795034"/>
                  <a:gd name="connsiteY8" fmla="*/ 71366 h 154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5034" h="1543778">
                    <a:moveTo>
                      <a:pt x="795035" y="71366"/>
                    </a:moveTo>
                    <a:cubicBezTo>
                      <a:pt x="795035" y="31954"/>
                      <a:pt x="763081" y="0"/>
                      <a:pt x="723669" y="0"/>
                    </a:cubicBezTo>
                    <a:lnTo>
                      <a:pt x="71366" y="0"/>
                    </a:lnTo>
                    <a:cubicBezTo>
                      <a:pt x="31954" y="0"/>
                      <a:pt x="0" y="31954"/>
                      <a:pt x="0" y="71366"/>
                    </a:cubicBezTo>
                    <a:lnTo>
                      <a:pt x="0" y="1472413"/>
                    </a:lnTo>
                    <a:cubicBezTo>
                      <a:pt x="0" y="1511825"/>
                      <a:pt x="31954" y="1543779"/>
                      <a:pt x="71366" y="1543779"/>
                    </a:cubicBezTo>
                    <a:lnTo>
                      <a:pt x="723669" y="1543779"/>
                    </a:lnTo>
                    <a:cubicBezTo>
                      <a:pt x="763081" y="1543779"/>
                      <a:pt x="795035" y="1511825"/>
                      <a:pt x="795035" y="1472413"/>
                    </a:cubicBezTo>
                    <a:lnTo>
                      <a:pt x="795035" y="71366"/>
                    </a:lnTo>
                    <a:close/>
                  </a:path>
                </a:pathLst>
              </a:custGeom>
              <a:solidFill>
                <a:srgbClr val="505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12" name="Freeform: Shape 54">
                <a:extLst>
                  <a:ext uri="{FF2B5EF4-FFF2-40B4-BE49-F238E27FC236}">
                    <a16:creationId xmlns:a16="http://schemas.microsoft.com/office/drawing/2014/main" id="{7A744671-2493-294E-8520-137801A40279}"/>
                  </a:ext>
                </a:extLst>
              </p:cNvPr>
              <p:cNvSpPr/>
              <p:nvPr/>
            </p:nvSpPr>
            <p:spPr>
              <a:xfrm>
                <a:off x="5068118" y="4000500"/>
                <a:ext cx="715532" cy="1373807"/>
              </a:xfrm>
              <a:custGeom>
                <a:avLst/>
                <a:gdLst>
                  <a:gd name="connsiteX0" fmla="*/ 0 w 715532"/>
                  <a:gd name="connsiteY0" fmla="*/ 0 h 1373807"/>
                  <a:gd name="connsiteX1" fmla="*/ 715532 w 715532"/>
                  <a:gd name="connsiteY1" fmla="*/ 0 h 1373807"/>
                  <a:gd name="connsiteX2" fmla="*/ 715532 w 715532"/>
                  <a:gd name="connsiteY2" fmla="*/ 1373808 h 1373807"/>
                  <a:gd name="connsiteX3" fmla="*/ 0 w 715532"/>
                  <a:gd name="connsiteY3" fmla="*/ 1373808 h 1373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5532" h="1373807">
                    <a:moveTo>
                      <a:pt x="0" y="0"/>
                    </a:moveTo>
                    <a:lnTo>
                      <a:pt x="715532" y="0"/>
                    </a:lnTo>
                    <a:lnTo>
                      <a:pt x="715532" y="1373808"/>
                    </a:lnTo>
                    <a:lnTo>
                      <a:pt x="0" y="1373808"/>
                    </a:lnTo>
                    <a:close/>
                  </a:path>
                </a:pathLst>
              </a:custGeom>
              <a:solidFill>
                <a:srgbClr val="E6E6E6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13" name="Freeform: Shape 55">
                <a:extLst>
                  <a:ext uri="{FF2B5EF4-FFF2-40B4-BE49-F238E27FC236}">
                    <a16:creationId xmlns:a16="http://schemas.microsoft.com/office/drawing/2014/main" id="{E0D30F3E-909F-364B-B4E4-E616CFAB2CD5}"/>
                  </a:ext>
                </a:extLst>
              </p:cNvPr>
              <p:cNvSpPr/>
              <p:nvPr/>
            </p:nvSpPr>
            <p:spPr>
              <a:xfrm>
                <a:off x="5068118" y="4208511"/>
                <a:ext cx="715532" cy="1165802"/>
              </a:xfrm>
              <a:custGeom>
                <a:avLst/>
                <a:gdLst>
                  <a:gd name="connsiteX0" fmla="*/ 0 w 715532"/>
                  <a:gd name="connsiteY0" fmla="*/ 715533 h 1165802"/>
                  <a:gd name="connsiteX1" fmla="*/ 0 w 715532"/>
                  <a:gd name="connsiteY1" fmla="*/ 964906 h 1165802"/>
                  <a:gd name="connsiteX2" fmla="*/ 0 w 715532"/>
                  <a:gd name="connsiteY2" fmla="*/ 1165803 h 1165802"/>
                  <a:gd name="connsiteX3" fmla="*/ 715533 w 715532"/>
                  <a:gd name="connsiteY3" fmla="*/ 1165803 h 1165802"/>
                  <a:gd name="connsiteX4" fmla="*/ 715533 w 715532"/>
                  <a:gd name="connsiteY4" fmla="*/ 0 h 11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532" h="1165802">
                    <a:moveTo>
                      <a:pt x="0" y="715533"/>
                    </a:moveTo>
                    <a:lnTo>
                      <a:pt x="0" y="964906"/>
                    </a:lnTo>
                    <a:lnTo>
                      <a:pt x="0" y="1165803"/>
                    </a:lnTo>
                    <a:lnTo>
                      <a:pt x="715533" y="1165803"/>
                    </a:lnTo>
                    <a:lnTo>
                      <a:pt x="715533" y="0"/>
                    </a:lnTo>
                    <a:close/>
                  </a:path>
                </a:pathLst>
              </a:custGeom>
              <a:solidFill>
                <a:srgbClr val="D2D2D2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14" name="Freeform: Shape 56">
                <a:extLst>
                  <a:ext uri="{FF2B5EF4-FFF2-40B4-BE49-F238E27FC236}">
                    <a16:creationId xmlns:a16="http://schemas.microsoft.com/office/drawing/2014/main" id="{27A27A4A-8058-E246-B174-3F08D820F4D5}"/>
                  </a:ext>
                </a:extLst>
              </p:cNvPr>
              <p:cNvSpPr/>
              <p:nvPr/>
            </p:nvSpPr>
            <p:spPr>
              <a:xfrm>
                <a:off x="5214108" y="4814887"/>
                <a:ext cx="414337" cy="42862"/>
              </a:xfrm>
              <a:custGeom>
                <a:avLst/>
                <a:gdLst>
                  <a:gd name="connsiteX0" fmla="*/ 392906 w 414337"/>
                  <a:gd name="connsiteY0" fmla="*/ 42863 h 42862"/>
                  <a:gd name="connsiteX1" fmla="*/ 21431 w 414337"/>
                  <a:gd name="connsiteY1" fmla="*/ 42863 h 42862"/>
                  <a:gd name="connsiteX2" fmla="*/ 0 w 414337"/>
                  <a:gd name="connsiteY2" fmla="*/ 21431 h 42862"/>
                  <a:gd name="connsiteX3" fmla="*/ 21431 w 414337"/>
                  <a:gd name="connsiteY3" fmla="*/ 0 h 42862"/>
                  <a:gd name="connsiteX4" fmla="*/ 392906 w 414337"/>
                  <a:gd name="connsiteY4" fmla="*/ 0 h 42862"/>
                  <a:gd name="connsiteX5" fmla="*/ 414338 w 414337"/>
                  <a:gd name="connsiteY5" fmla="*/ 21431 h 42862"/>
                  <a:gd name="connsiteX6" fmla="*/ 392906 w 414337"/>
                  <a:gd name="connsiteY6" fmla="*/ 42863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4337" h="42862">
                    <a:moveTo>
                      <a:pt x="392906" y="42863"/>
                    </a:moveTo>
                    <a:lnTo>
                      <a:pt x="21431" y="42863"/>
                    </a:lnTo>
                    <a:cubicBezTo>
                      <a:pt x="9594" y="42863"/>
                      <a:pt x="0" y="33268"/>
                      <a:pt x="0" y="21431"/>
                    </a:cubicBezTo>
                    <a:cubicBezTo>
                      <a:pt x="0" y="9594"/>
                      <a:pt x="9594" y="0"/>
                      <a:pt x="21431" y="0"/>
                    </a:cubicBezTo>
                    <a:lnTo>
                      <a:pt x="392906" y="0"/>
                    </a:lnTo>
                    <a:cubicBezTo>
                      <a:pt x="404743" y="0"/>
                      <a:pt x="414338" y="9594"/>
                      <a:pt x="414338" y="21431"/>
                    </a:cubicBezTo>
                    <a:cubicBezTo>
                      <a:pt x="414338" y="33268"/>
                      <a:pt x="404743" y="42863"/>
                      <a:pt x="392906" y="42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15" name="Freeform: Shape 57">
                <a:extLst>
                  <a:ext uri="{FF2B5EF4-FFF2-40B4-BE49-F238E27FC236}">
                    <a16:creationId xmlns:a16="http://schemas.microsoft.com/office/drawing/2014/main" id="{2D3B8F26-4701-6A48-9135-AC8C02B5C74F}"/>
                  </a:ext>
                </a:extLst>
              </p:cNvPr>
              <p:cNvSpPr/>
              <p:nvPr/>
            </p:nvSpPr>
            <p:spPr>
              <a:xfrm>
                <a:off x="5214108" y="4914900"/>
                <a:ext cx="414337" cy="42862"/>
              </a:xfrm>
              <a:custGeom>
                <a:avLst/>
                <a:gdLst>
                  <a:gd name="connsiteX0" fmla="*/ 392906 w 414337"/>
                  <a:gd name="connsiteY0" fmla="*/ 42863 h 42862"/>
                  <a:gd name="connsiteX1" fmla="*/ 21431 w 414337"/>
                  <a:gd name="connsiteY1" fmla="*/ 42863 h 42862"/>
                  <a:gd name="connsiteX2" fmla="*/ 0 w 414337"/>
                  <a:gd name="connsiteY2" fmla="*/ 21431 h 42862"/>
                  <a:gd name="connsiteX3" fmla="*/ 21431 w 414337"/>
                  <a:gd name="connsiteY3" fmla="*/ 0 h 42862"/>
                  <a:gd name="connsiteX4" fmla="*/ 392906 w 414337"/>
                  <a:gd name="connsiteY4" fmla="*/ 0 h 42862"/>
                  <a:gd name="connsiteX5" fmla="*/ 414338 w 414337"/>
                  <a:gd name="connsiteY5" fmla="*/ 21431 h 42862"/>
                  <a:gd name="connsiteX6" fmla="*/ 392906 w 414337"/>
                  <a:gd name="connsiteY6" fmla="*/ 42863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4337" h="42862">
                    <a:moveTo>
                      <a:pt x="392906" y="42863"/>
                    </a:moveTo>
                    <a:lnTo>
                      <a:pt x="21431" y="42863"/>
                    </a:lnTo>
                    <a:cubicBezTo>
                      <a:pt x="9594" y="42863"/>
                      <a:pt x="0" y="33268"/>
                      <a:pt x="0" y="21431"/>
                    </a:cubicBezTo>
                    <a:cubicBezTo>
                      <a:pt x="0" y="9594"/>
                      <a:pt x="9594" y="0"/>
                      <a:pt x="21431" y="0"/>
                    </a:cubicBezTo>
                    <a:lnTo>
                      <a:pt x="392906" y="0"/>
                    </a:lnTo>
                    <a:cubicBezTo>
                      <a:pt x="404743" y="0"/>
                      <a:pt x="414338" y="9594"/>
                      <a:pt x="414338" y="21431"/>
                    </a:cubicBezTo>
                    <a:cubicBezTo>
                      <a:pt x="414338" y="33268"/>
                      <a:pt x="404743" y="42863"/>
                      <a:pt x="392906" y="42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" name="Graphic 2" descr="Laptop with phone and calculator">
              <a:extLst>
                <a:ext uri="{FF2B5EF4-FFF2-40B4-BE49-F238E27FC236}">
                  <a16:creationId xmlns:a16="http://schemas.microsoft.com/office/drawing/2014/main" id="{0A8F678A-A40B-6B47-96AA-4D8C7F2EF5A0}"/>
                </a:ext>
              </a:extLst>
            </p:cNvPr>
            <p:cNvGrpSpPr/>
            <p:nvPr/>
          </p:nvGrpSpPr>
          <p:grpSpPr>
            <a:xfrm>
              <a:off x="1479136" y="1259678"/>
              <a:ext cx="3611578" cy="3626646"/>
              <a:chOff x="1479136" y="1259678"/>
              <a:chExt cx="3611578" cy="3626646"/>
            </a:xfrm>
          </p:grpSpPr>
          <p:sp>
            <p:nvSpPr>
              <p:cNvPr id="17" name="Freeform: Shape 59">
                <a:extLst>
                  <a:ext uri="{FF2B5EF4-FFF2-40B4-BE49-F238E27FC236}">
                    <a16:creationId xmlns:a16="http://schemas.microsoft.com/office/drawing/2014/main" id="{1C84C960-A6D0-974F-84A9-1FDF5B5D16A5}"/>
                  </a:ext>
                </a:extLst>
              </p:cNvPr>
              <p:cNvSpPr/>
              <p:nvPr/>
            </p:nvSpPr>
            <p:spPr>
              <a:xfrm>
                <a:off x="4770081" y="3093243"/>
                <a:ext cx="86839" cy="200025"/>
              </a:xfrm>
              <a:custGeom>
                <a:avLst/>
                <a:gdLst>
                  <a:gd name="connsiteX0" fmla="*/ 0 w 86839"/>
                  <a:gd name="connsiteY0" fmla="*/ 0 h 200025"/>
                  <a:gd name="connsiteX1" fmla="*/ 86839 w 86839"/>
                  <a:gd name="connsiteY1" fmla="*/ 0 h 200025"/>
                  <a:gd name="connsiteX2" fmla="*/ 86839 w 86839"/>
                  <a:gd name="connsiteY2" fmla="*/ 200025 h 200025"/>
                  <a:gd name="connsiteX3" fmla="*/ 0 w 86839"/>
                  <a:gd name="connsiteY3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39" h="200025">
                    <a:moveTo>
                      <a:pt x="0" y="0"/>
                    </a:moveTo>
                    <a:lnTo>
                      <a:pt x="86839" y="0"/>
                    </a:lnTo>
                    <a:lnTo>
                      <a:pt x="86839" y="200025"/>
                    </a:ln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7373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" name="Freeform: Shape 60">
                <a:extLst>
                  <a:ext uri="{FF2B5EF4-FFF2-40B4-BE49-F238E27FC236}">
                    <a16:creationId xmlns:a16="http://schemas.microsoft.com/office/drawing/2014/main" id="{AD947C1E-C070-574C-A754-A22608EDE34B}"/>
                  </a:ext>
                </a:extLst>
              </p:cNvPr>
              <p:cNvSpPr/>
              <p:nvPr/>
            </p:nvSpPr>
            <p:spPr>
              <a:xfrm>
                <a:off x="1761598" y="2743200"/>
                <a:ext cx="3043237" cy="2143125"/>
              </a:xfrm>
              <a:custGeom>
                <a:avLst/>
                <a:gdLst>
                  <a:gd name="connsiteX0" fmla="*/ 2957513 w 3043237"/>
                  <a:gd name="connsiteY0" fmla="*/ 2143125 h 2143125"/>
                  <a:gd name="connsiteX1" fmla="*/ 85725 w 3043237"/>
                  <a:gd name="connsiteY1" fmla="*/ 2143125 h 2143125"/>
                  <a:gd name="connsiteX2" fmla="*/ 0 w 3043237"/>
                  <a:gd name="connsiteY2" fmla="*/ 2057400 h 2143125"/>
                  <a:gd name="connsiteX3" fmla="*/ 0 w 3043237"/>
                  <a:gd name="connsiteY3" fmla="*/ 85725 h 2143125"/>
                  <a:gd name="connsiteX4" fmla="*/ 85725 w 3043237"/>
                  <a:gd name="connsiteY4" fmla="*/ 0 h 2143125"/>
                  <a:gd name="connsiteX5" fmla="*/ 2957513 w 3043237"/>
                  <a:gd name="connsiteY5" fmla="*/ 0 h 2143125"/>
                  <a:gd name="connsiteX6" fmla="*/ 3043238 w 3043237"/>
                  <a:gd name="connsiteY6" fmla="*/ 85725 h 2143125"/>
                  <a:gd name="connsiteX7" fmla="*/ 3043238 w 3043237"/>
                  <a:gd name="connsiteY7" fmla="*/ 2057400 h 2143125"/>
                  <a:gd name="connsiteX8" fmla="*/ 2957513 w 3043237"/>
                  <a:gd name="connsiteY8" fmla="*/ 2143125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3237" h="2143125">
                    <a:moveTo>
                      <a:pt x="2957513" y="2143125"/>
                    </a:moveTo>
                    <a:lnTo>
                      <a:pt x="85725" y="2143125"/>
                    </a:lnTo>
                    <a:cubicBezTo>
                      <a:pt x="38383" y="2143125"/>
                      <a:pt x="0" y="2104742"/>
                      <a:pt x="0" y="2057400"/>
                    </a:cubicBezTo>
                    <a:lnTo>
                      <a:pt x="0" y="85725"/>
                    </a:lnTo>
                    <a:cubicBezTo>
                      <a:pt x="0" y="38383"/>
                      <a:pt x="38383" y="0"/>
                      <a:pt x="85725" y="0"/>
                    </a:cubicBezTo>
                    <a:lnTo>
                      <a:pt x="2957513" y="0"/>
                    </a:lnTo>
                    <a:cubicBezTo>
                      <a:pt x="3004854" y="0"/>
                      <a:pt x="3043238" y="38383"/>
                      <a:pt x="3043238" y="85725"/>
                    </a:cubicBezTo>
                    <a:lnTo>
                      <a:pt x="3043238" y="2057400"/>
                    </a:lnTo>
                    <a:cubicBezTo>
                      <a:pt x="3043238" y="2104749"/>
                      <a:pt x="3004861" y="2143125"/>
                      <a:pt x="2957513" y="2143125"/>
                    </a:cubicBezTo>
                    <a:close/>
                  </a:path>
                </a:pathLst>
              </a:custGeom>
              <a:solidFill>
                <a:srgbClr val="7373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" name="Freeform: Shape 61">
                <a:extLst>
                  <a:ext uri="{FF2B5EF4-FFF2-40B4-BE49-F238E27FC236}">
                    <a16:creationId xmlns:a16="http://schemas.microsoft.com/office/drawing/2014/main" id="{5A650574-D1D1-EB41-BFB5-A68CF4A7FF42}"/>
                  </a:ext>
                </a:extLst>
              </p:cNvPr>
              <p:cNvSpPr/>
              <p:nvPr/>
            </p:nvSpPr>
            <p:spPr>
              <a:xfrm>
                <a:off x="2211654" y="2714625"/>
                <a:ext cx="2150268" cy="207168"/>
              </a:xfrm>
              <a:custGeom>
                <a:avLst/>
                <a:gdLst>
                  <a:gd name="connsiteX0" fmla="*/ 0 w 2150268"/>
                  <a:gd name="connsiteY0" fmla="*/ 0 h 207168"/>
                  <a:gd name="connsiteX1" fmla="*/ 2150269 w 2150268"/>
                  <a:gd name="connsiteY1" fmla="*/ 0 h 207168"/>
                  <a:gd name="connsiteX2" fmla="*/ 2150269 w 2150268"/>
                  <a:gd name="connsiteY2" fmla="*/ 207169 h 207168"/>
                  <a:gd name="connsiteX3" fmla="*/ 0 w 2150268"/>
                  <a:gd name="connsiteY3" fmla="*/ 207169 h 20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0268" h="207168">
                    <a:moveTo>
                      <a:pt x="0" y="0"/>
                    </a:moveTo>
                    <a:lnTo>
                      <a:pt x="2150269" y="0"/>
                    </a:lnTo>
                    <a:lnTo>
                      <a:pt x="2150269" y="207169"/>
                    </a:lnTo>
                    <a:lnTo>
                      <a:pt x="0" y="207169"/>
                    </a:lnTo>
                    <a:close/>
                  </a:path>
                </a:pathLst>
              </a:custGeom>
              <a:solidFill>
                <a:srgbClr val="2F2F2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" name="Freeform: Shape 62">
                <a:extLst>
                  <a:ext uri="{FF2B5EF4-FFF2-40B4-BE49-F238E27FC236}">
                    <a16:creationId xmlns:a16="http://schemas.microsoft.com/office/drawing/2014/main" id="{CD227C44-9536-A249-93A7-FC04CC275194}"/>
                  </a:ext>
                </a:extLst>
              </p:cNvPr>
              <p:cNvSpPr/>
              <p:nvPr/>
            </p:nvSpPr>
            <p:spPr>
              <a:xfrm>
                <a:off x="2773167" y="4186237"/>
                <a:ext cx="1018162" cy="600075"/>
              </a:xfrm>
              <a:custGeom>
                <a:avLst/>
                <a:gdLst>
                  <a:gd name="connsiteX0" fmla="*/ 974007 w 1018162"/>
                  <a:gd name="connsiteY0" fmla="*/ 600075 h 600075"/>
                  <a:gd name="connsiteX1" fmla="*/ 44156 w 1018162"/>
                  <a:gd name="connsiteY1" fmla="*/ 600075 h 600075"/>
                  <a:gd name="connsiteX2" fmla="*/ 0 w 1018162"/>
                  <a:gd name="connsiteY2" fmla="*/ 555919 h 600075"/>
                  <a:gd name="connsiteX3" fmla="*/ 0 w 1018162"/>
                  <a:gd name="connsiteY3" fmla="*/ 44156 h 600075"/>
                  <a:gd name="connsiteX4" fmla="*/ 44156 w 1018162"/>
                  <a:gd name="connsiteY4" fmla="*/ 0 h 600075"/>
                  <a:gd name="connsiteX5" fmla="*/ 974007 w 1018162"/>
                  <a:gd name="connsiteY5" fmla="*/ 0 h 600075"/>
                  <a:gd name="connsiteX6" fmla="*/ 1018163 w 1018162"/>
                  <a:gd name="connsiteY6" fmla="*/ 44156 h 600075"/>
                  <a:gd name="connsiteX7" fmla="*/ 1018163 w 1018162"/>
                  <a:gd name="connsiteY7" fmla="*/ 555919 h 600075"/>
                  <a:gd name="connsiteX8" fmla="*/ 974007 w 1018162"/>
                  <a:gd name="connsiteY8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8162" h="600075">
                    <a:moveTo>
                      <a:pt x="974007" y="600075"/>
                    </a:moveTo>
                    <a:lnTo>
                      <a:pt x="44156" y="600075"/>
                    </a:lnTo>
                    <a:cubicBezTo>
                      <a:pt x="19767" y="600075"/>
                      <a:pt x="0" y="580308"/>
                      <a:pt x="0" y="555919"/>
                    </a:cubicBezTo>
                    <a:lnTo>
                      <a:pt x="0" y="44156"/>
                    </a:lnTo>
                    <a:cubicBezTo>
                      <a:pt x="0" y="19767"/>
                      <a:pt x="19767" y="0"/>
                      <a:pt x="44156" y="0"/>
                    </a:cubicBezTo>
                    <a:lnTo>
                      <a:pt x="974007" y="0"/>
                    </a:lnTo>
                    <a:cubicBezTo>
                      <a:pt x="998396" y="0"/>
                      <a:pt x="1018163" y="19767"/>
                      <a:pt x="1018163" y="44156"/>
                    </a:cubicBezTo>
                    <a:lnTo>
                      <a:pt x="1018163" y="555919"/>
                    </a:lnTo>
                    <a:cubicBezTo>
                      <a:pt x="1018163" y="580308"/>
                      <a:pt x="998389" y="600075"/>
                      <a:pt x="974007" y="600075"/>
                    </a:cubicBezTo>
                    <a:close/>
                  </a:path>
                </a:pathLst>
              </a:custGeom>
              <a:solidFill>
                <a:srgbClr val="505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" name="Freeform: Shape 63">
                <a:extLst>
                  <a:ext uri="{FF2B5EF4-FFF2-40B4-BE49-F238E27FC236}">
                    <a16:creationId xmlns:a16="http://schemas.microsoft.com/office/drawing/2014/main" id="{83AE302D-AA96-D441-BCD8-DE534D491C73}"/>
                  </a:ext>
                </a:extLst>
              </p:cNvPr>
              <p:cNvSpPr/>
              <p:nvPr/>
            </p:nvSpPr>
            <p:spPr>
              <a:xfrm>
                <a:off x="1912516" y="2904184"/>
                <a:ext cx="2747929" cy="1189184"/>
              </a:xfrm>
              <a:custGeom>
                <a:avLst/>
                <a:gdLst>
                  <a:gd name="connsiteX0" fmla="*/ 2693937 w 2747929"/>
                  <a:gd name="connsiteY0" fmla="*/ 1189184 h 1189184"/>
                  <a:gd name="connsiteX1" fmla="*/ 53950 w 2747929"/>
                  <a:gd name="connsiteY1" fmla="*/ 1188091 h 1189184"/>
                  <a:gd name="connsiteX2" fmla="*/ 0 w 2747929"/>
                  <a:gd name="connsiteY2" fmla="*/ 1134120 h 1189184"/>
                  <a:gd name="connsiteX3" fmla="*/ 0 w 2747929"/>
                  <a:gd name="connsiteY3" fmla="*/ 53971 h 1189184"/>
                  <a:gd name="connsiteX4" fmla="*/ 53993 w 2747929"/>
                  <a:gd name="connsiteY4" fmla="*/ 0 h 1189184"/>
                  <a:gd name="connsiteX5" fmla="*/ 2693980 w 2747929"/>
                  <a:gd name="connsiteY5" fmla="*/ 1093 h 1189184"/>
                  <a:gd name="connsiteX6" fmla="*/ 2747929 w 2747929"/>
                  <a:gd name="connsiteY6" fmla="*/ 55064 h 1189184"/>
                  <a:gd name="connsiteX7" fmla="*/ 2747929 w 2747929"/>
                  <a:gd name="connsiteY7" fmla="*/ 1135220 h 1189184"/>
                  <a:gd name="connsiteX8" fmla="*/ 2693937 w 2747929"/>
                  <a:gd name="connsiteY8" fmla="*/ 1189184 h 1189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7929" h="1189184">
                    <a:moveTo>
                      <a:pt x="2693937" y="1189184"/>
                    </a:moveTo>
                    <a:lnTo>
                      <a:pt x="53950" y="1188091"/>
                    </a:lnTo>
                    <a:cubicBezTo>
                      <a:pt x="24153" y="1188077"/>
                      <a:pt x="0" y="1163917"/>
                      <a:pt x="0" y="1134120"/>
                    </a:cubicBezTo>
                    <a:lnTo>
                      <a:pt x="0" y="53971"/>
                    </a:lnTo>
                    <a:cubicBezTo>
                      <a:pt x="0" y="24153"/>
                      <a:pt x="24174" y="-7"/>
                      <a:pt x="53993" y="0"/>
                    </a:cubicBezTo>
                    <a:lnTo>
                      <a:pt x="2693980" y="1093"/>
                    </a:lnTo>
                    <a:cubicBezTo>
                      <a:pt x="2723776" y="1107"/>
                      <a:pt x="2747929" y="25267"/>
                      <a:pt x="2747929" y="55064"/>
                    </a:cubicBezTo>
                    <a:lnTo>
                      <a:pt x="2747929" y="1135220"/>
                    </a:lnTo>
                    <a:cubicBezTo>
                      <a:pt x="2747929" y="1165031"/>
                      <a:pt x="2723755" y="1189199"/>
                      <a:pt x="2693937" y="11891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22" name="Graphic 2" descr="Laptop with phone and calculator">
                <a:extLst>
                  <a:ext uri="{FF2B5EF4-FFF2-40B4-BE49-F238E27FC236}">
                    <a16:creationId xmlns:a16="http://schemas.microsoft.com/office/drawing/2014/main" id="{B781C534-EC03-BB42-986D-E104110B3ECA}"/>
                  </a:ext>
                </a:extLst>
              </p:cNvPr>
              <p:cNvGrpSpPr/>
              <p:nvPr/>
            </p:nvGrpSpPr>
            <p:grpSpPr>
              <a:xfrm>
                <a:off x="1974674" y="2958926"/>
                <a:ext cx="2626628" cy="1077798"/>
                <a:chOff x="1974674" y="2958926"/>
                <a:chExt cx="2626628" cy="1077798"/>
              </a:xfrm>
              <a:solidFill>
                <a:srgbClr val="2F2F2F"/>
              </a:solidFill>
            </p:grpSpPr>
            <p:grpSp>
              <p:nvGrpSpPr>
                <p:cNvPr id="29" name="Graphic 2" descr="Laptop with phone and calculator">
                  <a:extLst>
                    <a:ext uri="{FF2B5EF4-FFF2-40B4-BE49-F238E27FC236}">
                      <a16:creationId xmlns:a16="http://schemas.microsoft.com/office/drawing/2014/main" id="{6E9AEA30-A956-5E42-9FAE-E6467AFA3271}"/>
                    </a:ext>
                  </a:extLst>
                </p:cNvPr>
                <p:cNvGrpSpPr/>
                <p:nvPr/>
              </p:nvGrpSpPr>
              <p:grpSpPr>
                <a:xfrm>
                  <a:off x="1974681" y="3080977"/>
                  <a:ext cx="2342957" cy="156926"/>
                  <a:chOff x="1974681" y="3080977"/>
                  <a:chExt cx="2342957" cy="156926"/>
                </a:xfrm>
                <a:solidFill>
                  <a:srgbClr val="2F2F2F"/>
                </a:solidFill>
              </p:grpSpPr>
              <p:sp>
                <p:nvSpPr>
                  <p:cNvPr id="99" name="Freeform: Shape 66">
                    <a:extLst>
                      <a:ext uri="{FF2B5EF4-FFF2-40B4-BE49-F238E27FC236}">
                        <a16:creationId xmlns:a16="http://schemas.microsoft.com/office/drawing/2014/main" id="{69C1223E-8A5E-AD4E-8866-9F9BB0A2B238}"/>
                      </a:ext>
                    </a:extLst>
                  </p:cNvPr>
                  <p:cNvSpPr/>
                  <p:nvPr/>
                </p:nvSpPr>
                <p:spPr>
                  <a:xfrm>
                    <a:off x="1974681" y="3080977"/>
                    <a:ext cx="255353" cy="156926"/>
                  </a:xfrm>
                  <a:custGeom>
                    <a:avLst/>
                    <a:gdLst>
                      <a:gd name="connsiteX0" fmla="*/ 237916 w 255353"/>
                      <a:gd name="connsiteY0" fmla="*/ 0 h 156926"/>
                      <a:gd name="connsiteX1" fmla="*/ 17438 w 255353"/>
                      <a:gd name="connsiteY1" fmla="*/ 0 h 156926"/>
                      <a:gd name="connsiteX2" fmla="*/ 0 w 255353"/>
                      <a:gd name="connsiteY2" fmla="*/ 17438 h 156926"/>
                      <a:gd name="connsiteX3" fmla="*/ 0 w 255353"/>
                      <a:gd name="connsiteY3" fmla="*/ 139489 h 156926"/>
                      <a:gd name="connsiteX4" fmla="*/ 17438 w 255353"/>
                      <a:gd name="connsiteY4" fmla="*/ 156927 h 156926"/>
                      <a:gd name="connsiteX5" fmla="*/ 237916 w 255353"/>
                      <a:gd name="connsiteY5" fmla="*/ 156927 h 156926"/>
                      <a:gd name="connsiteX6" fmla="*/ 255353 w 255353"/>
                      <a:gd name="connsiteY6" fmla="*/ 139489 h 156926"/>
                      <a:gd name="connsiteX7" fmla="*/ 255353 w 255353"/>
                      <a:gd name="connsiteY7" fmla="*/ 17438 h 156926"/>
                      <a:gd name="connsiteX8" fmla="*/ 237916 w 255353"/>
                      <a:gd name="connsiteY8" fmla="*/ 0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5353" h="156926">
                        <a:moveTo>
                          <a:pt x="237916" y="0"/>
                        </a:moveTo>
                        <a:lnTo>
                          <a:pt x="17438" y="0"/>
                        </a:lnTo>
                        <a:cubicBezTo>
                          <a:pt x="7808" y="0"/>
                          <a:pt x="0" y="7808"/>
                          <a:pt x="0" y="17438"/>
                        </a:cubicBezTo>
                        <a:lnTo>
                          <a:pt x="0" y="139489"/>
                        </a:lnTo>
                        <a:cubicBezTo>
                          <a:pt x="0" y="149119"/>
                          <a:pt x="7808" y="156927"/>
                          <a:pt x="17438" y="156927"/>
                        </a:cubicBezTo>
                        <a:lnTo>
                          <a:pt x="237916" y="156927"/>
                        </a:lnTo>
                        <a:cubicBezTo>
                          <a:pt x="247545" y="156927"/>
                          <a:pt x="255353" y="149119"/>
                          <a:pt x="255353" y="139489"/>
                        </a:cubicBezTo>
                        <a:lnTo>
                          <a:pt x="255353" y="17438"/>
                        </a:lnTo>
                        <a:cubicBezTo>
                          <a:pt x="255346" y="7808"/>
                          <a:pt x="247545" y="0"/>
                          <a:pt x="237916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0" name="Freeform: Shape 67">
                    <a:extLst>
                      <a:ext uri="{FF2B5EF4-FFF2-40B4-BE49-F238E27FC236}">
                        <a16:creationId xmlns:a16="http://schemas.microsoft.com/office/drawing/2014/main" id="{AF25D150-6159-9A47-B472-25BB6D1306C0}"/>
                      </a:ext>
                    </a:extLst>
                  </p:cNvPr>
                  <p:cNvSpPr/>
                  <p:nvPr/>
                </p:nvSpPr>
                <p:spPr>
                  <a:xfrm>
                    <a:off x="2262889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1" name="Freeform: Shape 68">
                    <a:extLst>
                      <a:ext uri="{FF2B5EF4-FFF2-40B4-BE49-F238E27FC236}">
                        <a16:creationId xmlns:a16="http://schemas.microsoft.com/office/drawing/2014/main" id="{E3B1FAE0-6114-6B47-A503-E931B09F4881}"/>
                      </a:ext>
                    </a:extLst>
                  </p:cNvPr>
                  <p:cNvSpPr/>
                  <p:nvPr/>
                </p:nvSpPr>
                <p:spPr>
                  <a:xfrm>
                    <a:off x="2452670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2" name="Freeform: Shape 69">
                    <a:extLst>
                      <a:ext uri="{FF2B5EF4-FFF2-40B4-BE49-F238E27FC236}">
                        <a16:creationId xmlns:a16="http://schemas.microsoft.com/office/drawing/2014/main" id="{CD0A4A49-77D3-AD40-BA55-21CD3CA2DC41}"/>
                      </a:ext>
                    </a:extLst>
                  </p:cNvPr>
                  <p:cNvSpPr/>
                  <p:nvPr/>
                </p:nvSpPr>
                <p:spPr>
                  <a:xfrm>
                    <a:off x="2642458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1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1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3" name="Freeform: Shape 70">
                    <a:extLst>
                      <a:ext uri="{FF2B5EF4-FFF2-40B4-BE49-F238E27FC236}">
                        <a16:creationId xmlns:a16="http://schemas.microsoft.com/office/drawing/2014/main" id="{5CE5CEB5-0754-0D46-A12B-AB6085A4A590}"/>
                      </a:ext>
                    </a:extLst>
                  </p:cNvPr>
                  <p:cNvSpPr/>
                  <p:nvPr/>
                </p:nvSpPr>
                <p:spPr>
                  <a:xfrm>
                    <a:off x="2832238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4" name="Freeform: Shape 71">
                    <a:extLst>
                      <a:ext uri="{FF2B5EF4-FFF2-40B4-BE49-F238E27FC236}">
                        <a16:creationId xmlns:a16="http://schemas.microsoft.com/office/drawing/2014/main" id="{6B5703D7-7537-4B49-BC43-CAFC3B0C9500}"/>
                      </a:ext>
                    </a:extLst>
                  </p:cNvPr>
                  <p:cNvSpPr/>
                  <p:nvPr/>
                </p:nvSpPr>
                <p:spPr>
                  <a:xfrm>
                    <a:off x="3022019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5" name="Freeform: Shape 72">
                    <a:extLst>
                      <a:ext uri="{FF2B5EF4-FFF2-40B4-BE49-F238E27FC236}">
                        <a16:creationId xmlns:a16="http://schemas.microsoft.com/office/drawing/2014/main" id="{55FA3030-33B1-AC43-9B0B-76F299A6A74D}"/>
                      </a:ext>
                    </a:extLst>
                  </p:cNvPr>
                  <p:cNvSpPr/>
                  <p:nvPr/>
                </p:nvSpPr>
                <p:spPr>
                  <a:xfrm>
                    <a:off x="3211800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6" name="Freeform: Shape 73">
                    <a:extLst>
                      <a:ext uri="{FF2B5EF4-FFF2-40B4-BE49-F238E27FC236}">
                        <a16:creationId xmlns:a16="http://schemas.microsoft.com/office/drawing/2014/main" id="{DDFB6A46-9691-594A-BBF9-CE04CF6BDD76}"/>
                      </a:ext>
                    </a:extLst>
                  </p:cNvPr>
                  <p:cNvSpPr/>
                  <p:nvPr/>
                </p:nvSpPr>
                <p:spPr>
                  <a:xfrm>
                    <a:off x="3401581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7" name="Freeform: Shape 74">
                    <a:extLst>
                      <a:ext uri="{FF2B5EF4-FFF2-40B4-BE49-F238E27FC236}">
                        <a16:creationId xmlns:a16="http://schemas.microsoft.com/office/drawing/2014/main" id="{E52613D9-03B8-8B4C-9A2B-A6CC50D8B0ED}"/>
                      </a:ext>
                    </a:extLst>
                  </p:cNvPr>
                  <p:cNvSpPr/>
                  <p:nvPr/>
                </p:nvSpPr>
                <p:spPr>
                  <a:xfrm>
                    <a:off x="3591369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8" name="Freeform: Shape 75">
                    <a:extLst>
                      <a:ext uri="{FF2B5EF4-FFF2-40B4-BE49-F238E27FC236}">
                        <a16:creationId xmlns:a16="http://schemas.microsoft.com/office/drawing/2014/main" id="{6AED6839-2A92-D54B-A9DF-83C55693E33B}"/>
                      </a:ext>
                    </a:extLst>
                  </p:cNvPr>
                  <p:cNvSpPr/>
                  <p:nvPr/>
                </p:nvSpPr>
                <p:spPr>
                  <a:xfrm>
                    <a:off x="3781150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8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09" name="Freeform: Shape 76">
                    <a:extLst>
                      <a:ext uri="{FF2B5EF4-FFF2-40B4-BE49-F238E27FC236}">
                        <a16:creationId xmlns:a16="http://schemas.microsoft.com/office/drawing/2014/main" id="{08A89F42-07D7-234C-94F6-15744B2A285F}"/>
                      </a:ext>
                    </a:extLst>
                  </p:cNvPr>
                  <p:cNvSpPr/>
                  <p:nvPr/>
                </p:nvSpPr>
                <p:spPr>
                  <a:xfrm>
                    <a:off x="3970931" y="3080977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110" name="Freeform: Shape 77">
                    <a:extLst>
                      <a:ext uri="{FF2B5EF4-FFF2-40B4-BE49-F238E27FC236}">
                        <a16:creationId xmlns:a16="http://schemas.microsoft.com/office/drawing/2014/main" id="{87DFE847-BC40-7944-9852-28761A5D3D81}"/>
                      </a:ext>
                    </a:extLst>
                  </p:cNvPr>
                  <p:cNvSpPr/>
                  <p:nvPr/>
                </p:nvSpPr>
                <p:spPr>
                  <a:xfrm>
                    <a:off x="4160712" y="3080977"/>
                    <a:ext cx="156927" cy="156926"/>
                  </a:xfrm>
                  <a:custGeom>
                    <a:avLst/>
                    <a:gdLst>
                      <a:gd name="connsiteX0" fmla="*/ 0 w 156927"/>
                      <a:gd name="connsiteY0" fmla="*/ 139489 h 156926"/>
                      <a:gd name="connsiteX1" fmla="*/ 0 w 156927"/>
                      <a:gd name="connsiteY1" fmla="*/ 17438 h 156926"/>
                      <a:gd name="connsiteX2" fmla="*/ 17438 w 156927"/>
                      <a:gd name="connsiteY2" fmla="*/ 0 h 156926"/>
                      <a:gd name="connsiteX3" fmla="*/ 139489 w 156927"/>
                      <a:gd name="connsiteY3" fmla="*/ 0 h 156926"/>
                      <a:gd name="connsiteX4" fmla="*/ 156927 w 156927"/>
                      <a:gd name="connsiteY4" fmla="*/ 17438 h 156926"/>
                      <a:gd name="connsiteX5" fmla="*/ 156927 w 156927"/>
                      <a:gd name="connsiteY5" fmla="*/ 139489 h 156926"/>
                      <a:gd name="connsiteX6" fmla="*/ 139489 w 156927"/>
                      <a:gd name="connsiteY6" fmla="*/ 156927 h 156926"/>
                      <a:gd name="connsiteX7" fmla="*/ 17438 w 156927"/>
                      <a:gd name="connsiteY7" fmla="*/ 156927 h 156926"/>
                      <a:gd name="connsiteX8" fmla="*/ 0 w 156927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30" name="Graphic 2" descr="Laptop with phone and calculator">
                  <a:extLst>
                    <a:ext uri="{FF2B5EF4-FFF2-40B4-BE49-F238E27FC236}">
                      <a16:creationId xmlns:a16="http://schemas.microsoft.com/office/drawing/2014/main" id="{11C84EEE-55FD-1F49-8545-DFDB8F43C626}"/>
                    </a:ext>
                  </a:extLst>
                </p:cNvPr>
                <p:cNvGrpSpPr/>
                <p:nvPr/>
              </p:nvGrpSpPr>
              <p:grpSpPr>
                <a:xfrm>
                  <a:off x="1974681" y="3281488"/>
                  <a:ext cx="2624092" cy="156926"/>
                  <a:chOff x="1974681" y="3281488"/>
                  <a:chExt cx="2624092" cy="156926"/>
                </a:xfrm>
                <a:solidFill>
                  <a:srgbClr val="2F2F2F"/>
                </a:solidFill>
              </p:grpSpPr>
              <p:sp>
                <p:nvSpPr>
                  <p:cNvPr id="85" name="Freeform: Shape 79">
                    <a:extLst>
                      <a:ext uri="{FF2B5EF4-FFF2-40B4-BE49-F238E27FC236}">
                        <a16:creationId xmlns:a16="http://schemas.microsoft.com/office/drawing/2014/main" id="{3E1A99DE-0B06-F44F-9E87-1E76282403F8}"/>
                      </a:ext>
                    </a:extLst>
                  </p:cNvPr>
                  <p:cNvSpPr/>
                  <p:nvPr/>
                </p:nvSpPr>
                <p:spPr>
                  <a:xfrm>
                    <a:off x="1974681" y="3281488"/>
                    <a:ext cx="156926" cy="156926"/>
                  </a:xfrm>
                  <a:custGeom>
                    <a:avLst/>
                    <a:gdLst>
                      <a:gd name="connsiteX0" fmla="*/ 139489 w 156926"/>
                      <a:gd name="connsiteY0" fmla="*/ 156927 h 156926"/>
                      <a:gd name="connsiteX1" fmla="*/ 17438 w 156926"/>
                      <a:gd name="connsiteY1" fmla="*/ 156927 h 156926"/>
                      <a:gd name="connsiteX2" fmla="*/ 0 w 156926"/>
                      <a:gd name="connsiteY2" fmla="*/ 139489 h 156926"/>
                      <a:gd name="connsiteX3" fmla="*/ 0 w 156926"/>
                      <a:gd name="connsiteY3" fmla="*/ 17438 h 156926"/>
                      <a:gd name="connsiteX4" fmla="*/ 17438 w 156926"/>
                      <a:gd name="connsiteY4" fmla="*/ 0 h 156926"/>
                      <a:gd name="connsiteX5" fmla="*/ 139489 w 156926"/>
                      <a:gd name="connsiteY5" fmla="*/ 0 h 156926"/>
                      <a:gd name="connsiteX6" fmla="*/ 156927 w 156926"/>
                      <a:gd name="connsiteY6" fmla="*/ 17438 h 156926"/>
                      <a:gd name="connsiteX7" fmla="*/ 156927 w 156926"/>
                      <a:gd name="connsiteY7" fmla="*/ 139489 h 156926"/>
                      <a:gd name="connsiteX8" fmla="*/ 139489 w 156926"/>
                      <a:gd name="connsiteY8" fmla="*/ 156927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139489" y="156927"/>
                        </a:move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0" y="149119"/>
                          <a:pt x="149112" y="156927"/>
                          <a:pt x="139489" y="15692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6" name="Freeform: Shape 80">
                    <a:extLst>
                      <a:ext uri="{FF2B5EF4-FFF2-40B4-BE49-F238E27FC236}">
                        <a16:creationId xmlns:a16="http://schemas.microsoft.com/office/drawing/2014/main" id="{809B21C0-CE76-104C-B1D0-D2A792AEA370}"/>
                      </a:ext>
                    </a:extLst>
                  </p:cNvPr>
                  <p:cNvSpPr/>
                  <p:nvPr/>
                </p:nvSpPr>
                <p:spPr>
                  <a:xfrm>
                    <a:off x="2164462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7" name="Freeform: Shape 81">
                    <a:extLst>
                      <a:ext uri="{FF2B5EF4-FFF2-40B4-BE49-F238E27FC236}">
                        <a16:creationId xmlns:a16="http://schemas.microsoft.com/office/drawing/2014/main" id="{3018BE17-D9A4-3049-B106-A0F5FDA72767}"/>
                      </a:ext>
                    </a:extLst>
                  </p:cNvPr>
                  <p:cNvSpPr/>
                  <p:nvPr/>
                </p:nvSpPr>
                <p:spPr>
                  <a:xfrm>
                    <a:off x="2354243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8" name="Freeform: Shape 82">
                    <a:extLst>
                      <a:ext uri="{FF2B5EF4-FFF2-40B4-BE49-F238E27FC236}">
                        <a16:creationId xmlns:a16="http://schemas.microsoft.com/office/drawing/2014/main" id="{0836BA25-2B54-8441-93D4-D53570597FA9}"/>
                      </a:ext>
                    </a:extLst>
                  </p:cNvPr>
                  <p:cNvSpPr/>
                  <p:nvPr/>
                </p:nvSpPr>
                <p:spPr>
                  <a:xfrm>
                    <a:off x="2544024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9" name="Freeform: Shape 83">
                    <a:extLst>
                      <a:ext uri="{FF2B5EF4-FFF2-40B4-BE49-F238E27FC236}">
                        <a16:creationId xmlns:a16="http://schemas.microsoft.com/office/drawing/2014/main" id="{16E57B30-1299-4C49-B756-E9634D779463}"/>
                      </a:ext>
                    </a:extLst>
                  </p:cNvPr>
                  <p:cNvSpPr/>
                  <p:nvPr/>
                </p:nvSpPr>
                <p:spPr>
                  <a:xfrm>
                    <a:off x="2733812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0" name="Freeform: Shape 84">
                    <a:extLst>
                      <a:ext uri="{FF2B5EF4-FFF2-40B4-BE49-F238E27FC236}">
                        <a16:creationId xmlns:a16="http://schemas.microsoft.com/office/drawing/2014/main" id="{15830250-40E6-724F-8DCE-F8FB7AF3BECD}"/>
                      </a:ext>
                    </a:extLst>
                  </p:cNvPr>
                  <p:cNvSpPr/>
                  <p:nvPr/>
                </p:nvSpPr>
                <p:spPr>
                  <a:xfrm>
                    <a:off x="2923593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1" name="Freeform: Shape 85">
                    <a:extLst>
                      <a:ext uri="{FF2B5EF4-FFF2-40B4-BE49-F238E27FC236}">
                        <a16:creationId xmlns:a16="http://schemas.microsoft.com/office/drawing/2014/main" id="{FC405C70-B3FA-F943-B0B3-00173ACB9640}"/>
                      </a:ext>
                    </a:extLst>
                  </p:cNvPr>
                  <p:cNvSpPr/>
                  <p:nvPr/>
                </p:nvSpPr>
                <p:spPr>
                  <a:xfrm>
                    <a:off x="3113374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2" name="Freeform: Shape 86">
                    <a:extLst>
                      <a:ext uri="{FF2B5EF4-FFF2-40B4-BE49-F238E27FC236}">
                        <a16:creationId xmlns:a16="http://schemas.microsoft.com/office/drawing/2014/main" id="{92526F2E-859D-0B4E-B571-04E9E2F1E9C2}"/>
                      </a:ext>
                    </a:extLst>
                  </p:cNvPr>
                  <p:cNvSpPr/>
                  <p:nvPr/>
                </p:nvSpPr>
                <p:spPr>
                  <a:xfrm>
                    <a:off x="3303155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3" name="Freeform: Shape 87">
                    <a:extLst>
                      <a:ext uri="{FF2B5EF4-FFF2-40B4-BE49-F238E27FC236}">
                        <a16:creationId xmlns:a16="http://schemas.microsoft.com/office/drawing/2014/main" id="{95FAC586-C055-7343-8379-4F7F115F4C29}"/>
                      </a:ext>
                    </a:extLst>
                  </p:cNvPr>
                  <p:cNvSpPr/>
                  <p:nvPr/>
                </p:nvSpPr>
                <p:spPr>
                  <a:xfrm>
                    <a:off x="3492935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4" name="Freeform: Shape 88">
                    <a:extLst>
                      <a:ext uri="{FF2B5EF4-FFF2-40B4-BE49-F238E27FC236}">
                        <a16:creationId xmlns:a16="http://schemas.microsoft.com/office/drawing/2014/main" id="{E5A11023-4019-8642-A474-530C74B37B7C}"/>
                      </a:ext>
                    </a:extLst>
                  </p:cNvPr>
                  <p:cNvSpPr/>
                  <p:nvPr/>
                </p:nvSpPr>
                <p:spPr>
                  <a:xfrm>
                    <a:off x="3682723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5" name="Freeform: Shape 89">
                    <a:extLst>
                      <a:ext uri="{FF2B5EF4-FFF2-40B4-BE49-F238E27FC236}">
                        <a16:creationId xmlns:a16="http://schemas.microsoft.com/office/drawing/2014/main" id="{F2C29D6C-E980-C64B-AFD6-93D9A8B96EE7}"/>
                      </a:ext>
                    </a:extLst>
                  </p:cNvPr>
                  <p:cNvSpPr/>
                  <p:nvPr/>
                </p:nvSpPr>
                <p:spPr>
                  <a:xfrm>
                    <a:off x="3872504" y="3281488"/>
                    <a:ext cx="156927" cy="156926"/>
                  </a:xfrm>
                  <a:custGeom>
                    <a:avLst/>
                    <a:gdLst>
                      <a:gd name="connsiteX0" fmla="*/ 0 w 156927"/>
                      <a:gd name="connsiteY0" fmla="*/ 139489 h 156926"/>
                      <a:gd name="connsiteX1" fmla="*/ 0 w 156927"/>
                      <a:gd name="connsiteY1" fmla="*/ 17438 h 156926"/>
                      <a:gd name="connsiteX2" fmla="*/ 17438 w 156927"/>
                      <a:gd name="connsiteY2" fmla="*/ 0 h 156926"/>
                      <a:gd name="connsiteX3" fmla="*/ 139489 w 156927"/>
                      <a:gd name="connsiteY3" fmla="*/ 0 h 156926"/>
                      <a:gd name="connsiteX4" fmla="*/ 156927 w 156927"/>
                      <a:gd name="connsiteY4" fmla="*/ 17438 h 156926"/>
                      <a:gd name="connsiteX5" fmla="*/ 156927 w 156927"/>
                      <a:gd name="connsiteY5" fmla="*/ 139489 h 156926"/>
                      <a:gd name="connsiteX6" fmla="*/ 139489 w 156927"/>
                      <a:gd name="connsiteY6" fmla="*/ 156927 h 156926"/>
                      <a:gd name="connsiteX7" fmla="*/ 17438 w 156927"/>
                      <a:gd name="connsiteY7" fmla="*/ 156927 h 156926"/>
                      <a:gd name="connsiteX8" fmla="*/ 0 w 156927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6" name="Freeform: Shape 90">
                    <a:extLst>
                      <a:ext uri="{FF2B5EF4-FFF2-40B4-BE49-F238E27FC236}">
                        <a16:creationId xmlns:a16="http://schemas.microsoft.com/office/drawing/2014/main" id="{30D9A05A-E738-B740-9BA7-714C929EC506}"/>
                      </a:ext>
                    </a:extLst>
                  </p:cNvPr>
                  <p:cNvSpPr/>
                  <p:nvPr/>
                </p:nvSpPr>
                <p:spPr>
                  <a:xfrm>
                    <a:off x="4062285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8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7" name="Freeform: Shape 91">
                    <a:extLst>
                      <a:ext uri="{FF2B5EF4-FFF2-40B4-BE49-F238E27FC236}">
                        <a16:creationId xmlns:a16="http://schemas.microsoft.com/office/drawing/2014/main" id="{EC5588BA-FDEA-3147-86BC-ABA9C6D80153}"/>
                      </a:ext>
                    </a:extLst>
                  </p:cNvPr>
                  <p:cNvSpPr/>
                  <p:nvPr/>
                </p:nvSpPr>
                <p:spPr>
                  <a:xfrm>
                    <a:off x="4252066" y="3281488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98" name="Freeform: Shape 92">
                    <a:extLst>
                      <a:ext uri="{FF2B5EF4-FFF2-40B4-BE49-F238E27FC236}">
                        <a16:creationId xmlns:a16="http://schemas.microsoft.com/office/drawing/2014/main" id="{8770730E-93F0-9942-AE41-55ECC33F05E5}"/>
                      </a:ext>
                    </a:extLst>
                  </p:cNvPr>
                  <p:cNvSpPr/>
                  <p:nvPr/>
                </p:nvSpPr>
                <p:spPr>
                  <a:xfrm>
                    <a:off x="4441847" y="3281488"/>
                    <a:ext cx="156927" cy="156926"/>
                  </a:xfrm>
                  <a:custGeom>
                    <a:avLst/>
                    <a:gdLst>
                      <a:gd name="connsiteX0" fmla="*/ 139489 w 156927"/>
                      <a:gd name="connsiteY0" fmla="*/ 156927 h 156926"/>
                      <a:gd name="connsiteX1" fmla="*/ 17438 w 156927"/>
                      <a:gd name="connsiteY1" fmla="*/ 156927 h 156926"/>
                      <a:gd name="connsiteX2" fmla="*/ 0 w 156927"/>
                      <a:gd name="connsiteY2" fmla="*/ 139489 h 156926"/>
                      <a:gd name="connsiteX3" fmla="*/ 0 w 156927"/>
                      <a:gd name="connsiteY3" fmla="*/ 17438 h 156926"/>
                      <a:gd name="connsiteX4" fmla="*/ 17438 w 156927"/>
                      <a:gd name="connsiteY4" fmla="*/ 0 h 156926"/>
                      <a:gd name="connsiteX5" fmla="*/ 139489 w 156927"/>
                      <a:gd name="connsiteY5" fmla="*/ 0 h 156926"/>
                      <a:gd name="connsiteX6" fmla="*/ 156927 w 156927"/>
                      <a:gd name="connsiteY6" fmla="*/ 17438 h 156926"/>
                      <a:gd name="connsiteX7" fmla="*/ 156927 w 156927"/>
                      <a:gd name="connsiteY7" fmla="*/ 139489 h 156926"/>
                      <a:gd name="connsiteX8" fmla="*/ 139489 w 156927"/>
                      <a:gd name="connsiteY8" fmla="*/ 156927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156926">
                        <a:moveTo>
                          <a:pt x="139489" y="156927"/>
                        </a:move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31" name="Graphic 2" descr="Laptop with phone and calculator">
                  <a:extLst>
                    <a:ext uri="{FF2B5EF4-FFF2-40B4-BE49-F238E27FC236}">
                      <a16:creationId xmlns:a16="http://schemas.microsoft.com/office/drawing/2014/main" id="{C2D65068-136F-3741-BED8-337A14E7AC9F}"/>
                    </a:ext>
                  </a:extLst>
                </p:cNvPr>
                <p:cNvGrpSpPr/>
                <p:nvPr/>
              </p:nvGrpSpPr>
              <p:grpSpPr>
                <a:xfrm>
                  <a:off x="1974681" y="2958926"/>
                  <a:ext cx="2624092" cy="78467"/>
                  <a:chOff x="1974681" y="2958926"/>
                  <a:chExt cx="2624092" cy="78467"/>
                </a:xfrm>
                <a:solidFill>
                  <a:srgbClr val="2F2F2F"/>
                </a:solidFill>
              </p:grpSpPr>
              <p:sp>
                <p:nvSpPr>
                  <p:cNvPr id="71" name="Freeform: Shape 94">
                    <a:extLst>
                      <a:ext uri="{FF2B5EF4-FFF2-40B4-BE49-F238E27FC236}">
                        <a16:creationId xmlns:a16="http://schemas.microsoft.com/office/drawing/2014/main" id="{125373F9-3366-4746-9A37-08B0EC4C1DE3}"/>
                      </a:ext>
                    </a:extLst>
                  </p:cNvPr>
                  <p:cNvSpPr/>
                  <p:nvPr/>
                </p:nvSpPr>
                <p:spPr>
                  <a:xfrm>
                    <a:off x="1974681" y="2958926"/>
                    <a:ext cx="156926" cy="78467"/>
                  </a:xfrm>
                  <a:custGeom>
                    <a:avLst/>
                    <a:gdLst>
                      <a:gd name="connsiteX0" fmla="*/ 139489 w 156926"/>
                      <a:gd name="connsiteY0" fmla="*/ 78467 h 78467"/>
                      <a:gd name="connsiteX1" fmla="*/ 17438 w 156926"/>
                      <a:gd name="connsiteY1" fmla="*/ 78467 h 78467"/>
                      <a:gd name="connsiteX2" fmla="*/ 0 w 156926"/>
                      <a:gd name="connsiteY2" fmla="*/ 61029 h 78467"/>
                      <a:gd name="connsiteX3" fmla="*/ 0 w 156926"/>
                      <a:gd name="connsiteY3" fmla="*/ 17438 h 78467"/>
                      <a:gd name="connsiteX4" fmla="*/ 17438 w 156926"/>
                      <a:gd name="connsiteY4" fmla="*/ 0 h 78467"/>
                      <a:gd name="connsiteX5" fmla="*/ 139489 w 156926"/>
                      <a:gd name="connsiteY5" fmla="*/ 0 h 78467"/>
                      <a:gd name="connsiteX6" fmla="*/ 156927 w 156926"/>
                      <a:gd name="connsiteY6" fmla="*/ 17438 h 78467"/>
                      <a:gd name="connsiteX7" fmla="*/ 156927 w 156926"/>
                      <a:gd name="connsiteY7" fmla="*/ 61029 h 78467"/>
                      <a:gd name="connsiteX8" fmla="*/ 139489 w 156926"/>
                      <a:gd name="connsiteY8" fmla="*/ 78467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139489" y="78467"/>
                        </a:move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0" y="70659"/>
                          <a:pt x="149112" y="78467"/>
                          <a:pt x="139489" y="7846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2" name="Freeform: Shape 95">
                    <a:extLst>
                      <a:ext uri="{FF2B5EF4-FFF2-40B4-BE49-F238E27FC236}">
                        <a16:creationId xmlns:a16="http://schemas.microsoft.com/office/drawing/2014/main" id="{B852FEE6-F99A-524B-BF39-02EC4E99D46F}"/>
                      </a:ext>
                    </a:extLst>
                  </p:cNvPr>
                  <p:cNvSpPr/>
                  <p:nvPr/>
                </p:nvSpPr>
                <p:spPr>
                  <a:xfrm>
                    <a:off x="2164462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3" name="Freeform: Shape 96">
                    <a:extLst>
                      <a:ext uri="{FF2B5EF4-FFF2-40B4-BE49-F238E27FC236}">
                        <a16:creationId xmlns:a16="http://schemas.microsoft.com/office/drawing/2014/main" id="{79B327E9-A1EE-8C4B-9BB9-BD3B0AC2A0F0}"/>
                      </a:ext>
                    </a:extLst>
                  </p:cNvPr>
                  <p:cNvSpPr/>
                  <p:nvPr/>
                </p:nvSpPr>
                <p:spPr>
                  <a:xfrm>
                    <a:off x="2354243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4" name="Freeform: Shape 97">
                    <a:extLst>
                      <a:ext uri="{FF2B5EF4-FFF2-40B4-BE49-F238E27FC236}">
                        <a16:creationId xmlns:a16="http://schemas.microsoft.com/office/drawing/2014/main" id="{2D20D0EA-00A6-2242-8A34-DA9905E52A82}"/>
                      </a:ext>
                    </a:extLst>
                  </p:cNvPr>
                  <p:cNvSpPr/>
                  <p:nvPr/>
                </p:nvSpPr>
                <p:spPr>
                  <a:xfrm>
                    <a:off x="2544024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5" name="Freeform: Shape 98">
                    <a:extLst>
                      <a:ext uri="{FF2B5EF4-FFF2-40B4-BE49-F238E27FC236}">
                        <a16:creationId xmlns:a16="http://schemas.microsoft.com/office/drawing/2014/main" id="{00C307BD-FC14-064E-A143-4CB940782C20}"/>
                      </a:ext>
                    </a:extLst>
                  </p:cNvPr>
                  <p:cNvSpPr/>
                  <p:nvPr/>
                </p:nvSpPr>
                <p:spPr>
                  <a:xfrm>
                    <a:off x="2733812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1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6" name="Freeform: Shape 99">
                    <a:extLst>
                      <a:ext uri="{FF2B5EF4-FFF2-40B4-BE49-F238E27FC236}">
                        <a16:creationId xmlns:a16="http://schemas.microsoft.com/office/drawing/2014/main" id="{92B56845-6B6C-9346-8657-D6FDA34CF881}"/>
                      </a:ext>
                    </a:extLst>
                  </p:cNvPr>
                  <p:cNvSpPr/>
                  <p:nvPr/>
                </p:nvSpPr>
                <p:spPr>
                  <a:xfrm>
                    <a:off x="2923593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7" name="Freeform: Shape 100">
                    <a:extLst>
                      <a:ext uri="{FF2B5EF4-FFF2-40B4-BE49-F238E27FC236}">
                        <a16:creationId xmlns:a16="http://schemas.microsoft.com/office/drawing/2014/main" id="{0C59DE32-5FB8-F74C-9D3F-CAD0CE9A6DF6}"/>
                      </a:ext>
                    </a:extLst>
                  </p:cNvPr>
                  <p:cNvSpPr/>
                  <p:nvPr/>
                </p:nvSpPr>
                <p:spPr>
                  <a:xfrm>
                    <a:off x="3113374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8" name="Freeform: Shape 102">
                    <a:extLst>
                      <a:ext uri="{FF2B5EF4-FFF2-40B4-BE49-F238E27FC236}">
                        <a16:creationId xmlns:a16="http://schemas.microsoft.com/office/drawing/2014/main" id="{923155C2-78FE-884C-B936-2ACFBE544642}"/>
                      </a:ext>
                    </a:extLst>
                  </p:cNvPr>
                  <p:cNvSpPr/>
                  <p:nvPr/>
                </p:nvSpPr>
                <p:spPr>
                  <a:xfrm>
                    <a:off x="3303155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9" name="Freeform: Shape 103">
                    <a:extLst>
                      <a:ext uri="{FF2B5EF4-FFF2-40B4-BE49-F238E27FC236}">
                        <a16:creationId xmlns:a16="http://schemas.microsoft.com/office/drawing/2014/main" id="{5942088D-F386-C74F-A67C-8E866AFB653A}"/>
                      </a:ext>
                    </a:extLst>
                  </p:cNvPr>
                  <p:cNvSpPr/>
                  <p:nvPr/>
                </p:nvSpPr>
                <p:spPr>
                  <a:xfrm>
                    <a:off x="3492935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0" name="Freeform: Shape 104">
                    <a:extLst>
                      <a:ext uri="{FF2B5EF4-FFF2-40B4-BE49-F238E27FC236}">
                        <a16:creationId xmlns:a16="http://schemas.microsoft.com/office/drawing/2014/main" id="{B897E52D-6AE0-8946-8756-C7B28870B702}"/>
                      </a:ext>
                    </a:extLst>
                  </p:cNvPr>
                  <p:cNvSpPr/>
                  <p:nvPr/>
                </p:nvSpPr>
                <p:spPr>
                  <a:xfrm>
                    <a:off x="3682723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1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1" name="Freeform: Shape 105">
                    <a:extLst>
                      <a:ext uri="{FF2B5EF4-FFF2-40B4-BE49-F238E27FC236}">
                        <a16:creationId xmlns:a16="http://schemas.microsoft.com/office/drawing/2014/main" id="{E11215B8-20A5-5648-B2F9-2A241C9A5F70}"/>
                      </a:ext>
                    </a:extLst>
                  </p:cNvPr>
                  <p:cNvSpPr/>
                  <p:nvPr/>
                </p:nvSpPr>
                <p:spPr>
                  <a:xfrm>
                    <a:off x="3872504" y="2958926"/>
                    <a:ext cx="156927" cy="78467"/>
                  </a:xfrm>
                  <a:custGeom>
                    <a:avLst/>
                    <a:gdLst>
                      <a:gd name="connsiteX0" fmla="*/ 0 w 156927"/>
                      <a:gd name="connsiteY0" fmla="*/ 61029 h 78467"/>
                      <a:gd name="connsiteX1" fmla="*/ 0 w 156927"/>
                      <a:gd name="connsiteY1" fmla="*/ 17438 h 78467"/>
                      <a:gd name="connsiteX2" fmla="*/ 17438 w 156927"/>
                      <a:gd name="connsiteY2" fmla="*/ 0 h 78467"/>
                      <a:gd name="connsiteX3" fmla="*/ 139489 w 156927"/>
                      <a:gd name="connsiteY3" fmla="*/ 0 h 78467"/>
                      <a:gd name="connsiteX4" fmla="*/ 156927 w 156927"/>
                      <a:gd name="connsiteY4" fmla="*/ 17438 h 78467"/>
                      <a:gd name="connsiteX5" fmla="*/ 156927 w 156927"/>
                      <a:gd name="connsiteY5" fmla="*/ 61029 h 78467"/>
                      <a:gd name="connsiteX6" fmla="*/ 139489 w 156927"/>
                      <a:gd name="connsiteY6" fmla="*/ 78467 h 78467"/>
                      <a:gd name="connsiteX7" fmla="*/ 17438 w 156927"/>
                      <a:gd name="connsiteY7" fmla="*/ 78467 h 78467"/>
                      <a:gd name="connsiteX8" fmla="*/ 0 w 156927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1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2" name="Freeform: Shape 108">
                    <a:extLst>
                      <a:ext uri="{FF2B5EF4-FFF2-40B4-BE49-F238E27FC236}">
                        <a16:creationId xmlns:a16="http://schemas.microsoft.com/office/drawing/2014/main" id="{AA056BB0-CDE0-A041-9503-D62D456C8113}"/>
                      </a:ext>
                    </a:extLst>
                  </p:cNvPr>
                  <p:cNvSpPr/>
                  <p:nvPr/>
                </p:nvSpPr>
                <p:spPr>
                  <a:xfrm>
                    <a:off x="4062285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8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3" name="Freeform: Shape 109">
                    <a:extLst>
                      <a:ext uri="{FF2B5EF4-FFF2-40B4-BE49-F238E27FC236}">
                        <a16:creationId xmlns:a16="http://schemas.microsoft.com/office/drawing/2014/main" id="{19285CF7-90C7-424F-965A-303C98142698}"/>
                      </a:ext>
                    </a:extLst>
                  </p:cNvPr>
                  <p:cNvSpPr/>
                  <p:nvPr/>
                </p:nvSpPr>
                <p:spPr>
                  <a:xfrm>
                    <a:off x="4252066" y="2958926"/>
                    <a:ext cx="156926" cy="78467"/>
                  </a:xfrm>
                  <a:custGeom>
                    <a:avLst/>
                    <a:gdLst>
                      <a:gd name="connsiteX0" fmla="*/ 0 w 156926"/>
                      <a:gd name="connsiteY0" fmla="*/ 61029 h 78467"/>
                      <a:gd name="connsiteX1" fmla="*/ 0 w 156926"/>
                      <a:gd name="connsiteY1" fmla="*/ 17438 h 78467"/>
                      <a:gd name="connsiteX2" fmla="*/ 17438 w 156926"/>
                      <a:gd name="connsiteY2" fmla="*/ 0 h 78467"/>
                      <a:gd name="connsiteX3" fmla="*/ 139489 w 156926"/>
                      <a:gd name="connsiteY3" fmla="*/ 0 h 78467"/>
                      <a:gd name="connsiteX4" fmla="*/ 156927 w 156926"/>
                      <a:gd name="connsiteY4" fmla="*/ 17438 h 78467"/>
                      <a:gd name="connsiteX5" fmla="*/ 156927 w 156926"/>
                      <a:gd name="connsiteY5" fmla="*/ 61029 h 78467"/>
                      <a:gd name="connsiteX6" fmla="*/ 139489 w 156926"/>
                      <a:gd name="connsiteY6" fmla="*/ 78467 h 78467"/>
                      <a:gd name="connsiteX7" fmla="*/ 17438 w 156926"/>
                      <a:gd name="connsiteY7" fmla="*/ 78467 h 78467"/>
                      <a:gd name="connsiteX8" fmla="*/ 0 w 156926"/>
                      <a:gd name="connsiteY8" fmla="*/ 61029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8467">
                        <a:moveTo>
                          <a:pt x="0" y="6102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84" name="Freeform: Shape 110">
                    <a:extLst>
                      <a:ext uri="{FF2B5EF4-FFF2-40B4-BE49-F238E27FC236}">
                        <a16:creationId xmlns:a16="http://schemas.microsoft.com/office/drawing/2014/main" id="{22995E6F-88AE-9743-83D7-0291CC71AB57}"/>
                      </a:ext>
                    </a:extLst>
                  </p:cNvPr>
                  <p:cNvSpPr/>
                  <p:nvPr/>
                </p:nvSpPr>
                <p:spPr>
                  <a:xfrm>
                    <a:off x="4441847" y="2958926"/>
                    <a:ext cx="156927" cy="78467"/>
                  </a:xfrm>
                  <a:custGeom>
                    <a:avLst/>
                    <a:gdLst>
                      <a:gd name="connsiteX0" fmla="*/ 139489 w 156927"/>
                      <a:gd name="connsiteY0" fmla="*/ 78467 h 78467"/>
                      <a:gd name="connsiteX1" fmla="*/ 17438 w 156927"/>
                      <a:gd name="connsiteY1" fmla="*/ 78467 h 78467"/>
                      <a:gd name="connsiteX2" fmla="*/ 0 w 156927"/>
                      <a:gd name="connsiteY2" fmla="*/ 61029 h 78467"/>
                      <a:gd name="connsiteX3" fmla="*/ 0 w 156927"/>
                      <a:gd name="connsiteY3" fmla="*/ 17438 h 78467"/>
                      <a:gd name="connsiteX4" fmla="*/ 17438 w 156927"/>
                      <a:gd name="connsiteY4" fmla="*/ 0 h 78467"/>
                      <a:gd name="connsiteX5" fmla="*/ 139489 w 156927"/>
                      <a:gd name="connsiteY5" fmla="*/ 0 h 78467"/>
                      <a:gd name="connsiteX6" fmla="*/ 156927 w 156927"/>
                      <a:gd name="connsiteY6" fmla="*/ 17438 h 78467"/>
                      <a:gd name="connsiteX7" fmla="*/ 156927 w 156927"/>
                      <a:gd name="connsiteY7" fmla="*/ 61029 h 78467"/>
                      <a:gd name="connsiteX8" fmla="*/ 139489 w 156927"/>
                      <a:gd name="connsiteY8" fmla="*/ 78467 h 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78467">
                        <a:moveTo>
                          <a:pt x="139489" y="78467"/>
                        </a:moveTo>
                        <a:lnTo>
                          <a:pt x="17438" y="78467"/>
                        </a:lnTo>
                        <a:cubicBezTo>
                          <a:pt x="7808" y="78467"/>
                          <a:pt x="0" y="70659"/>
                          <a:pt x="0" y="61029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61029"/>
                        </a:lnTo>
                        <a:cubicBezTo>
                          <a:pt x="156927" y="70659"/>
                          <a:pt x="149119" y="78467"/>
                          <a:pt x="139489" y="7846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32" name="Graphic 2" descr="Laptop with phone and calculator">
                  <a:extLst>
                    <a:ext uri="{FF2B5EF4-FFF2-40B4-BE49-F238E27FC236}">
                      <a16:creationId xmlns:a16="http://schemas.microsoft.com/office/drawing/2014/main" id="{739195B8-16CC-494B-8E83-61BA888D6A52}"/>
                    </a:ext>
                  </a:extLst>
                </p:cNvPr>
                <p:cNvGrpSpPr/>
                <p:nvPr/>
              </p:nvGrpSpPr>
              <p:grpSpPr>
                <a:xfrm>
                  <a:off x="1974681" y="3080977"/>
                  <a:ext cx="2626621" cy="557955"/>
                  <a:chOff x="1974681" y="3080977"/>
                  <a:chExt cx="2626621" cy="557955"/>
                </a:xfrm>
                <a:solidFill>
                  <a:srgbClr val="2F2F2F"/>
                </a:solidFill>
              </p:grpSpPr>
              <p:sp>
                <p:nvSpPr>
                  <p:cNvPr id="57" name="Freeform: Shape 112">
                    <a:extLst>
                      <a:ext uri="{FF2B5EF4-FFF2-40B4-BE49-F238E27FC236}">
                        <a16:creationId xmlns:a16="http://schemas.microsoft.com/office/drawing/2014/main" id="{E5F6BD05-11FD-7248-9746-907F41E0CB07}"/>
                      </a:ext>
                    </a:extLst>
                  </p:cNvPr>
                  <p:cNvSpPr/>
                  <p:nvPr/>
                </p:nvSpPr>
                <p:spPr>
                  <a:xfrm>
                    <a:off x="1974681" y="3482006"/>
                    <a:ext cx="255353" cy="156926"/>
                  </a:xfrm>
                  <a:custGeom>
                    <a:avLst/>
                    <a:gdLst>
                      <a:gd name="connsiteX0" fmla="*/ 237916 w 255353"/>
                      <a:gd name="connsiteY0" fmla="*/ 0 h 156926"/>
                      <a:gd name="connsiteX1" fmla="*/ 17438 w 255353"/>
                      <a:gd name="connsiteY1" fmla="*/ 0 h 156926"/>
                      <a:gd name="connsiteX2" fmla="*/ 0 w 255353"/>
                      <a:gd name="connsiteY2" fmla="*/ 17438 h 156926"/>
                      <a:gd name="connsiteX3" fmla="*/ 0 w 255353"/>
                      <a:gd name="connsiteY3" fmla="*/ 139489 h 156926"/>
                      <a:gd name="connsiteX4" fmla="*/ 17438 w 255353"/>
                      <a:gd name="connsiteY4" fmla="*/ 156927 h 156926"/>
                      <a:gd name="connsiteX5" fmla="*/ 237916 w 255353"/>
                      <a:gd name="connsiteY5" fmla="*/ 156927 h 156926"/>
                      <a:gd name="connsiteX6" fmla="*/ 255353 w 255353"/>
                      <a:gd name="connsiteY6" fmla="*/ 139489 h 156926"/>
                      <a:gd name="connsiteX7" fmla="*/ 255353 w 255353"/>
                      <a:gd name="connsiteY7" fmla="*/ 17431 h 156926"/>
                      <a:gd name="connsiteX8" fmla="*/ 237916 w 255353"/>
                      <a:gd name="connsiteY8" fmla="*/ 0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5353" h="156926">
                        <a:moveTo>
                          <a:pt x="237916" y="0"/>
                        </a:moveTo>
                        <a:lnTo>
                          <a:pt x="17438" y="0"/>
                        </a:lnTo>
                        <a:cubicBezTo>
                          <a:pt x="7808" y="0"/>
                          <a:pt x="0" y="7808"/>
                          <a:pt x="0" y="17438"/>
                        </a:cubicBezTo>
                        <a:lnTo>
                          <a:pt x="0" y="139489"/>
                        </a:lnTo>
                        <a:cubicBezTo>
                          <a:pt x="0" y="149119"/>
                          <a:pt x="7808" y="156927"/>
                          <a:pt x="17438" y="156927"/>
                        </a:cubicBezTo>
                        <a:lnTo>
                          <a:pt x="237916" y="156927"/>
                        </a:lnTo>
                        <a:cubicBezTo>
                          <a:pt x="247545" y="156927"/>
                          <a:pt x="255353" y="149119"/>
                          <a:pt x="255353" y="139489"/>
                        </a:cubicBezTo>
                        <a:lnTo>
                          <a:pt x="255353" y="17431"/>
                        </a:lnTo>
                        <a:cubicBezTo>
                          <a:pt x="255346" y="7801"/>
                          <a:pt x="247545" y="0"/>
                          <a:pt x="237916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8" name="Freeform: Shape 113">
                    <a:extLst>
                      <a:ext uri="{FF2B5EF4-FFF2-40B4-BE49-F238E27FC236}">
                        <a16:creationId xmlns:a16="http://schemas.microsoft.com/office/drawing/2014/main" id="{92751F34-CE8A-974D-B7B5-5C7B98343454}"/>
                      </a:ext>
                    </a:extLst>
                  </p:cNvPr>
                  <p:cNvSpPr/>
                  <p:nvPr/>
                </p:nvSpPr>
                <p:spPr>
                  <a:xfrm>
                    <a:off x="4345949" y="3482006"/>
                    <a:ext cx="255353" cy="156926"/>
                  </a:xfrm>
                  <a:custGeom>
                    <a:avLst/>
                    <a:gdLst>
                      <a:gd name="connsiteX0" fmla="*/ 237915 w 255353"/>
                      <a:gd name="connsiteY0" fmla="*/ 0 h 156926"/>
                      <a:gd name="connsiteX1" fmla="*/ 17438 w 255353"/>
                      <a:gd name="connsiteY1" fmla="*/ 0 h 156926"/>
                      <a:gd name="connsiteX2" fmla="*/ 0 w 255353"/>
                      <a:gd name="connsiteY2" fmla="*/ 17438 h 156926"/>
                      <a:gd name="connsiteX3" fmla="*/ 0 w 255353"/>
                      <a:gd name="connsiteY3" fmla="*/ 139489 h 156926"/>
                      <a:gd name="connsiteX4" fmla="*/ 17438 w 255353"/>
                      <a:gd name="connsiteY4" fmla="*/ 156927 h 156926"/>
                      <a:gd name="connsiteX5" fmla="*/ 237915 w 255353"/>
                      <a:gd name="connsiteY5" fmla="*/ 156927 h 156926"/>
                      <a:gd name="connsiteX6" fmla="*/ 255353 w 255353"/>
                      <a:gd name="connsiteY6" fmla="*/ 139489 h 156926"/>
                      <a:gd name="connsiteX7" fmla="*/ 255353 w 255353"/>
                      <a:gd name="connsiteY7" fmla="*/ 17431 h 156926"/>
                      <a:gd name="connsiteX8" fmla="*/ 237915 w 255353"/>
                      <a:gd name="connsiteY8" fmla="*/ 0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5353" h="156926">
                        <a:moveTo>
                          <a:pt x="237915" y="0"/>
                        </a:moveTo>
                        <a:lnTo>
                          <a:pt x="17438" y="0"/>
                        </a:lnTo>
                        <a:cubicBezTo>
                          <a:pt x="7808" y="0"/>
                          <a:pt x="0" y="7808"/>
                          <a:pt x="0" y="17438"/>
                        </a:cubicBezTo>
                        <a:lnTo>
                          <a:pt x="0" y="139489"/>
                        </a:lnTo>
                        <a:cubicBezTo>
                          <a:pt x="0" y="149119"/>
                          <a:pt x="7808" y="156927"/>
                          <a:pt x="17438" y="156927"/>
                        </a:cubicBezTo>
                        <a:lnTo>
                          <a:pt x="237915" y="156927"/>
                        </a:lnTo>
                        <a:cubicBezTo>
                          <a:pt x="247545" y="156927"/>
                          <a:pt x="255353" y="149119"/>
                          <a:pt x="255353" y="139489"/>
                        </a:cubicBezTo>
                        <a:lnTo>
                          <a:pt x="255353" y="17431"/>
                        </a:lnTo>
                        <a:cubicBezTo>
                          <a:pt x="255353" y="7801"/>
                          <a:pt x="247545" y="0"/>
                          <a:pt x="237915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9" name="Freeform: Shape 114">
                    <a:extLst>
                      <a:ext uri="{FF2B5EF4-FFF2-40B4-BE49-F238E27FC236}">
                        <a16:creationId xmlns:a16="http://schemas.microsoft.com/office/drawing/2014/main" id="{234CFE61-D856-8E4A-8C60-D473E882F8A4}"/>
                      </a:ext>
                    </a:extLst>
                  </p:cNvPr>
                  <p:cNvSpPr/>
                  <p:nvPr/>
                </p:nvSpPr>
                <p:spPr>
                  <a:xfrm>
                    <a:off x="4345949" y="3080977"/>
                    <a:ext cx="255353" cy="156926"/>
                  </a:xfrm>
                  <a:custGeom>
                    <a:avLst/>
                    <a:gdLst>
                      <a:gd name="connsiteX0" fmla="*/ 237915 w 255353"/>
                      <a:gd name="connsiteY0" fmla="*/ 0 h 156926"/>
                      <a:gd name="connsiteX1" fmla="*/ 17438 w 255353"/>
                      <a:gd name="connsiteY1" fmla="*/ 0 h 156926"/>
                      <a:gd name="connsiteX2" fmla="*/ 0 w 255353"/>
                      <a:gd name="connsiteY2" fmla="*/ 17438 h 156926"/>
                      <a:gd name="connsiteX3" fmla="*/ 0 w 255353"/>
                      <a:gd name="connsiteY3" fmla="*/ 139489 h 156926"/>
                      <a:gd name="connsiteX4" fmla="*/ 17438 w 255353"/>
                      <a:gd name="connsiteY4" fmla="*/ 156927 h 156926"/>
                      <a:gd name="connsiteX5" fmla="*/ 237915 w 255353"/>
                      <a:gd name="connsiteY5" fmla="*/ 156927 h 156926"/>
                      <a:gd name="connsiteX6" fmla="*/ 255353 w 255353"/>
                      <a:gd name="connsiteY6" fmla="*/ 139489 h 156926"/>
                      <a:gd name="connsiteX7" fmla="*/ 255353 w 255353"/>
                      <a:gd name="connsiteY7" fmla="*/ 17438 h 156926"/>
                      <a:gd name="connsiteX8" fmla="*/ 237915 w 255353"/>
                      <a:gd name="connsiteY8" fmla="*/ 0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5353" h="156926">
                        <a:moveTo>
                          <a:pt x="237915" y="0"/>
                        </a:moveTo>
                        <a:lnTo>
                          <a:pt x="17438" y="0"/>
                        </a:lnTo>
                        <a:cubicBezTo>
                          <a:pt x="7808" y="0"/>
                          <a:pt x="0" y="7808"/>
                          <a:pt x="0" y="17438"/>
                        </a:cubicBezTo>
                        <a:lnTo>
                          <a:pt x="0" y="139489"/>
                        </a:lnTo>
                        <a:cubicBezTo>
                          <a:pt x="0" y="149119"/>
                          <a:pt x="7808" y="156927"/>
                          <a:pt x="17438" y="156927"/>
                        </a:cubicBezTo>
                        <a:lnTo>
                          <a:pt x="237915" y="156927"/>
                        </a:lnTo>
                        <a:cubicBezTo>
                          <a:pt x="247545" y="156927"/>
                          <a:pt x="255353" y="149119"/>
                          <a:pt x="255353" y="139489"/>
                        </a:cubicBezTo>
                        <a:lnTo>
                          <a:pt x="255353" y="17438"/>
                        </a:lnTo>
                        <a:cubicBezTo>
                          <a:pt x="255353" y="7808"/>
                          <a:pt x="247545" y="0"/>
                          <a:pt x="237915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0" name="Freeform: Shape 115">
                    <a:extLst>
                      <a:ext uri="{FF2B5EF4-FFF2-40B4-BE49-F238E27FC236}">
                        <a16:creationId xmlns:a16="http://schemas.microsoft.com/office/drawing/2014/main" id="{8A4FA4B7-7FA9-2443-A923-C18E5F85A458}"/>
                      </a:ext>
                    </a:extLst>
                  </p:cNvPr>
                  <p:cNvSpPr/>
                  <p:nvPr/>
                </p:nvSpPr>
                <p:spPr>
                  <a:xfrm>
                    <a:off x="2262889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1" name="Freeform: Shape 116">
                    <a:extLst>
                      <a:ext uri="{FF2B5EF4-FFF2-40B4-BE49-F238E27FC236}">
                        <a16:creationId xmlns:a16="http://schemas.microsoft.com/office/drawing/2014/main" id="{6210BE7A-9F2C-C94E-9E59-A5E5393BC0C5}"/>
                      </a:ext>
                    </a:extLst>
                  </p:cNvPr>
                  <p:cNvSpPr/>
                  <p:nvPr/>
                </p:nvSpPr>
                <p:spPr>
                  <a:xfrm>
                    <a:off x="2452670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2" name="Freeform: Shape 117">
                    <a:extLst>
                      <a:ext uri="{FF2B5EF4-FFF2-40B4-BE49-F238E27FC236}">
                        <a16:creationId xmlns:a16="http://schemas.microsoft.com/office/drawing/2014/main" id="{A88A1770-F45E-7242-9ED5-51D34429586E}"/>
                      </a:ext>
                    </a:extLst>
                  </p:cNvPr>
                  <p:cNvSpPr/>
                  <p:nvPr/>
                </p:nvSpPr>
                <p:spPr>
                  <a:xfrm>
                    <a:off x="2642458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1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1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3" name="Freeform: Shape 118">
                    <a:extLst>
                      <a:ext uri="{FF2B5EF4-FFF2-40B4-BE49-F238E27FC236}">
                        <a16:creationId xmlns:a16="http://schemas.microsoft.com/office/drawing/2014/main" id="{28EA3133-700A-3246-A56F-69A522FBD51D}"/>
                      </a:ext>
                    </a:extLst>
                  </p:cNvPr>
                  <p:cNvSpPr/>
                  <p:nvPr/>
                </p:nvSpPr>
                <p:spPr>
                  <a:xfrm>
                    <a:off x="2832238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4" name="Freeform: Shape 119">
                    <a:extLst>
                      <a:ext uri="{FF2B5EF4-FFF2-40B4-BE49-F238E27FC236}">
                        <a16:creationId xmlns:a16="http://schemas.microsoft.com/office/drawing/2014/main" id="{5AF1F49A-AFAE-A746-B98F-63CB1CDBA771}"/>
                      </a:ext>
                    </a:extLst>
                  </p:cNvPr>
                  <p:cNvSpPr/>
                  <p:nvPr/>
                </p:nvSpPr>
                <p:spPr>
                  <a:xfrm>
                    <a:off x="3022019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5" name="Freeform: Shape 120">
                    <a:extLst>
                      <a:ext uri="{FF2B5EF4-FFF2-40B4-BE49-F238E27FC236}">
                        <a16:creationId xmlns:a16="http://schemas.microsoft.com/office/drawing/2014/main" id="{2FA5B79D-8DE6-6645-B1D9-301F1EA5D15B}"/>
                      </a:ext>
                    </a:extLst>
                  </p:cNvPr>
                  <p:cNvSpPr/>
                  <p:nvPr/>
                </p:nvSpPr>
                <p:spPr>
                  <a:xfrm>
                    <a:off x="3211800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6" name="Freeform: Shape 121">
                    <a:extLst>
                      <a:ext uri="{FF2B5EF4-FFF2-40B4-BE49-F238E27FC236}">
                        <a16:creationId xmlns:a16="http://schemas.microsoft.com/office/drawing/2014/main" id="{4FC82105-E38D-DD4A-A0A5-6D423B081356}"/>
                      </a:ext>
                    </a:extLst>
                  </p:cNvPr>
                  <p:cNvSpPr/>
                  <p:nvPr/>
                </p:nvSpPr>
                <p:spPr>
                  <a:xfrm>
                    <a:off x="3401581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7" name="Freeform: Shape 122">
                    <a:extLst>
                      <a:ext uri="{FF2B5EF4-FFF2-40B4-BE49-F238E27FC236}">
                        <a16:creationId xmlns:a16="http://schemas.microsoft.com/office/drawing/2014/main" id="{B1246B35-63E3-9345-A91C-7FC29D982A43}"/>
                      </a:ext>
                    </a:extLst>
                  </p:cNvPr>
                  <p:cNvSpPr/>
                  <p:nvPr/>
                </p:nvSpPr>
                <p:spPr>
                  <a:xfrm>
                    <a:off x="3591369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8" name="Freeform: Shape 123">
                    <a:extLst>
                      <a:ext uri="{FF2B5EF4-FFF2-40B4-BE49-F238E27FC236}">
                        <a16:creationId xmlns:a16="http://schemas.microsoft.com/office/drawing/2014/main" id="{060862EC-C17A-3C41-8CE7-3C00D0689B9A}"/>
                      </a:ext>
                    </a:extLst>
                  </p:cNvPr>
                  <p:cNvSpPr/>
                  <p:nvPr/>
                </p:nvSpPr>
                <p:spPr>
                  <a:xfrm>
                    <a:off x="3781150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8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69" name="Freeform: Shape 124">
                    <a:extLst>
                      <a:ext uri="{FF2B5EF4-FFF2-40B4-BE49-F238E27FC236}">
                        <a16:creationId xmlns:a16="http://schemas.microsoft.com/office/drawing/2014/main" id="{0164693D-61E8-F241-9D1E-7D927F3E3529}"/>
                      </a:ext>
                    </a:extLst>
                  </p:cNvPr>
                  <p:cNvSpPr/>
                  <p:nvPr/>
                </p:nvSpPr>
                <p:spPr>
                  <a:xfrm>
                    <a:off x="3970931" y="34819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70" name="Freeform: Shape 125">
                    <a:extLst>
                      <a:ext uri="{FF2B5EF4-FFF2-40B4-BE49-F238E27FC236}">
                        <a16:creationId xmlns:a16="http://schemas.microsoft.com/office/drawing/2014/main" id="{65330BF3-EDFD-DD45-AD92-E8AE5BB0FA71}"/>
                      </a:ext>
                    </a:extLst>
                  </p:cNvPr>
                  <p:cNvSpPr/>
                  <p:nvPr/>
                </p:nvSpPr>
                <p:spPr>
                  <a:xfrm>
                    <a:off x="4160712" y="3481999"/>
                    <a:ext cx="156927" cy="156926"/>
                  </a:xfrm>
                  <a:custGeom>
                    <a:avLst/>
                    <a:gdLst>
                      <a:gd name="connsiteX0" fmla="*/ 0 w 156927"/>
                      <a:gd name="connsiteY0" fmla="*/ 139489 h 156926"/>
                      <a:gd name="connsiteX1" fmla="*/ 0 w 156927"/>
                      <a:gd name="connsiteY1" fmla="*/ 17438 h 156926"/>
                      <a:gd name="connsiteX2" fmla="*/ 17438 w 156927"/>
                      <a:gd name="connsiteY2" fmla="*/ 0 h 156926"/>
                      <a:gd name="connsiteX3" fmla="*/ 139489 w 156927"/>
                      <a:gd name="connsiteY3" fmla="*/ 0 h 156926"/>
                      <a:gd name="connsiteX4" fmla="*/ 156927 w 156927"/>
                      <a:gd name="connsiteY4" fmla="*/ 17438 h 156926"/>
                      <a:gd name="connsiteX5" fmla="*/ 156927 w 156927"/>
                      <a:gd name="connsiteY5" fmla="*/ 139489 h 156926"/>
                      <a:gd name="connsiteX6" fmla="*/ 139489 w 156927"/>
                      <a:gd name="connsiteY6" fmla="*/ 156927 h 156926"/>
                      <a:gd name="connsiteX7" fmla="*/ 17438 w 156927"/>
                      <a:gd name="connsiteY7" fmla="*/ 156927 h 156926"/>
                      <a:gd name="connsiteX8" fmla="*/ 0 w 156927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33" name="Graphic 2" descr="Laptop with phone and calculator">
                  <a:extLst>
                    <a:ext uri="{FF2B5EF4-FFF2-40B4-BE49-F238E27FC236}">
                      <a16:creationId xmlns:a16="http://schemas.microsoft.com/office/drawing/2014/main" id="{47EBAA0E-69F6-804D-9843-EC56AABE6304}"/>
                    </a:ext>
                  </a:extLst>
                </p:cNvPr>
                <p:cNvGrpSpPr/>
                <p:nvPr/>
              </p:nvGrpSpPr>
              <p:grpSpPr>
                <a:xfrm>
                  <a:off x="1974674" y="3682510"/>
                  <a:ext cx="2623585" cy="156926"/>
                  <a:chOff x="1974674" y="3682510"/>
                  <a:chExt cx="2623585" cy="156926"/>
                </a:xfrm>
                <a:solidFill>
                  <a:srgbClr val="2F2F2F"/>
                </a:solidFill>
              </p:grpSpPr>
              <p:sp>
                <p:nvSpPr>
                  <p:cNvPr id="45" name="Freeform: Shape 127">
                    <a:extLst>
                      <a:ext uri="{FF2B5EF4-FFF2-40B4-BE49-F238E27FC236}">
                        <a16:creationId xmlns:a16="http://schemas.microsoft.com/office/drawing/2014/main" id="{8E203CD3-4C3D-564A-B34F-D873528D5B03}"/>
                      </a:ext>
                    </a:extLst>
                  </p:cNvPr>
                  <p:cNvSpPr/>
                  <p:nvPr/>
                </p:nvSpPr>
                <p:spPr>
                  <a:xfrm>
                    <a:off x="1974674" y="3682510"/>
                    <a:ext cx="348222" cy="156926"/>
                  </a:xfrm>
                  <a:custGeom>
                    <a:avLst/>
                    <a:gdLst>
                      <a:gd name="connsiteX0" fmla="*/ 330784 w 348222"/>
                      <a:gd name="connsiteY0" fmla="*/ 156927 h 156926"/>
                      <a:gd name="connsiteX1" fmla="*/ 17438 w 348222"/>
                      <a:gd name="connsiteY1" fmla="*/ 156927 h 156926"/>
                      <a:gd name="connsiteX2" fmla="*/ 0 w 348222"/>
                      <a:gd name="connsiteY2" fmla="*/ 139489 h 156926"/>
                      <a:gd name="connsiteX3" fmla="*/ 0 w 348222"/>
                      <a:gd name="connsiteY3" fmla="*/ 17438 h 156926"/>
                      <a:gd name="connsiteX4" fmla="*/ 17438 w 348222"/>
                      <a:gd name="connsiteY4" fmla="*/ 0 h 156926"/>
                      <a:gd name="connsiteX5" fmla="*/ 330784 w 348222"/>
                      <a:gd name="connsiteY5" fmla="*/ 0 h 156926"/>
                      <a:gd name="connsiteX6" fmla="*/ 348222 w 348222"/>
                      <a:gd name="connsiteY6" fmla="*/ 17438 h 156926"/>
                      <a:gd name="connsiteX7" fmla="*/ 348222 w 348222"/>
                      <a:gd name="connsiteY7" fmla="*/ 139489 h 156926"/>
                      <a:gd name="connsiteX8" fmla="*/ 330784 w 348222"/>
                      <a:gd name="connsiteY8" fmla="*/ 156927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8222" h="156926">
                        <a:moveTo>
                          <a:pt x="330784" y="156927"/>
                        </a:move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330784" y="0"/>
                        </a:lnTo>
                        <a:cubicBezTo>
                          <a:pt x="340414" y="0"/>
                          <a:pt x="348222" y="7808"/>
                          <a:pt x="348222" y="17438"/>
                        </a:cubicBezTo>
                        <a:lnTo>
                          <a:pt x="348222" y="139489"/>
                        </a:lnTo>
                        <a:cubicBezTo>
                          <a:pt x="348222" y="149119"/>
                          <a:pt x="340414" y="156927"/>
                          <a:pt x="330784" y="15692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6" name="Freeform: Shape 128">
                    <a:extLst>
                      <a:ext uri="{FF2B5EF4-FFF2-40B4-BE49-F238E27FC236}">
                        <a16:creationId xmlns:a16="http://schemas.microsoft.com/office/drawing/2014/main" id="{815BF2F7-2070-5C4C-B43D-DDD89F622EBE}"/>
                      </a:ext>
                    </a:extLst>
                  </p:cNvPr>
                  <p:cNvSpPr/>
                  <p:nvPr/>
                </p:nvSpPr>
                <p:spPr>
                  <a:xfrm>
                    <a:off x="2354243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7" name="Freeform: Shape 129">
                    <a:extLst>
                      <a:ext uri="{FF2B5EF4-FFF2-40B4-BE49-F238E27FC236}">
                        <a16:creationId xmlns:a16="http://schemas.microsoft.com/office/drawing/2014/main" id="{375C3C9B-ACB2-2D46-80E7-1B2409D9096A}"/>
                      </a:ext>
                    </a:extLst>
                  </p:cNvPr>
                  <p:cNvSpPr/>
                  <p:nvPr/>
                </p:nvSpPr>
                <p:spPr>
                  <a:xfrm>
                    <a:off x="2544024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8" name="Freeform: Shape 130">
                    <a:extLst>
                      <a:ext uri="{FF2B5EF4-FFF2-40B4-BE49-F238E27FC236}">
                        <a16:creationId xmlns:a16="http://schemas.microsoft.com/office/drawing/2014/main" id="{E14FE3C9-93CD-DC4C-BF91-58A78AAEC696}"/>
                      </a:ext>
                    </a:extLst>
                  </p:cNvPr>
                  <p:cNvSpPr/>
                  <p:nvPr/>
                </p:nvSpPr>
                <p:spPr>
                  <a:xfrm>
                    <a:off x="2733812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9" name="Freeform: Shape 131">
                    <a:extLst>
                      <a:ext uri="{FF2B5EF4-FFF2-40B4-BE49-F238E27FC236}">
                        <a16:creationId xmlns:a16="http://schemas.microsoft.com/office/drawing/2014/main" id="{C09983A4-DBAD-FE4A-9EEE-EB45813C3C57}"/>
                      </a:ext>
                    </a:extLst>
                  </p:cNvPr>
                  <p:cNvSpPr/>
                  <p:nvPr/>
                </p:nvSpPr>
                <p:spPr>
                  <a:xfrm>
                    <a:off x="2923593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0" name="Freeform: Shape 132">
                    <a:extLst>
                      <a:ext uri="{FF2B5EF4-FFF2-40B4-BE49-F238E27FC236}">
                        <a16:creationId xmlns:a16="http://schemas.microsoft.com/office/drawing/2014/main" id="{5A0B71AB-E1A5-7D4C-987F-C688B7F8E4C3}"/>
                      </a:ext>
                    </a:extLst>
                  </p:cNvPr>
                  <p:cNvSpPr/>
                  <p:nvPr/>
                </p:nvSpPr>
                <p:spPr>
                  <a:xfrm>
                    <a:off x="3113374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1" name="Freeform: Shape 133">
                    <a:extLst>
                      <a:ext uri="{FF2B5EF4-FFF2-40B4-BE49-F238E27FC236}">
                        <a16:creationId xmlns:a16="http://schemas.microsoft.com/office/drawing/2014/main" id="{AF878B91-1120-B94C-B986-CEDEDBF19EBF}"/>
                      </a:ext>
                    </a:extLst>
                  </p:cNvPr>
                  <p:cNvSpPr/>
                  <p:nvPr/>
                </p:nvSpPr>
                <p:spPr>
                  <a:xfrm>
                    <a:off x="3303155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2" name="Freeform: Shape 134">
                    <a:extLst>
                      <a:ext uri="{FF2B5EF4-FFF2-40B4-BE49-F238E27FC236}">
                        <a16:creationId xmlns:a16="http://schemas.microsoft.com/office/drawing/2014/main" id="{008FAB3E-3225-8640-890F-1D65CF6D0BFC}"/>
                      </a:ext>
                    </a:extLst>
                  </p:cNvPr>
                  <p:cNvSpPr/>
                  <p:nvPr/>
                </p:nvSpPr>
                <p:spPr>
                  <a:xfrm>
                    <a:off x="3492935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3" name="Freeform: Shape 135">
                    <a:extLst>
                      <a:ext uri="{FF2B5EF4-FFF2-40B4-BE49-F238E27FC236}">
                        <a16:creationId xmlns:a16="http://schemas.microsoft.com/office/drawing/2014/main" id="{D5C106DA-122C-ED40-94A7-6AF254E124B9}"/>
                      </a:ext>
                    </a:extLst>
                  </p:cNvPr>
                  <p:cNvSpPr/>
                  <p:nvPr/>
                </p:nvSpPr>
                <p:spPr>
                  <a:xfrm>
                    <a:off x="3682723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4" name="Freeform: Shape 136">
                    <a:extLst>
                      <a:ext uri="{FF2B5EF4-FFF2-40B4-BE49-F238E27FC236}">
                        <a16:creationId xmlns:a16="http://schemas.microsoft.com/office/drawing/2014/main" id="{95BA32F2-E22C-CC4B-BC45-0CBFCE09CC64}"/>
                      </a:ext>
                    </a:extLst>
                  </p:cNvPr>
                  <p:cNvSpPr/>
                  <p:nvPr/>
                </p:nvSpPr>
                <p:spPr>
                  <a:xfrm>
                    <a:off x="3872504" y="3682510"/>
                    <a:ext cx="156927" cy="156926"/>
                  </a:xfrm>
                  <a:custGeom>
                    <a:avLst/>
                    <a:gdLst>
                      <a:gd name="connsiteX0" fmla="*/ 0 w 156927"/>
                      <a:gd name="connsiteY0" fmla="*/ 139489 h 156926"/>
                      <a:gd name="connsiteX1" fmla="*/ 0 w 156927"/>
                      <a:gd name="connsiteY1" fmla="*/ 17438 h 156926"/>
                      <a:gd name="connsiteX2" fmla="*/ 17438 w 156927"/>
                      <a:gd name="connsiteY2" fmla="*/ 0 h 156926"/>
                      <a:gd name="connsiteX3" fmla="*/ 139489 w 156927"/>
                      <a:gd name="connsiteY3" fmla="*/ 0 h 156926"/>
                      <a:gd name="connsiteX4" fmla="*/ 156927 w 156927"/>
                      <a:gd name="connsiteY4" fmla="*/ 17438 h 156926"/>
                      <a:gd name="connsiteX5" fmla="*/ 156927 w 156927"/>
                      <a:gd name="connsiteY5" fmla="*/ 139489 h 156926"/>
                      <a:gd name="connsiteX6" fmla="*/ 139489 w 156927"/>
                      <a:gd name="connsiteY6" fmla="*/ 156927 h 156926"/>
                      <a:gd name="connsiteX7" fmla="*/ 17438 w 156927"/>
                      <a:gd name="connsiteY7" fmla="*/ 156927 h 156926"/>
                      <a:gd name="connsiteX8" fmla="*/ 0 w 156927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5" name="Freeform: Shape 137">
                    <a:extLst>
                      <a:ext uri="{FF2B5EF4-FFF2-40B4-BE49-F238E27FC236}">
                        <a16:creationId xmlns:a16="http://schemas.microsoft.com/office/drawing/2014/main" id="{AF4606DE-A0E0-9E4C-838D-0421E5F54564}"/>
                      </a:ext>
                    </a:extLst>
                  </p:cNvPr>
                  <p:cNvSpPr/>
                  <p:nvPr/>
                </p:nvSpPr>
                <p:spPr>
                  <a:xfrm>
                    <a:off x="4062285" y="3682510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8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56" name="Freeform: Shape 138">
                    <a:extLst>
                      <a:ext uri="{FF2B5EF4-FFF2-40B4-BE49-F238E27FC236}">
                        <a16:creationId xmlns:a16="http://schemas.microsoft.com/office/drawing/2014/main" id="{7B128194-BA7A-1A47-B138-C2B986619348}"/>
                      </a:ext>
                    </a:extLst>
                  </p:cNvPr>
                  <p:cNvSpPr/>
                  <p:nvPr/>
                </p:nvSpPr>
                <p:spPr>
                  <a:xfrm>
                    <a:off x="4252066" y="3682510"/>
                    <a:ext cx="346193" cy="156926"/>
                  </a:xfrm>
                  <a:custGeom>
                    <a:avLst/>
                    <a:gdLst>
                      <a:gd name="connsiteX0" fmla="*/ 0 w 346193"/>
                      <a:gd name="connsiteY0" fmla="*/ 139489 h 156926"/>
                      <a:gd name="connsiteX1" fmla="*/ 0 w 346193"/>
                      <a:gd name="connsiteY1" fmla="*/ 17438 h 156926"/>
                      <a:gd name="connsiteX2" fmla="*/ 17438 w 346193"/>
                      <a:gd name="connsiteY2" fmla="*/ 0 h 156926"/>
                      <a:gd name="connsiteX3" fmla="*/ 328756 w 346193"/>
                      <a:gd name="connsiteY3" fmla="*/ 0 h 156926"/>
                      <a:gd name="connsiteX4" fmla="*/ 346193 w 346193"/>
                      <a:gd name="connsiteY4" fmla="*/ 17438 h 156926"/>
                      <a:gd name="connsiteX5" fmla="*/ 346193 w 346193"/>
                      <a:gd name="connsiteY5" fmla="*/ 139489 h 156926"/>
                      <a:gd name="connsiteX6" fmla="*/ 328756 w 346193"/>
                      <a:gd name="connsiteY6" fmla="*/ 156927 h 156926"/>
                      <a:gd name="connsiteX7" fmla="*/ 17438 w 346193"/>
                      <a:gd name="connsiteY7" fmla="*/ 156927 h 156926"/>
                      <a:gd name="connsiteX8" fmla="*/ 0 w 346193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6193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6808" y="10630"/>
                          <a:pt x="10630" y="6808"/>
                          <a:pt x="17438" y="0"/>
                        </a:cubicBezTo>
                        <a:lnTo>
                          <a:pt x="328756" y="0"/>
                        </a:lnTo>
                        <a:cubicBezTo>
                          <a:pt x="335564" y="6808"/>
                          <a:pt x="339385" y="10630"/>
                          <a:pt x="346193" y="17438"/>
                        </a:cubicBezTo>
                        <a:lnTo>
                          <a:pt x="346193" y="139489"/>
                        </a:lnTo>
                        <a:cubicBezTo>
                          <a:pt x="339385" y="146297"/>
                          <a:pt x="335564" y="150119"/>
                          <a:pt x="328756" y="156927"/>
                        </a:cubicBezTo>
                        <a:lnTo>
                          <a:pt x="17438" y="156927"/>
                        </a:lnTo>
                        <a:cubicBezTo>
                          <a:pt x="10630" y="150119"/>
                          <a:pt x="6808" y="146304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  <p:grpSp>
              <p:nvGrpSpPr>
                <p:cNvPr id="34" name="Graphic 2" descr="Laptop with phone and calculator">
                  <a:extLst>
                    <a:ext uri="{FF2B5EF4-FFF2-40B4-BE49-F238E27FC236}">
                      <a16:creationId xmlns:a16="http://schemas.microsoft.com/office/drawing/2014/main" id="{74676758-E466-FD46-B60D-E5360B7480C0}"/>
                    </a:ext>
                  </a:extLst>
                </p:cNvPr>
                <p:cNvGrpSpPr/>
                <p:nvPr/>
              </p:nvGrpSpPr>
              <p:grpSpPr>
                <a:xfrm>
                  <a:off x="1974681" y="3879049"/>
                  <a:ext cx="2623149" cy="157676"/>
                  <a:chOff x="1974681" y="3879049"/>
                  <a:chExt cx="2623149" cy="157676"/>
                </a:xfrm>
                <a:solidFill>
                  <a:srgbClr val="2F2F2F"/>
                </a:solidFill>
              </p:grpSpPr>
              <p:sp>
                <p:nvSpPr>
                  <p:cNvPr id="35" name="Freeform: Shape 140">
                    <a:extLst>
                      <a:ext uri="{FF2B5EF4-FFF2-40B4-BE49-F238E27FC236}">
                        <a16:creationId xmlns:a16="http://schemas.microsoft.com/office/drawing/2014/main" id="{EFA268FE-6CCE-0243-BFFB-06F5EFCE5C44}"/>
                      </a:ext>
                    </a:extLst>
                  </p:cNvPr>
                  <p:cNvSpPr/>
                  <p:nvPr/>
                </p:nvSpPr>
                <p:spPr>
                  <a:xfrm>
                    <a:off x="1974681" y="3879056"/>
                    <a:ext cx="156926" cy="156926"/>
                  </a:xfrm>
                  <a:custGeom>
                    <a:avLst/>
                    <a:gdLst>
                      <a:gd name="connsiteX0" fmla="*/ 139489 w 156926"/>
                      <a:gd name="connsiteY0" fmla="*/ 156927 h 156926"/>
                      <a:gd name="connsiteX1" fmla="*/ 17438 w 156926"/>
                      <a:gd name="connsiteY1" fmla="*/ 156927 h 156926"/>
                      <a:gd name="connsiteX2" fmla="*/ 0 w 156926"/>
                      <a:gd name="connsiteY2" fmla="*/ 139489 h 156926"/>
                      <a:gd name="connsiteX3" fmla="*/ 0 w 156926"/>
                      <a:gd name="connsiteY3" fmla="*/ 17438 h 156926"/>
                      <a:gd name="connsiteX4" fmla="*/ 17438 w 156926"/>
                      <a:gd name="connsiteY4" fmla="*/ 0 h 156926"/>
                      <a:gd name="connsiteX5" fmla="*/ 139489 w 156926"/>
                      <a:gd name="connsiteY5" fmla="*/ 0 h 156926"/>
                      <a:gd name="connsiteX6" fmla="*/ 156927 w 156926"/>
                      <a:gd name="connsiteY6" fmla="*/ 17438 h 156926"/>
                      <a:gd name="connsiteX7" fmla="*/ 156927 w 156926"/>
                      <a:gd name="connsiteY7" fmla="*/ 139489 h 156926"/>
                      <a:gd name="connsiteX8" fmla="*/ 139489 w 156926"/>
                      <a:gd name="connsiteY8" fmla="*/ 156927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139489" y="156927"/>
                        </a:move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0" y="149119"/>
                          <a:pt x="149112" y="156927"/>
                          <a:pt x="139489" y="15692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36" name="Freeform: Shape 141">
                    <a:extLst>
                      <a:ext uri="{FF2B5EF4-FFF2-40B4-BE49-F238E27FC236}">
                        <a16:creationId xmlns:a16="http://schemas.microsoft.com/office/drawing/2014/main" id="{C95E1A58-4DDC-4C45-B757-EEC43F2B23A9}"/>
                      </a:ext>
                    </a:extLst>
                  </p:cNvPr>
                  <p:cNvSpPr/>
                  <p:nvPr/>
                </p:nvSpPr>
                <p:spPr>
                  <a:xfrm>
                    <a:off x="2164462" y="3879056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37" name="Freeform: Shape 142">
                    <a:extLst>
                      <a:ext uri="{FF2B5EF4-FFF2-40B4-BE49-F238E27FC236}">
                        <a16:creationId xmlns:a16="http://schemas.microsoft.com/office/drawing/2014/main" id="{CC10F0C9-A062-2D4F-B64B-326535F082F2}"/>
                      </a:ext>
                    </a:extLst>
                  </p:cNvPr>
                  <p:cNvSpPr/>
                  <p:nvPr/>
                </p:nvSpPr>
                <p:spPr>
                  <a:xfrm>
                    <a:off x="2354243" y="3879056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38" name="Freeform: Shape 143">
                    <a:extLst>
                      <a:ext uri="{FF2B5EF4-FFF2-40B4-BE49-F238E27FC236}">
                        <a16:creationId xmlns:a16="http://schemas.microsoft.com/office/drawing/2014/main" id="{813105DA-E335-C64A-8D1F-FBC9039AF03B}"/>
                      </a:ext>
                    </a:extLst>
                  </p:cNvPr>
                  <p:cNvSpPr/>
                  <p:nvPr/>
                </p:nvSpPr>
                <p:spPr>
                  <a:xfrm>
                    <a:off x="2544024" y="3879056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9630" y="17438"/>
                          <a:pt x="17438" y="963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39489" y="9630"/>
                          <a:pt x="147297" y="1743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47297" y="139489"/>
                          <a:pt x="139489" y="14729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17438" y="147297"/>
                          <a:pt x="9630" y="13948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39" name="Freeform: Shape 144">
                    <a:extLst>
                      <a:ext uri="{FF2B5EF4-FFF2-40B4-BE49-F238E27FC236}">
                        <a16:creationId xmlns:a16="http://schemas.microsoft.com/office/drawing/2014/main" id="{53210A99-B9DC-7944-9BA2-B5132DF33996}"/>
                      </a:ext>
                    </a:extLst>
                  </p:cNvPr>
                  <p:cNvSpPr/>
                  <p:nvPr/>
                </p:nvSpPr>
                <p:spPr>
                  <a:xfrm>
                    <a:off x="2730140" y="3879056"/>
                    <a:ext cx="1110181" cy="156926"/>
                  </a:xfrm>
                  <a:custGeom>
                    <a:avLst/>
                    <a:gdLst>
                      <a:gd name="connsiteX0" fmla="*/ 0 w 1110181"/>
                      <a:gd name="connsiteY0" fmla="*/ 139489 h 156926"/>
                      <a:gd name="connsiteX1" fmla="*/ 0 w 1110181"/>
                      <a:gd name="connsiteY1" fmla="*/ 17438 h 156926"/>
                      <a:gd name="connsiteX2" fmla="*/ 17438 w 1110181"/>
                      <a:gd name="connsiteY2" fmla="*/ 0 h 156926"/>
                      <a:gd name="connsiteX3" fmla="*/ 1092744 w 1110181"/>
                      <a:gd name="connsiteY3" fmla="*/ 0 h 156926"/>
                      <a:gd name="connsiteX4" fmla="*/ 1110181 w 1110181"/>
                      <a:gd name="connsiteY4" fmla="*/ 17438 h 156926"/>
                      <a:gd name="connsiteX5" fmla="*/ 1110181 w 1110181"/>
                      <a:gd name="connsiteY5" fmla="*/ 139489 h 156926"/>
                      <a:gd name="connsiteX6" fmla="*/ 1092744 w 1110181"/>
                      <a:gd name="connsiteY6" fmla="*/ 156927 h 156926"/>
                      <a:gd name="connsiteX7" fmla="*/ 17431 w 1110181"/>
                      <a:gd name="connsiteY7" fmla="*/ 156927 h 156926"/>
                      <a:gd name="connsiteX8" fmla="*/ 0 w 1110181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10181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092744" y="0"/>
                        </a:lnTo>
                        <a:cubicBezTo>
                          <a:pt x="1102374" y="0"/>
                          <a:pt x="1110181" y="7808"/>
                          <a:pt x="1110181" y="17438"/>
                        </a:cubicBezTo>
                        <a:lnTo>
                          <a:pt x="1110181" y="139489"/>
                        </a:lnTo>
                        <a:cubicBezTo>
                          <a:pt x="1110181" y="149119"/>
                          <a:pt x="1102374" y="156927"/>
                          <a:pt x="1092744" y="156927"/>
                        </a:cubicBezTo>
                        <a:lnTo>
                          <a:pt x="17431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0" name="Freeform: Shape 145">
                    <a:extLst>
                      <a:ext uri="{FF2B5EF4-FFF2-40B4-BE49-F238E27FC236}">
                        <a16:creationId xmlns:a16="http://schemas.microsoft.com/office/drawing/2014/main" id="{11FB393D-98F2-B749-964B-6601CCE2E85E}"/>
                      </a:ext>
                    </a:extLst>
                  </p:cNvPr>
                  <p:cNvSpPr/>
                  <p:nvPr/>
                </p:nvSpPr>
                <p:spPr>
                  <a:xfrm>
                    <a:off x="3872504" y="3879056"/>
                    <a:ext cx="156927" cy="156926"/>
                  </a:xfrm>
                  <a:custGeom>
                    <a:avLst/>
                    <a:gdLst>
                      <a:gd name="connsiteX0" fmla="*/ 0 w 156927"/>
                      <a:gd name="connsiteY0" fmla="*/ 139489 h 156926"/>
                      <a:gd name="connsiteX1" fmla="*/ 0 w 156927"/>
                      <a:gd name="connsiteY1" fmla="*/ 17438 h 156926"/>
                      <a:gd name="connsiteX2" fmla="*/ 17438 w 156927"/>
                      <a:gd name="connsiteY2" fmla="*/ 0 h 156926"/>
                      <a:gd name="connsiteX3" fmla="*/ 139489 w 156927"/>
                      <a:gd name="connsiteY3" fmla="*/ 0 h 156926"/>
                      <a:gd name="connsiteX4" fmla="*/ 156927 w 156927"/>
                      <a:gd name="connsiteY4" fmla="*/ 17438 h 156926"/>
                      <a:gd name="connsiteX5" fmla="*/ 156927 w 156927"/>
                      <a:gd name="connsiteY5" fmla="*/ 139489 h 156926"/>
                      <a:gd name="connsiteX6" fmla="*/ 139489 w 156927"/>
                      <a:gd name="connsiteY6" fmla="*/ 156927 h 156926"/>
                      <a:gd name="connsiteX7" fmla="*/ 17438 w 156927"/>
                      <a:gd name="connsiteY7" fmla="*/ 156927 h 156926"/>
                      <a:gd name="connsiteX8" fmla="*/ 0 w 156927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7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9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9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1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1" name="Freeform: Shape 146">
                    <a:extLst>
                      <a:ext uri="{FF2B5EF4-FFF2-40B4-BE49-F238E27FC236}">
                        <a16:creationId xmlns:a16="http://schemas.microsoft.com/office/drawing/2014/main" id="{D8987A35-B81F-5E4C-829F-4B2402EC9A24}"/>
                      </a:ext>
                    </a:extLst>
                  </p:cNvPr>
                  <p:cNvSpPr/>
                  <p:nvPr/>
                </p:nvSpPr>
                <p:spPr>
                  <a:xfrm>
                    <a:off x="4063028" y="3879056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8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2" name="Freeform: Shape 147">
                    <a:extLst>
                      <a:ext uri="{FF2B5EF4-FFF2-40B4-BE49-F238E27FC236}">
                        <a16:creationId xmlns:a16="http://schemas.microsoft.com/office/drawing/2014/main" id="{9DCEE2AF-8F76-5242-892C-C1CFE5F3C95B}"/>
                      </a:ext>
                    </a:extLst>
                  </p:cNvPr>
                  <p:cNvSpPr/>
                  <p:nvPr/>
                </p:nvSpPr>
                <p:spPr>
                  <a:xfrm>
                    <a:off x="4440904" y="3879799"/>
                    <a:ext cx="156926" cy="156926"/>
                  </a:xfrm>
                  <a:custGeom>
                    <a:avLst/>
                    <a:gdLst>
                      <a:gd name="connsiteX0" fmla="*/ 0 w 156926"/>
                      <a:gd name="connsiteY0" fmla="*/ 139489 h 156926"/>
                      <a:gd name="connsiteX1" fmla="*/ 0 w 156926"/>
                      <a:gd name="connsiteY1" fmla="*/ 17438 h 156926"/>
                      <a:gd name="connsiteX2" fmla="*/ 17438 w 156926"/>
                      <a:gd name="connsiteY2" fmla="*/ 0 h 156926"/>
                      <a:gd name="connsiteX3" fmla="*/ 139489 w 156926"/>
                      <a:gd name="connsiteY3" fmla="*/ 0 h 156926"/>
                      <a:gd name="connsiteX4" fmla="*/ 156927 w 156926"/>
                      <a:gd name="connsiteY4" fmla="*/ 17438 h 156926"/>
                      <a:gd name="connsiteX5" fmla="*/ 156927 w 156926"/>
                      <a:gd name="connsiteY5" fmla="*/ 139489 h 156926"/>
                      <a:gd name="connsiteX6" fmla="*/ 139489 w 156926"/>
                      <a:gd name="connsiteY6" fmla="*/ 156927 h 156926"/>
                      <a:gd name="connsiteX7" fmla="*/ 17438 w 156926"/>
                      <a:gd name="connsiteY7" fmla="*/ 156927 h 156926"/>
                      <a:gd name="connsiteX8" fmla="*/ 0 w 156926"/>
                      <a:gd name="connsiteY8" fmla="*/ 139489 h 156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156926">
                        <a:moveTo>
                          <a:pt x="0" y="139489"/>
                        </a:move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139489"/>
                        </a:lnTo>
                        <a:cubicBezTo>
                          <a:pt x="156927" y="149119"/>
                          <a:pt x="149118" y="156927"/>
                          <a:pt x="139489" y="156927"/>
                        </a:cubicBezTo>
                        <a:lnTo>
                          <a:pt x="17438" y="156927"/>
                        </a:lnTo>
                        <a:cubicBezTo>
                          <a:pt x="7808" y="156927"/>
                          <a:pt x="0" y="149119"/>
                          <a:pt x="0" y="139489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3" name="Freeform: Shape 148">
                    <a:extLst>
                      <a:ext uri="{FF2B5EF4-FFF2-40B4-BE49-F238E27FC236}">
                        <a16:creationId xmlns:a16="http://schemas.microsoft.com/office/drawing/2014/main" id="{6F6E9604-5498-C745-9F89-00D27BF37ECB}"/>
                      </a:ext>
                    </a:extLst>
                  </p:cNvPr>
                  <p:cNvSpPr/>
                  <p:nvPr/>
                </p:nvSpPr>
                <p:spPr>
                  <a:xfrm>
                    <a:off x="4255910" y="3879049"/>
                    <a:ext cx="156926" cy="71444"/>
                  </a:xfrm>
                  <a:custGeom>
                    <a:avLst/>
                    <a:gdLst>
                      <a:gd name="connsiteX0" fmla="*/ 139489 w 156926"/>
                      <a:gd name="connsiteY0" fmla="*/ 71444 h 71444"/>
                      <a:gd name="connsiteX1" fmla="*/ 17438 w 156926"/>
                      <a:gd name="connsiteY1" fmla="*/ 71444 h 71444"/>
                      <a:gd name="connsiteX2" fmla="*/ 0 w 156926"/>
                      <a:gd name="connsiteY2" fmla="*/ 54007 h 71444"/>
                      <a:gd name="connsiteX3" fmla="*/ 0 w 156926"/>
                      <a:gd name="connsiteY3" fmla="*/ 17438 h 71444"/>
                      <a:gd name="connsiteX4" fmla="*/ 17438 w 156926"/>
                      <a:gd name="connsiteY4" fmla="*/ 0 h 71444"/>
                      <a:gd name="connsiteX5" fmla="*/ 139489 w 156926"/>
                      <a:gd name="connsiteY5" fmla="*/ 0 h 71444"/>
                      <a:gd name="connsiteX6" fmla="*/ 156927 w 156926"/>
                      <a:gd name="connsiteY6" fmla="*/ 17438 h 71444"/>
                      <a:gd name="connsiteX7" fmla="*/ 156927 w 156926"/>
                      <a:gd name="connsiteY7" fmla="*/ 54007 h 71444"/>
                      <a:gd name="connsiteX8" fmla="*/ 139489 w 156926"/>
                      <a:gd name="connsiteY8" fmla="*/ 71444 h 71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1444">
                        <a:moveTo>
                          <a:pt x="139489" y="71444"/>
                        </a:moveTo>
                        <a:lnTo>
                          <a:pt x="17438" y="71444"/>
                        </a:lnTo>
                        <a:cubicBezTo>
                          <a:pt x="7808" y="71444"/>
                          <a:pt x="0" y="63636"/>
                          <a:pt x="0" y="54007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54007"/>
                        </a:lnTo>
                        <a:cubicBezTo>
                          <a:pt x="156927" y="63636"/>
                          <a:pt x="149118" y="71444"/>
                          <a:pt x="139489" y="7144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  <p:sp>
                <p:nvSpPr>
                  <p:cNvPr id="44" name="Freeform: Shape 149">
                    <a:extLst>
                      <a:ext uri="{FF2B5EF4-FFF2-40B4-BE49-F238E27FC236}">
                        <a16:creationId xmlns:a16="http://schemas.microsoft.com/office/drawing/2014/main" id="{6CAB99A3-1287-0442-ADB1-E21F310E4581}"/>
                      </a:ext>
                    </a:extLst>
                  </p:cNvPr>
                  <p:cNvSpPr/>
                  <p:nvPr/>
                </p:nvSpPr>
                <p:spPr>
                  <a:xfrm>
                    <a:off x="4255910" y="3964774"/>
                    <a:ext cx="156926" cy="71444"/>
                  </a:xfrm>
                  <a:custGeom>
                    <a:avLst/>
                    <a:gdLst>
                      <a:gd name="connsiteX0" fmla="*/ 139489 w 156926"/>
                      <a:gd name="connsiteY0" fmla="*/ 71444 h 71444"/>
                      <a:gd name="connsiteX1" fmla="*/ 17438 w 156926"/>
                      <a:gd name="connsiteY1" fmla="*/ 71444 h 71444"/>
                      <a:gd name="connsiteX2" fmla="*/ 0 w 156926"/>
                      <a:gd name="connsiteY2" fmla="*/ 54007 h 71444"/>
                      <a:gd name="connsiteX3" fmla="*/ 0 w 156926"/>
                      <a:gd name="connsiteY3" fmla="*/ 17438 h 71444"/>
                      <a:gd name="connsiteX4" fmla="*/ 17438 w 156926"/>
                      <a:gd name="connsiteY4" fmla="*/ 0 h 71444"/>
                      <a:gd name="connsiteX5" fmla="*/ 139489 w 156926"/>
                      <a:gd name="connsiteY5" fmla="*/ 0 h 71444"/>
                      <a:gd name="connsiteX6" fmla="*/ 156927 w 156926"/>
                      <a:gd name="connsiteY6" fmla="*/ 17438 h 71444"/>
                      <a:gd name="connsiteX7" fmla="*/ 156927 w 156926"/>
                      <a:gd name="connsiteY7" fmla="*/ 54007 h 71444"/>
                      <a:gd name="connsiteX8" fmla="*/ 139489 w 156926"/>
                      <a:gd name="connsiteY8" fmla="*/ 71444 h 71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926" h="71444">
                        <a:moveTo>
                          <a:pt x="139489" y="71444"/>
                        </a:moveTo>
                        <a:lnTo>
                          <a:pt x="17438" y="71444"/>
                        </a:lnTo>
                        <a:cubicBezTo>
                          <a:pt x="7808" y="71444"/>
                          <a:pt x="0" y="63636"/>
                          <a:pt x="0" y="54007"/>
                        </a:cubicBezTo>
                        <a:lnTo>
                          <a:pt x="0" y="17438"/>
                        </a:lnTo>
                        <a:cubicBezTo>
                          <a:pt x="0" y="7808"/>
                          <a:pt x="7808" y="0"/>
                          <a:pt x="17438" y="0"/>
                        </a:cubicBezTo>
                        <a:lnTo>
                          <a:pt x="139489" y="0"/>
                        </a:lnTo>
                        <a:cubicBezTo>
                          <a:pt x="149118" y="0"/>
                          <a:pt x="156927" y="7808"/>
                          <a:pt x="156927" y="17438"/>
                        </a:cubicBezTo>
                        <a:lnTo>
                          <a:pt x="156927" y="54007"/>
                        </a:lnTo>
                        <a:cubicBezTo>
                          <a:pt x="156927" y="63636"/>
                          <a:pt x="149118" y="71444"/>
                          <a:pt x="139489" y="7144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ZA"/>
                  </a:p>
                </p:txBody>
              </p:sp>
            </p:grpSp>
          </p:grpSp>
          <p:sp>
            <p:nvSpPr>
              <p:cNvPr id="23" name="Freeform: Shape 150">
                <a:extLst>
                  <a:ext uri="{FF2B5EF4-FFF2-40B4-BE49-F238E27FC236}">
                    <a16:creationId xmlns:a16="http://schemas.microsoft.com/office/drawing/2014/main" id="{2BBE7023-25C9-0047-A8BE-BB676CE1C433}"/>
                  </a:ext>
                </a:extLst>
              </p:cNvPr>
              <p:cNvSpPr/>
              <p:nvPr/>
            </p:nvSpPr>
            <p:spPr>
              <a:xfrm>
                <a:off x="1480848" y="1259678"/>
                <a:ext cx="3608157" cy="150018"/>
              </a:xfrm>
              <a:custGeom>
                <a:avLst/>
                <a:gdLst>
                  <a:gd name="connsiteX0" fmla="*/ 0 w 3608157"/>
                  <a:gd name="connsiteY0" fmla="*/ 142875 h 150018"/>
                  <a:gd name="connsiteX1" fmla="*/ 0 w 3608157"/>
                  <a:gd name="connsiteY1" fmla="*/ 103449 h 150018"/>
                  <a:gd name="connsiteX2" fmla="*/ 83875 w 3608157"/>
                  <a:gd name="connsiteY2" fmla="*/ 0 h 150018"/>
                  <a:gd name="connsiteX3" fmla="*/ 3524284 w 3608157"/>
                  <a:gd name="connsiteY3" fmla="*/ 0 h 150018"/>
                  <a:gd name="connsiteX4" fmla="*/ 3608158 w 3608157"/>
                  <a:gd name="connsiteY4" fmla="*/ 103449 h 150018"/>
                  <a:gd name="connsiteX5" fmla="*/ 3608158 w 3608157"/>
                  <a:gd name="connsiteY5" fmla="*/ 150019 h 150018"/>
                  <a:gd name="connsiteX6" fmla="*/ 0 w 3608157"/>
                  <a:gd name="connsiteY6" fmla="*/ 142875 h 15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8157" h="150018">
                    <a:moveTo>
                      <a:pt x="0" y="142875"/>
                    </a:moveTo>
                    <a:lnTo>
                      <a:pt x="0" y="103449"/>
                    </a:lnTo>
                    <a:cubicBezTo>
                      <a:pt x="0" y="50006"/>
                      <a:pt x="29396" y="0"/>
                      <a:pt x="83875" y="0"/>
                    </a:cubicBezTo>
                    <a:lnTo>
                      <a:pt x="3524284" y="0"/>
                    </a:lnTo>
                    <a:cubicBezTo>
                      <a:pt x="3578762" y="0"/>
                      <a:pt x="3608158" y="42863"/>
                      <a:pt x="3608158" y="103449"/>
                    </a:cubicBezTo>
                    <a:lnTo>
                      <a:pt x="3608158" y="150019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CFCFC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" name="Freeform: Shape 151">
                <a:extLst>
                  <a:ext uri="{FF2B5EF4-FFF2-40B4-BE49-F238E27FC236}">
                    <a16:creationId xmlns:a16="http://schemas.microsoft.com/office/drawing/2014/main" id="{26E34EC7-0AC7-C04A-B661-0E68F7C5364D}"/>
                  </a:ext>
                </a:extLst>
              </p:cNvPr>
              <p:cNvSpPr/>
              <p:nvPr/>
            </p:nvSpPr>
            <p:spPr>
              <a:xfrm>
                <a:off x="1606271" y="1503730"/>
                <a:ext cx="2457335" cy="1143000"/>
              </a:xfrm>
              <a:custGeom>
                <a:avLst/>
                <a:gdLst>
                  <a:gd name="connsiteX0" fmla="*/ 234208 w 2457335"/>
                  <a:gd name="connsiteY0" fmla="*/ 1143000 h 1143000"/>
                  <a:gd name="connsiteX1" fmla="*/ 1314336 w 2457335"/>
                  <a:gd name="connsiteY1" fmla="*/ 1143000 h 1143000"/>
                  <a:gd name="connsiteX2" fmla="*/ 2457336 w 2457335"/>
                  <a:gd name="connsiteY2" fmla="*/ 0 h 1143000"/>
                  <a:gd name="connsiteX3" fmla="*/ 0 w 2457335"/>
                  <a:gd name="connsiteY3" fmla="*/ 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7335" h="1143000">
                    <a:moveTo>
                      <a:pt x="234208" y="1143000"/>
                    </a:moveTo>
                    <a:lnTo>
                      <a:pt x="1314336" y="1143000"/>
                    </a:lnTo>
                    <a:lnTo>
                      <a:pt x="2457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" name="Freeform: Shape 152">
                <a:extLst>
                  <a:ext uri="{FF2B5EF4-FFF2-40B4-BE49-F238E27FC236}">
                    <a16:creationId xmlns:a16="http://schemas.microsoft.com/office/drawing/2014/main" id="{3C03A23E-7C4C-A34C-B3A2-A0FAFBEEEFAA}"/>
                  </a:ext>
                </a:extLst>
              </p:cNvPr>
              <p:cNvSpPr/>
              <p:nvPr/>
            </p:nvSpPr>
            <p:spPr>
              <a:xfrm>
                <a:off x="2901954" y="1507302"/>
                <a:ext cx="2055721" cy="1135856"/>
              </a:xfrm>
              <a:custGeom>
                <a:avLst/>
                <a:gdLst>
                  <a:gd name="connsiteX0" fmla="*/ 1833022 w 2055721"/>
                  <a:gd name="connsiteY0" fmla="*/ 1135856 h 1135856"/>
                  <a:gd name="connsiteX1" fmla="*/ 2055721 w 2055721"/>
                  <a:gd name="connsiteY1" fmla="*/ 0 h 1135856"/>
                  <a:gd name="connsiteX2" fmla="*/ 1135863 w 2055721"/>
                  <a:gd name="connsiteY2" fmla="*/ 0 h 1135856"/>
                  <a:gd name="connsiteX3" fmla="*/ 0 w 2055721"/>
                  <a:gd name="connsiteY3" fmla="*/ 1135856 h 113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5721" h="1135856">
                    <a:moveTo>
                      <a:pt x="1833022" y="1135856"/>
                    </a:moveTo>
                    <a:lnTo>
                      <a:pt x="2055721" y="0"/>
                    </a:lnTo>
                    <a:lnTo>
                      <a:pt x="1135863" y="0"/>
                    </a:lnTo>
                    <a:lnTo>
                      <a:pt x="0" y="1135856"/>
                    </a:lnTo>
                    <a:close/>
                  </a:path>
                </a:pathLst>
              </a:custGeom>
              <a:solidFill>
                <a:srgbClr val="E6E6E6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" name="Freeform: Shape 153">
                <a:extLst>
                  <a:ext uri="{FF2B5EF4-FFF2-40B4-BE49-F238E27FC236}">
                    <a16:creationId xmlns:a16="http://schemas.microsoft.com/office/drawing/2014/main" id="{005C16A5-13C2-4D41-A45B-2ADFC2E6A5C1}"/>
                  </a:ext>
                </a:extLst>
              </p:cNvPr>
              <p:cNvSpPr/>
              <p:nvPr/>
            </p:nvSpPr>
            <p:spPr>
              <a:xfrm>
                <a:off x="1479136" y="1317136"/>
                <a:ext cx="2759736" cy="1428450"/>
              </a:xfrm>
              <a:custGeom>
                <a:avLst/>
                <a:gdLst>
                  <a:gd name="connsiteX0" fmla="*/ 377038 w 2759736"/>
                  <a:gd name="connsiteY0" fmla="*/ 1316464 h 1428450"/>
                  <a:gd name="connsiteX1" fmla="*/ 148210 w 2759736"/>
                  <a:gd name="connsiteY1" fmla="*/ 199718 h 1428450"/>
                  <a:gd name="connsiteX2" fmla="*/ 2563397 w 2759736"/>
                  <a:gd name="connsiteY2" fmla="*/ 199718 h 1428450"/>
                  <a:gd name="connsiteX3" fmla="*/ 2759736 w 2759736"/>
                  <a:gd name="connsiteY3" fmla="*/ 3379 h 1428450"/>
                  <a:gd name="connsiteX4" fmla="*/ 2748856 w 2759736"/>
                  <a:gd name="connsiteY4" fmla="*/ 0 h 1428450"/>
                  <a:gd name="connsiteX5" fmla="*/ 85759 w 2759736"/>
                  <a:gd name="connsiteY5" fmla="*/ 0 h 1428450"/>
                  <a:gd name="connsiteX6" fmla="*/ 1913 w 2759736"/>
                  <a:gd name="connsiteY6" fmla="*/ 103584 h 1428450"/>
                  <a:gd name="connsiteX7" fmla="*/ 269710 w 2759736"/>
                  <a:gd name="connsiteY7" fmla="*/ 1360584 h 1428450"/>
                  <a:gd name="connsiteX8" fmla="*/ 353557 w 2759736"/>
                  <a:gd name="connsiteY8" fmla="*/ 1428450 h 1428450"/>
                  <a:gd name="connsiteX9" fmla="*/ 1334672 w 2759736"/>
                  <a:gd name="connsiteY9" fmla="*/ 1428450 h 1428450"/>
                  <a:gd name="connsiteX10" fmla="*/ 1446650 w 2759736"/>
                  <a:gd name="connsiteY10" fmla="*/ 1316472 h 1428450"/>
                  <a:gd name="connsiteX11" fmla="*/ 377038 w 2759736"/>
                  <a:gd name="connsiteY11" fmla="*/ 1316472 h 142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59736" h="1428450">
                    <a:moveTo>
                      <a:pt x="377038" y="1316464"/>
                    </a:moveTo>
                    <a:lnTo>
                      <a:pt x="148210" y="199718"/>
                    </a:lnTo>
                    <a:lnTo>
                      <a:pt x="2563397" y="199718"/>
                    </a:lnTo>
                    <a:lnTo>
                      <a:pt x="2759736" y="3379"/>
                    </a:lnTo>
                    <a:lnTo>
                      <a:pt x="2748856" y="0"/>
                    </a:lnTo>
                    <a:lnTo>
                      <a:pt x="85759" y="0"/>
                    </a:lnTo>
                    <a:cubicBezTo>
                      <a:pt x="31223" y="0"/>
                      <a:pt x="-9446" y="50249"/>
                      <a:pt x="1913" y="103584"/>
                    </a:cubicBezTo>
                    <a:lnTo>
                      <a:pt x="269710" y="1360584"/>
                    </a:lnTo>
                    <a:cubicBezTo>
                      <a:pt x="278140" y="1400153"/>
                      <a:pt x="313094" y="1428450"/>
                      <a:pt x="353557" y="1428450"/>
                    </a:cubicBezTo>
                    <a:lnTo>
                      <a:pt x="1334672" y="1428450"/>
                    </a:lnTo>
                    <a:lnTo>
                      <a:pt x="1446650" y="1316472"/>
                    </a:lnTo>
                    <a:lnTo>
                      <a:pt x="377038" y="1316472"/>
                    </a:lnTo>
                    <a:close/>
                  </a:path>
                </a:pathLst>
              </a:custGeom>
              <a:solidFill>
                <a:srgbClr val="2F2F2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" name="Freeform: Shape 154">
                <a:extLst>
                  <a:ext uri="{FF2B5EF4-FFF2-40B4-BE49-F238E27FC236}">
                    <a16:creationId xmlns:a16="http://schemas.microsoft.com/office/drawing/2014/main" id="{D39C0DD6-CC51-E54B-B304-77C24FE673C8}"/>
                  </a:ext>
                </a:extLst>
              </p:cNvPr>
              <p:cNvSpPr/>
              <p:nvPr/>
            </p:nvSpPr>
            <p:spPr>
              <a:xfrm>
                <a:off x="2799520" y="1317136"/>
                <a:ext cx="2291193" cy="1428450"/>
              </a:xfrm>
              <a:custGeom>
                <a:avLst/>
                <a:gdLst>
                  <a:gd name="connsiteX0" fmla="*/ 2205433 w 2291193"/>
                  <a:gd name="connsiteY0" fmla="*/ 0 h 1428450"/>
                  <a:gd name="connsiteX1" fmla="*/ 1428443 w 2291193"/>
                  <a:gd name="connsiteY1" fmla="*/ 0 h 1428450"/>
                  <a:gd name="connsiteX2" fmla="*/ 1228718 w 2291193"/>
                  <a:gd name="connsiteY2" fmla="*/ 199725 h 1428450"/>
                  <a:gd name="connsiteX3" fmla="*/ 2133102 w 2291193"/>
                  <a:gd name="connsiteY3" fmla="*/ 199725 h 1428450"/>
                  <a:gd name="connsiteX4" fmla="*/ 1914147 w 2291193"/>
                  <a:gd name="connsiteY4" fmla="*/ 1316472 h 1428450"/>
                  <a:gd name="connsiteX5" fmla="*/ 111978 w 2291193"/>
                  <a:gd name="connsiteY5" fmla="*/ 1316472 h 1428450"/>
                  <a:gd name="connsiteX6" fmla="*/ 0 w 2291193"/>
                  <a:gd name="connsiteY6" fmla="*/ 1428450 h 1428450"/>
                  <a:gd name="connsiteX7" fmla="*/ 1937635 w 2291193"/>
                  <a:gd name="connsiteY7" fmla="*/ 1428450 h 1428450"/>
                  <a:gd name="connsiteX8" fmla="*/ 2021481 w 2291193"/>
                  <a:gd name="connsiteY8" fmla="*/ 1360584 h 1428450"/>
                  <a:gd name="connsiteX9" fmla="*/ 2289279 w 2291193"/>
                  <a:gd name="connsiteY9" fmla="*/ 103584 h 1428450"/>
                  <a:gd name="connsiteX10" fmla="*/ 2205433 w 2291193"/>
                  <a:gd name="connsiteY10" fmla="*/ 0 h 142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1193" h="1428450">
                    <a:moveTo>
                      <a:pt x="2205433" y="0"/>
                    </a:moveTo>
                    <a:lnTo>
                      <a:pt x="1428443" y="0"/>
                    </a:lnTo>
                    <a:lnTo>
                      <a:pt x="1228718" y="199725"/>
                    </a:lnTo>
                    <a:lnTo>
                      <a:pt x="2133102" y="199725"/>
                    </a:lnTo>
                    <a:lnTo>
                      <a:pt x="1914147" y="1316472"/>
                    </a:lnTo>
                    <a:lnTo>
                      <a:pt x="111978" y="1316472"/>
                    </a:lnTo>
                    <a:lnTo>
                      <a:pt x="0" y="1428450"/>
                    </a:lnTo>
                    <a:lnTo>
                      <a:pt x="1937635" y="1428450"/>
                    </a:lnTo>
                    <a:cubicBezTo>
                      <a:pt x="1978097" y="1428450"/>
                      <a:pt x="2013052" y="1400161"/>
                      <a:pt x="2021481" y="1360584"/>
                    </a:cubicBezTo>
                    <a:lnTo>
                      <a:pt x="2289279" y="103584"/>
                    </a:lnTo>
                    <a:cubicBezTo>
                      <a:pt x="2300645" y="50249"/>
                      <a:pt x="2259968" y="0"/>
                      <a:pt x="220543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" name="Freeform: Shape 155">
                <a:extLst>
                  <a:ext uri="{FF2B5EF4-FFF2-40B4-BE49-F238E27FC236}">
                    <a16:creationId xmlns:a16="http://schemas.microsoft.com/office/drawing/2014/main" id="{C67C3609-6D76-724E-8A6D-DFF017CDAE17}"/>
                  </a:ext>
                </a:extLst>
              </p:cNvPr>
              <p:cNvSpPr/>
              <p:nvPr/>
            </p:nvSpPr>
            <p:spPr>
              <a:xfrm>
                <a:off x="2904869" y="2137388"/>
                <a:ext cx="785812" cy="42862"/>
              </a:xfrm>
              <a:custGeom>
                <a:avLst/>
                <a:gdLst>
                  <a:gd name="connsiteX0" fmla="*/ 764381 w 785812"/>
                  <a:gd name="connsiteY0" fmla="*/ 42863 h 42862"/>
                  <a:gd name="connsiteX1" fmla="*/ 21431 w 785812"/>
                  <a:gd name="connsiteY1" fmla="*/ 42863 h 42862"/>
                  <a:gd name="connsiteX2" fmla="*/ 0 w 785812"/>
                  <a:gd name="connsiteY2" fmla="*/ 21431 h 42862"/>
                  <a:gd name="connsiteX3" fmla="*/ 21431 w 785812"/>
                  <a:gd name="connsiteY3" fmla="*/ 0 h 42862"/>
                  <a:gd name="connsiteX4" fmla="*/ 764381 w 785812"/>
                  <a:gd name="connsiteY4" fmla="*/ 0 h 42862"/>
                  <a:gd name="connsiteX5" fmla="*/ 785813 w 785812"/>
                  <a:gd name="connsiteY5" fmla="*/ 21431 h 42862"/>
                  <a:gd name="connsiteX6" fmla="*/ 764381 w 785812"/>
                  <a:gd name="connsiteY6" fmla="*/ 42863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5812" h="42862">
                    <a:moveTo>
                      <a:pt x="764381" y="42863"/>
                    </a:moveTo>
                    <a:lnTo>
                      <a:pt x="21431" y="42863"/>
                    </a:lnTo>
                    <a:cubicBezTo>
                      <a:pt x="9594" y="42863"/>
                      <a:pt x="0" y="33269"/>
                      <a:pt x="0" y="21431"/>
                    </a:cubicBezTo>
                    <a:cubicBezTo>
                      <a:pt x="0" y="9594"/>
                      <a:pt x="9594" y="0"/>
                      <a:pt x="21431" y="0"/>
                    </a:cubicBezTo>
                    <a:lnTo>
                      <a:pt x="764381" y="0"/>
                    </a:lnTo>
                    <a:cubicBezTo>
                      <a:pt x="776218" y="0"/>
                      <a:pt x="785813" y="9594"/>
                      <a:pt x="785813" y="21431"/>
                    </a:cubicBezTo>
                    <a:cubicBezTo>
                      <a:pt x="785813" y="33269"/>
                      <a:pt x="776218" y="42863"/>
                      <a:pt x="764381" y="42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3E73CF77-E4D9-D24B-A2BF-4F4A044CBB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440" y="5951376"/>
            <a:ext cx="940352" cy="588957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C5F061B6-09A9-8649-AF54-110FF173FDEC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2">
                    <a:lumMod val="9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  <p:sp>
        <p:nvSpPr>
          <p:cNvPr id="158" name="Text Placeholder 9">
            <a:extLst>
              <a:ext uri="{FF2B5EF4-FFF2-40B4-BE49-F238E27FC236}">
                <a16:creationId xmlns:a16="http://schemas.microsoft.com/office/drawing/2014/main" id="{7E20414F-83A0-FC48-A1B9-E9D41188C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4583" y="763631"/>
            <a:ext cx="3933089" cy="722362"/>
          </a:xfrm>
          <a:prstGeom prst="rect">
            <a:avLst/>
          </a:prstGeom>
          <a:noFill/>
        </p:spPr>
        <p:txBody>
          <a:bodyPr wrap="square" lIns="90000" tIns="36000" bIns="36000" rtlCol="0" anchor="t" anchorCtr="0">
            <a:noAutofit/>
          </a:bodyPr>
          <a:lstStyle>
            <a:lvl1pPr marL="0" indent="0">
              <a:buNone/>
              <a:defRPr lang="en-GB" sz="4800" spc="100" dirty="0">
                <a:solidFill>
                  <a:schemeClr val="accent3"/>
                </a:solidFill>
                <a:latin typeface="Bebas Neue Regular" panose="020B0606020202050201" pitchFamily="34" charset="77"/>
              </a:defRPr>
            </a:lvl1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163" name="Text Placeholder 12">
            <a:extLst>
              <a:ext uri="{FF2B5EF4-FFF2-40B4-BE49-F238E27FC236}">
                <a16:creationId xmlns:a16="http://schemas.microsoft.com/office/drawing/2014/main" id="{D9515A78-F5CF-394A-AD91-3BECEA68F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4583" y="2120944"/>
            <a:ext cx="4417086" cy="3427448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>
              <a:buNone/>
              <a:defRPr lang="en-US" sz="1600" spc="4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54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E8BA3-A599-AD41-8026-832D9CDF98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E7DED8-0A2B-3147-AE4C-AB9593A08D73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29499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15855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73078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33255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39326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6000" y="0"/>
            <a:ext cx="6096000" cy="68707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118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78545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7">
            <a:extLst>
              <a:ext uri="{FF2B5EF4-FFF2-40B4-BE49-F238E27FC236}">
                <a16:creationId xmlns:a16="http://schemas.microsoft.com/office/drawing/2014/main" id="{F813EA42-0E2C-CE41-89CA-54A0C6365942}"/>
              </a:ext>
            </a:extLst>
          </p:cNvPr>
          <p:cNvSpPr/>
          <p:nvPr/>
        </p:nvSpPr>
        <p:spPr>
          <a:xfrm rot="10800000">
            <a:off x="0" y="5153891"/>
            <a:ext cx="12192000" cy="1752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EFA2EA9E-C485-2943-B9DA-02668A7C63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7399" y="2064569"/>
            <a:ext cx="3276600" cy="3949811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000" dirty="0"/>
            </a:lvl1pPr>
          </a:lstStyle>
          <a:p>
            <a:pPr lvl="0" algn="ctr">
              <a:buNone/>
            </a:pPr>
            <a:r>
              <a:rPr lang="en-GB" dirty="0"/>
              <a:t>Click to add a picture.</a:t>
            </a:r>
          </a:p>
          <a:p>
            <a:pPr lvl="0" algn="ctr">
              <a:buNone/>
            </a:pPr>
            <a:endParaRPr lang="en-GB" dirty="0"/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8AE6BFF6-7943-ED46-9F8D-477CA8B884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11706" y="2064569"/>
            <a:ext cx="3276600" cy="394981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000" dirty="0" smtClean="0"/>
            </a:lvl1pPr>
          </a:lstStyle>
          <a:p>
            <a:pPr marR="0" lvl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GB" dirty="0"/>
              <a:t>Click to add a picture.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8F510552-DD1C-264B-B971-1F5B7187EF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760" y="2064569"/>
            <a:ext cx="3276600" cy="3949811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to add a picture.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2DF12BC9-AC38-DF48-9D22-87D6AEF76A17}"/>
              </a:ext>
            </a:extLst>
          </p:cNvPr>
          <p:cNvSpPr/>
          <p:nvPr/>
        </p:nvSpPr>
        <p:spPr>
          <a:xfrm>
            <a:off x="681760" y="2064569"/>
            <a:ext cx="274708" cy="423961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04DB8D36-F162-D04F-9E5B-8973334A8A22}"/>
              </a:ext>
            </a:extLst>
          </p:cNvPr>
          <p:cNvSpPr/>
          <p:nvPr/>
        </p:nvSpPr>
        <p:spPr>
          <a:xfrm>
            <a:off x="4437399" y="2064569"/>
            <a:ext cx="274708" cy="423961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A13AF3B8-2BBA-1042-9210-7B94CE01269E}"/>
              </a:ext>
            </a:extLst>
          </p:cNvPr>
          <p:cNvSpPr/>
          <p:nvPr/>
        </p:nvSpPr>
        <p:spPr>
          <a:xfrm>
            <a:off x="8211706" y="2064569"/>
            <a:ext cx="274708" cy="423961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156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860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7">
            <a:extLst>
              <a:ext uri="{FF2B5EF4-FFF2-40B4-BE49-F238E27FC236}">
                <a16:creationId xmlns:a16="http://schemas.microsoft.com/office/drawing/2014/main" id="{F813EA42-0E2C-CE41-89CA-54A0C6365942}"/>
              </a:ext>
            </a:extLst>
          </p:cNvPr>
          <p:cNvSpPr/>
          <p:nvPr/>
        </p:nvSpPr>
        <p:spPr>
          <a:xfrm rot="10800000">
            <a:off x="0" y="5153891"/>
            <a:ext cx="12192000" cy="1752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EFA2EA9E-C485-2943-B9DA-02668A7C63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7399" y="2064569"/>
            <a:ext cx="3276600" cy="3949811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000" dirty="0"/>
            </a:lvl1pPr>
          </a:lstStyle>
          <a:p>
            <a:pPr lvl="0" algn="ctr">
              <a:buNone/>
            </a:pPr>
            <a:r>
              <a:rPr lang="en-GB" dirty="0"/>
              <a:t>Click to add a picture.</a:t>
            </a:r>
          </a:p>
          <a:p>
            <a:pPr lvl="0" algn="ctr">
              <a:buNone/>
            </a:pPr>
            <a:endParaRPr lang="en-GB" dirty="0"/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8AE6BFF6-7943-ED46-9F8D-477CA8B884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11706" y="2064569"/>
            <a:ext cx="3276600" cy="394981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000" dirty="0" smtClean="0"/>
            </a:lvl1pPr>
          </a:lstStyle>
          <a:p>
            <a:pPr marR="0" lvl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GB" dirty="0"/>
              <a:t>Click to add a picture.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8F510552-DD1C-264B-B971-1F5B7187EF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760" y="2064569"/>
            <a:ext cx="3276600" cy="3949811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to add a picture.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2DF12BC9-AC38-DF48-9D22-87D6AEF76A17}"/>
              </a:ext>
            </a:extLst>
          </p:cNvPr>
          <p:cNvSpPr/>
          <p:nvPr/>
        </p:nvSpPr>
        <p:spPr>
          <a:xfrm>
            <a:off x="681760" y="2064569"/>
            <a:ext cx="274708" cy="423961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04DB8D36-F162-D04F-9E5B-8973334A8A22}"/>
              </a:ext>
            </a:extLst>
          </p:cNvPr>
          <p:cNvSpPr/>
          <p:nvPr/>
        </p:nvSpPr>
        <p:spPr>
          <a:xfrm>
            <a:off x="4437399" y="2064569"/>
            <a:ext cx="274708" cy="423961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A13AF3B8-2BBA-1042-9210-7B94CE01269E}"/>
              </a:ext>
            </a:extLst>
          </p:cNvPr>
          <p:cNvSpPr/>
          <p:nvPr/>
        </p:nvSpPr>
        <p:spPr>
          <a:xfrm>
            <a:off x="8211706" y="2064569"/>
            <a:ext cx="274708" cy="423961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6541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99337-EC0E-7044-9910-BC9BCAFB6C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10324" y="2637839"/>
            <a:ext cx="2143125" cy="2089150"/>
          </a:xfrm>
          <a:prstGeom prst="rect">
            <a:avLst/>
          </a:prstGeom>
          <a:effectLst>
            <a:outerShdw blurRad="304800" sx="105000" sy="1050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to add a picture.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356DC90-7EB7-8D4E-948F-ABC81DBF0426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024437" y="2637839"/>
            <a:ext cx="2143125" cy="2089150"/>
          </a:xfrm>
          <a:prstGeom prst="rect">
            <a:avLst/>
          </a:prstGeom>
          <a:effectLst>
            <a:outerShdw blurRad="304800" sx="105000" sy="1050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000" dirty="0"/>
            </a:lvl1pPr>
          </a:lstStyle>
          <a:p>
            <a:pPr lvl="0" algn="ctr">
              <a:buNone/>
            </a:pPr>
            <a:r>
              <a:rPr lang="en-GB" dirty="0"/>
              <a:t>Click to add a picture.</a:t>
            </a:r>
          </a:p>
          <a:p>
            <a:pPr lvl="0" algn="ctr">
              <a:buNone/>
            </a:pPr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D05CD0-680D-D341-B465-51BA9DC6B198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238550" y="2633265"/>
            <a:ext cx="2143125" cy="2089150"/>
          </a:xfrm>
          <a:prstGeom prst="rect">
            <a:avLst/>
          </a:prstGeom>
          <a:effectLst>
            <a:outerShdw blurRad="304800" sx="105000" sy="1050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000" dirty="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a picture.</a:t>
            </a:r>
          </a:p>
        </p:txBody>
      </p:sp>
    </p:spTree>
    <p:extLst>
      <p:ext uri="{BB962C8B-B14F-4D97-AF65-F5344CB8AC3E}">
        <p14:creationId xmlns:p14="http://schemas.microsoft.com/office/powerpoint/2010/main" val="15810710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B688CF9-912B-4BD6-940E-EA3643CC5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06705" y="1533072"/>
            <a:ext cx="2373050" cy="379185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358E95E-4AA3-401D-85D0-837CB9626E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87624" y="1533072"/>
            <a:ext cx="2373050" cy="379185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70BF74D-DD06-45B1-9BA6-C3531868E0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68543" y="1533072"/>
            <a:ext cx="2373050" cy="379185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0382-A3BB-4148-A540-B74A844AB2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CF3CA9-B226-1943-92D9-B2E77970C9E5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3365212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9A4A65-279D-41C8-BF4B-DB807E011CE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042988" y="2486871"/>
            <a:ext cx="2925749" cy="2817813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75F1F7F-A09F-479A-B10B-F9A8BBE792B7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4624803" y="2486871"/>
            <a:ext cx="2925749" cy="2817813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8E85FC7-1D95-43F4-878C-BA26C2D5301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206619" y="2486871"/>
            <a:ext cx="2925749" cy="2817813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26CC1-538F-C74E-9260-2BD2A7619F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45AE5-C90E-1A44-88D8-EBD92CFFB84D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86FFF-8F02-4D48-89CF-7B2329293F18}"/>
              </a:ext>
            </a:extLst>
          </p:cNvPr>
          <p:cNvSpPr/>
          <p:nvPr userDrawn="1"/>
        </p:nvSpPr>
        <p:spPr>
          <a:xfrm>
            <a:off x="11764488" y="0"/>
            <a:ext cx="427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z="1400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sz="1400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33826-D199-4C67-8589-693E90306B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14800" y="0"/>
            <a:ext cx="8077200" cy="685800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8D9E552-79DC-4C97-A384-E3C46AE54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67" y="2939619"/>
            <a:ext cx="2026919" cy="2914650"/>
          </a:xfrm>
          <a:prstGeom prst="rect">
            <a:avLst/>
          </a:prstGeom>
          <a:solidFill>
            <a:schemeClr val="bg1"/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9CDD583-74B9-48CD-8724-DB5136654C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69715" y="2939619"/>
            <a:ext cx="2026919" cy="2914650"/>
          </a:xfrm>
          <a:prstGeom prst="rect">
            <a:avLst/>
          </a:prstGeom>
          <a:solidFill>
            <a:schemeClr val="bg1"/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5090F4A-FF28-41C0-A150-47AFF7A4AA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67" y="1003733"/>
            <a:ext cx="2026919" cy="1828800"/>
          </a:xfrm>
          <a:prstGeom prst="rect">
            <a:avLst/>
          </a:prstGeom>
          <a:solidFill>
            <a:schemeClr val="bg1"/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FEE855-C246-48C7-955D-A15CB1F2E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69715" y="1003733"/>
            <a:ext cx="2026919" cy="1828800"/>
          </a:xfrm>
          <a:prstGeom prst="rect">
            <a:avLst/>
          </a:prstGeom>
          <a:solidFill>
            <a:schemeClr val="bg1"/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C120032-0465-48A0-8030-720F82EF0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9941" y="1003732"/>
            <a:ext cx="2026919" cy="2914650"/>
          </a:xfrm>
          <a:prstGeom prst="rect">
            <a:avLst/>
          </a:prstGeom>
          <a:solidFill>
            <a:schemeClr val="bg1"/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7A9640D-3EAF-41BD-A9D9-45A6233621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39941" y="4025469"/>
            <a:ext cx="2026919" cy="1828800"/>
          </a:xfrm>
          <a:prstGeom prst="rect">
            <a:avLst/>
          </a:prstGeom>
          <a:solidFill>
            <a:schemeClr val="bg1"/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7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4" grpId="0" animBg="1"/>
      <p:bldP spid="16" grpId="0" animBg="1"/>
      <p:bldP spid="18" grpId="0" animBg="1"/>
      <p:bldP spid="19" grpId="0" animBg="1"/>
    </p:bld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71160CE-ECDE-446E-A6BD-59C0781FF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62350"/>
          </a:xfrm>
          <a:custGeom>
            <a:avLst/>
            <a:gdLst>
              <a:gd name="connsiteX0" fmla="*/ 0 w 12192000"/>
              <a:gd name="connsiteY0" fmla="*/ 0 h 3562350"/>
              <a:gd name="connsiteX1" fmla="*/ 12192000 w 12192000"/>
              <a:gd name="connsiteY1" fmla="*/ 0 h 3562350"/>
              <a:gd name="connsiteX2" fmla="*/ 12192000 w 12192000"/>
              <a:gd name="connsiteY2" fmla="*/ 3562350 h 3562350"/>
              <a:gd name="connsiteX3" fmla="*/ 6100763 w 12192000"/>
              <a:gd name="connsiteY3" fmla="*/ 3167063 h 3562350"/>
              <a:gd name="connsiteX4" fmla="*/ 0 w 12192000"/>
              <a:gd name="connsiteY4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562350">
                <a:moveTo>
                  <a:pt x="0" y="0"/>
                </a:moveTo>
                <a:lnTo>
                  <a:pt x="12192000" y="0"/>
                </a:lnTo>
                <a:lnTo>
                  <a:pt x="12192000" y="3562350"/>
                </a:lnTo>
                <a:cubicBezTo>
                  <a:pt x="10159206" y="3417207"/>
                  <a:pt x="8133557" y="3167063"/>
                  <a:pt x="6100763" y="3167063"/>
                </a:cubicBezTo>
                <a:cubicBezTo>
                  <a:pt x="4038146" y="3168196"/>
                  <a:pt x="2033588" y="3430588"/>
                  <a:pt x="0" y="356235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1C048-1A15-8F4B-BF38-A4328E21B7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40C29-8976-7A43-96E5-948E59C4E20C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5081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F1FBB1D-2527-C349-AA97-719779D6607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216150" y="0"/>
            <a:ext cx="537845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7EAD3-60E7-974C-A6B3-0F1255FA09B3}"/>
              </a:ext>
            </a:extLst>
          </p:cNvPr>
          <p:cNvSpPr/>
          <p:nvPr/>
        </p:nvSpPr>
        <p:spPr>
          <a:xfrm>
            <a:off x="2215918" y="5360753"/>
            <a:ext cx="9976081" cy="712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7F3016-FE3E-064A-BB7D-E28B64E9EC3B}"/>
              </a:ext>
            </a:extLst>
          </p:cNvPr>
          <p:cNvGrpSpPr/>
          <p:nvPr/>
        </p:nvGrpSpPr>
        <p:grpSpPr>
          <a:xfrm>
            <a:off x="-24721" y="-6"/>
            <a:ext cx="3657739" cy="6858005"/>
            <a:chOff x="-24721" y="-5"/>
            <a:chExt cx="3865201" cy="685800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794F2A71-EAEB-7449-AF0C-685EE66B4E6D}"/>
                </a:ext>
              </a:extLst>
            </p:cNvPr>
            <p:cNvSpPr/>
            <p:nvPr/>
          </p:nvSpPr>
          <p:spPr>
            <a:xfrm flipV="1">
              <a:off x="0" y="-5"/>
              <a:ext cx="3840480" cy="6858004"/>
            </a:xfrm>
            <a:custGeom>
              <a:avLst/>
              <a:gdLst>
                <a:gd name="connsiteX0" fmla="*/ 2309527 w 3529921"/>
                <a:gd name="connsiteY0" fmla="*/ 6858004 h 6858004"/>
                <a:gd name="connsiteX1" fmla="*/ 3529921 w 3529921"/>
                <a:gd name="connsiteY1" fmla="*/ 6858004 h 6858004"/>
                <a:gd name="connsiteX2" fmla="*/ 2310721 w 3529921"/>
                <a:gd name="connsiteY2" fmla="*/ 6715 h 6858004"/>
                <a:gd name="connsiteX3" fmla="*/ 2310721 w 3529921"/>
                <a:gd name="connsiteY3" fmla="*/ 0 h 6858004"/>
                <a:gd name="connsiteX4" fmla="*/ 0 w 3529921"/>
                <a:gd name="connsiteY4" fmla="*/ 0 h 6858004"/>
                <a:gd name="connsiteX5" fmla="*/ 0 w 3529921"/>
                <a:gd name="connsiteY5" fmla="*/ 6858000 h 6858004"/>
                <a:gd name="connsiteX6" fmla="*/ 2309527 w 3529921"/>
                <a:gd name="connsiteY6" fmla="*/ 685800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9921" h="6858004">
                  <a:moveTo>
                    <a:pt x="2309527" y="6858004"/>
                  </a:moveTo>
                  <a:lnTo>
                    <a:pt x="3529921" y="6858004"/>
                  </a:lnTo>
                  <a:lnTo>
                    <a:pt x="2310721" y="6715"/>
                  </a:lnTo>
                  <a:lnTo>
                    <a:pt x="231072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309527" y="685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10" name="Freeform: Shape 14">
              <a:extLst>
                <a:ext uri="{FF2B5EF4-FFF2-40B4-BE49-F238E27FC236}">
                  <a16:creationId xmlns:a16="http://schemas.microsoft.com/office/drawing/2014/main" id="{D355B2D4-6870-A649-A6C6-5929583A5291}"/>
                </a:ext>
              </a:extLst>
            </p:cNvPr>
            <p:cNvSpPr/>
            <p:nvPr/>
          </p:nvSpPr>
          <p:spPr>
            <a:xfrm flipV="1">
              <a:off x="-24721" y="-5"/>
              <a:ext cx="3529921" cy="6858004"/>
            </a:xfrm>
            <a:custGeom>
              <a:avLst/>
              <a:gdLst>
                <a:gd name="connsiteX0" fmla="*/ 2309527 w 3529921"/>
                <a:gd name="connsiteY0" fmla="*/ 6858004 h 6858004"/>
                <a:gd name="connsiteX1" fmla="*/ 3529921 w 3529921"/>
                <a:gd name="connsiteY1" fmla="*/ 6858004 h 6858004"/>
                <a:gd name="connsiteX2" fmla="*/ 2310721 w 3529921"/>
                <a:gd name="connsiteY2" fmla="*/ 6715 h 6858004"/>
                <a:gd name="connsiteX3" fmla="*/ 2310721 w 3529921"/>
                <a:gd name="connsiteY3" fmla="*/ 0 h 6858004"/>
                <a:gd name="connsiteX4" fmla="*/ 0 w 3529921"/>
                <a:gd name="connsiteY4" fmla="*/ 0 h 6858004"/>
                <a:gd name="connsiteX5" fmla="*/ 0 w 3529921"/>
                <a:gd name="connsiteY5" fmla="*/ 6858000 h 6858004"/>
                <a:gd name="connsiteX6" fmla="*/ 2309527 w 3529921"/>
                <a:gd name="connsiteY6" fmla="*/ 685800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9921" h="6858004">
                  <a:moveTo>
                    <a:pt x="2309527" y="6858004"/>
                  </a:moveTo>
                  <a:lnTo>
                    <a:pt x="3529921" y="6858004"/>
                  </a:lnTo>
                  <a:lnTo>
                    <a:pt x="2310721" y="6715"/>
                  </a:lnTo>
                  <a:lnTo>
                    <a:pt x="231072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309527" y="685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BB5BF9-9782-7045-ABE6-D4A346B46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9129" y="5360965"/>
            <a:ext cx="3932424" cy="626649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ctr" anchorCtr="0">
            <a:noAutofit/>
          </a:bodyPr>
          <a:lstStyle>
            <a:lvl1pPr marL="0" indent="0" algn="ctr">
              <a:buNone/>
              <a:defRPr lang="en-US" sz="2000" spc="100" smtClean="0">
                <a:solidFill>
                  <a:schemeClr val="bg1"/>
                </a:solidFill>
                <a:latin typeface="Bebas Neue Regular" panose="020B0606020202050201" pitchFamily="34" charset="77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algn="ctr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5608440-FB1D-4E46-B3D1-3BE37A1AF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4019" y="5360965"/>
            <a:ext cx="4597980" cy="626649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ctr" anchorCtr="0">
            <a:noAutofit/>
          </a:bodyPr>
          <a:lstStyle>
            <a:lvl1pPr marL="0" indent="0" algn="ctr">
              <a:buNone/>
              <a:defRPr lang="en-US" sz="2000" spc="100" smtClean="0">
                <a:solidFill>
                  <a:schemeClr val="bg1"/>
                </a:solidFill>
                <a:latin typeface="Bebas Neue Regular" panose="020B0606020202050201" pitchFamily="34" charset="77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algn="ctr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FCD4305-1C44-2342-9EA4-15F9046726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597751" y="0"/>
            <a:ext cx="4597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1725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F8206F1-7B47-4658-8D18-1AD607BA49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effectLst/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9112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EA2B9-8A23-4CB3-A08D-54F7CC59D0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effectLst/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0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D7CD8E-A501-464B-BA29-54E481F8D7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AFD72-1328-A944-9D03-7D6AD44A0CD5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2022</a:t>
            </a:r>
          </a:p>
        </p:txBody>
      </p:sp>
    </p:spTree>
    <p:extLst>
      <p:ext uri="{BB962C8B-B14F-4D97-AF65-F5344CB8AC3E}">
        <p14:creationId xmlns:p14="http://schemas.microsoft.com/office/powerpoint/2010/main" val="29883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5342C8D-25C7-D24B-AE9B-9872D15AEF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66198-34EF-AA46-9D8E-D42A38CA1D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82" y="6330462"/>
            <a:ext cx="750095" cy="4697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8E258-420C-C44D-A93E-DC0609C9E7EC}"/>
              </a:ext>
            </a:extLst>
          </p:cNvPr>
          <p:cNvCxnSpPr>
            <a:cxnSpLocks/>
          </p:cNvCxnSpPr>
          <p:nvPr/>
        </p:nvCxnSpPr>
        <p:spPr>
          <a:xfrm flipH="1">
            <a:off x="11095032" y="2654814"/>
            <a:ext cx="18717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FB222AC-446F-DB46-AEA4-DFF3ACF93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5367" y="743938"/>
            <a:ext cx="4654550" cy="1849438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b" anchorCtr="0">
            <a:noAutofit/>
          </a:bodyPr>
          <a:lstStyle>
            <a:lvl1pPr marL="0" indent="0" algn="r">
              <a:buNone/>
              <a:defRPr lang="en-GB" sz="4800" spc="100" dirty="0"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A4E03A9-9F51-054B-A58C-970C48652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5367" y="2976242"/>
            <a:ext cx="4654550" cy="1849438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t" anchorCtr="0">
            <a:noAutofit/>
          </a:bodyPr>
          <a:lstStyle>
            <a:lvl1pPr marL="0" indent="0" algn="r">
              <a:buNone/>
              <a:defRPr lang="en-GB" sz="1400" b="0" i="0" spc="100" dirty="0">
                <a:latin typeface="Source Sans Pro Light" panose="020B0503030403020204" pitchFamily="34" charset="0"/>
                <a:ea typeface="Source Sans Pro Light" panose="020B0503030403020204" pitchFamily="34" charset="0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5870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5342C8D-25C7-D24B-AE9B-9872D15AEF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66198-34EF-AA46-9D8E-D42A38CA1D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82" y="6330462"/>
            <a:ext cx="750095" cy="4697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8E258-420C-C44D-A93E-DC0609C9E7EC}"/>
              </a:ext>
            </a:extLst>
          </p:cNvPr>
          <p:cNvCxnSpPr>
            <a:cxnSpLocks/>
          </p:cNvCxnSpPr>
          <p:nvPr/>
        </p:nvCxnSpPr>
        <p:spPr>
          <a:xfrm flipH="1">
            <a:off x="11143290" y="5196615"/>
            <a:ext cx="18717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FB222AC-446F-DB46-AEA4-DFF3ACF93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7561" y="3115160"/>
            <a:ext cx="4654550" cy="2060907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b" anchorCtr="0">
            <a:noAutofit/>
          </a:bodyPr>
          <a:lstStyle>
            <a:lvl1pPr marL="0" indent="0" algn="r">
              <a:buNone/>
              <a:defRPr lang="en-GB" sz="4800" spc="100" dirty="0">
                <a:latin typeface="Bebas Neue Regular" panose="020B0606020202050201" pitchFamily="34" charset="77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A4E03A9-9F51-054B-A58C-970C48652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37561" y="5291193"/>
            <a:ext cx="4654550" cy="1013967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t" anchorCtr="0">
            <a:noAutofit/>
          </a:bodyPr>
          <a:lstStyle>
            <a:lvl1pPr marL="0" indent="0" algn="r">
              <a:lnSpc>
                <a:spcPct val="120000"/>
              </a:lnSpc>
              <a:buNone/>
              <a:defRPr lang="en-GB" sz="1300" b="0" i="0" spc="100" dirty="0">
                <a:latin typeface="Source Sans Pro Light" panose="020B0503030403020204" pitchFamily="34" charset="0"/>
                <a:ea typeface="Source Sans Pro Light" panose="020B0503030403020204" pitchFamily="34" charset="0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55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F640C26-4B49-7F4A-B3DA-941B2B545F60}"/>
              </a:ext>
            </a:extLst>
          </p:cNvPr>
          <p:cNvSpPr txBox="1">
            <a:spLocks/>
          </p:cNvSpPr>
          <p:nvPr/>
        </p:nvSpPr>
        <p:spPr>
          <a:xfrm>
            <a:off x="1850571" y="1861457"/>
            <a:ext cx="4246222" cy="397830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381000" dist="38100" dir="2700000" sx="95000" sy="95000" algn="tl" rotWithShape="0">
              <a:prstClr val="black">
                <a:alpha val="20000"/>
              </a:prstClr>
            </a:outerShdw>
          </a:effectLst>
        </p:spPr>
        <p:txBody>
          <a:bodyPr wrap="square" lIns="144000" tIns="36000" rIns="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1100" b="0" spc="100">
                <a:solidFill>
                  <a:schemeClr val="bg1"/>
                </a:solidFill>
                <a:latin typeface="Bebas Neue Regular" panose="020B0606020202050201" pitchFamily="34" charset="77"/>
                <a:ea typeface="Source Sans Pro SemiBold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24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B88BC22-CADE-BC4C-AE9A-97E98C7876DC}"/>
              </a:ext>
            </a:extLst>
          </p:cNvPr>
          <p:cNvSpPr txBox="1">
            <a:spLocks/>
          </p:cNvSpPr>
          <p:nvPr/>
        </p:nvSpPr>
        <p:spPr>
          <a:xfrm>
            <a:off x="6201001" y="1861457"/>
            <a:ext cx="4091381" cy="39783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288000" tIns="216000" rIns="18000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1100" b="0" spc="100">
                <a:solidFill>
                  <a:schemeClr val="bg1"/>
                </a:solidFill>
                <a:latin typeface="Bebas Neue Regular" panose="020B0606020202050201" pitchFamily="34" charset="77"/>
                <a:ea typeface="Source Sans Pro SemiBold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2B326A-A35D-C948-A788-29EB8569C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03594" y="2030376"/>
            <a:ext cx="3940175" cy="29352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FA4FF9-AE1E-2143-82F6-1F88D838B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1001" y="2030376"/>
            <a:ext cx="3787177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288000" tIns="216000" rIns="180000" bIns="0" rtlCol="0" anchor="t" anchorCtr="0">
            <a:noAutofit/>
          </a:bodyPr>
          <a:lstStyle>
            <a:lvl1pPr marL="0" indent="0">
              <a:buNone/>
              <a:defRPr lang="en-US" sz="2400" b="0" spc="1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Bebas Neue Regular" panose="020B0606020202050201" pitchFamily="34" charset="77"/>
                <a:ea typeface="Source Sans Pro SemiBold" panose="020B0503030403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6FD280-B601-FE46-8992-5DC9DF4B3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01253" y="2938689"/>
            <a:ext cx="3565525" cy="385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60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47606-553A-BA4E-9E2D-08D5777FFA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945" y="6025243"/>
            <a:ext cx="859798" cy="538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D53F36-308E-9C42-B834-685558A512A4}"/>
              </a:ext>
            </a:extLst>
          </p:cNvPr>
          <p:cNvSpPr txBox="1"/>
          <p:nvPr/>
        </p:nvSpPr>
        <p:spPr>
          <a:xfrm>
            <a:off x="10707454" y="651053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34974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9A4C9F-70E8-4F4F-A2F3-B64A5E52D0AB}"/>
              </a:ext>
            </a:extLst>
          </p:cNvPr>
          <p:cNvSpPr/>
          <p:nvPr/>
        </p:nvSpPr>
        <p:spPr>
          <a:xfrm>
            <a:off x="4064000" y="0"/>
            <a:ext cx="4064000" cy="6857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Chevron 18">
            <a:extLst>
              <a:ext uri="{FF2B5EF4-FFF2-40B4-BE49-F238E27FC236}">
                <a16:creationId xmlns:a16="http://schemas.microsoft.com/office/drawing/2014/main" id="{C4C8AF92-0126-C249-A8AE-311C1DB29E10}"/>
              </a:ext>
            </a:extLst>
          </p:cNvPr>
          <p:cNvSpPr/>
          <p:nvPr/>
        </p:nvSpPr>
        <p:spPr>
          <a:xfrm rot="5400000">
            <a:off x="6006335" y="-123698"/>
            <a:ext cx="179326" cy="426722"/>
          </a:xfrm>
          <a:prstGeom prst="chevron">
            <a:avLst>
              <a:gd name="adj" fmla="val 99438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5AAE694-5963-DA4B-9D8F-89D25DCF13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0887"/>
            <a:ext cx="4060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6F7510E-EB29-3640-BB1F-2BEB049638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31175" y="13430"/>
            <a:ext cx="4060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016615-02B4-484F-85C8-84A7BC81D669}"/>
              </a:ext>
            </a:extLst>
          </p:cNvPr>
          <p:cNvCxnSpPr>
            <a:cxnSpLocks/>
          </p:cNvCxnSpPr>
          <p:nvPr/>
        </p:nvCxnSpPr>
        <p:spPr>
          <a:xfrm flipH="1">
            <a:off x="5988534" y="3164344"/>
            <a:ext cx="18717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CF49-2C7B-4140-8A53-CAADD8A1F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4182" y="989111"/>
            <a:ext cx="3463632" cy="1736538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144000" rIns="0" bIns="0" rtlCol="0" anchor="b" anchorCtr="0">
            <a:noAutofit/>
          </a:bodyPr>
          <a:lstStyle>
            <a:lvl1pPr marL="0" indent="0">
              <a:buNone/>
              <a:defRPr lang="en-GB" sz="4400" spc="1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bas Neue Regular" panose="020B0606020202050201" pitchFamily="34" charset="77"/>
              </a:defRPr>
            </a:lvl1pPr>
          </a:lstStyle>
          <a:p>
            <a:pPr marL="0" lvl="0" algn="ctr">
              <a:lnSpc>
                <a:spcPct val="8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D1853F-AA83-BF4C-B696-62845D757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4182" y="2757679"/>
            <a:ext cx="3463632" cy="438696"/>
          </a:xfrm>
          <a:prstGeom prst="rect">
            <a:avLst/>
          </a:prstGeom>
          <a:noFill/>
          <a:ln w="9525">
            <a:noFill/>
          </a:ln>
        </p:spPr>
        <p:txBody>
          <a:bodyPr wrap="square" lIns="144000" tIns="0" rIns="0" bIns="0" rtlCol="0" anchor="ctr" anchorCtr="0">
            <a:noAutofit/>
          </a:bodyPr>
          <a:lstStyle>
            <a:lvl1pPr marL="0" indent="0">
              <a:buNone/>
              <a:defRPr lang="en-GB" sz="1100" spc="300" dirty="0">
                <a:solidFill>
                  <a:schemeClr val="bg1">
                    <a:lumMod val="65000"/>
                  </a:schemeClr>
                </a:solidFill>
                <a:latin typeface="Bebas Neue Regular" panose="020B0606020202050201" pitchFamily="34" charset="0"/>
                <a:ea typeface="Source Sans Pro Light" panose="020B0403030403020204" pitchFamily="34" charset="0"/>
              </a:defRPr>
            </a:lvl1pPr>
          </a:lstStyle>
          <a:p>
            <a:pPr marL="0" lvl="0" algn="ctr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C8006AF6-6F19-0F48-A1B7-B7FE3A9F08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947" y="3603040"/>
            <a:ext cx="3463632" cy="2160451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marL="0" indent="0" algn="ctr">
              <a:buNone/>
              <a:defRPr lang="en-US" sz="1400" smtClean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6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45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  <p:sldLayoutId id="2147484115" r:id="rId21"/>
    <p:sldLayoutId id="2147484116" r:id="rId22"/>
    <p:sldLayoutId id="2147484117" r:id="rId23"/>
    <p:sldLayoutId id="2147484118" r:id="rId24"/>
    <p:sldLayoutId id="2147484119" r:id="rId25"/>
    <p:sldLayoutId id="2147484120" r:id="rId26"/>
    <p:sldLayoutId id="2147484121" r:id="rId27"/>
    <p:sldLayoutId id="2147484122" r:id="rId28"/>
    <p:sldLayoutId id="2147484123" r:id="rId29"/>
    <p:sldLayoutId id="2147484124" r:id="rId30"/>
    <p:sldLayoutId id="2147484125" r:id="rId31"/>
    <p:sldLayoutId id="2147484126" r:id="rId32"/>
    <p:sldLayoutId id="2147484127" r:id="rId33"/>
    <p:sldLayoutId id="2147484128" r:id="rId34"/>
    <p:sldLayoutId id="2147484129" r:id="rId35"/>
    <p:sldLayoutId id="2147484130" r:id="rId36"/>
    <p:sldLayoutId id="2147484131" r:id="rId37"/>
    <p:sldLayoutId id="2147484132" r:id="rId38"/>
    <p:sldLayoutId id="2147484133" r:id="rId39"/>
    <p:sldLayoutId id="2147484134" r:id="rId40"/>
    <p:sldLayoutId id="2147484135" r:id="rId41"/>
    <p:sldLayoutId id="2147484138" r:id="rId42"/>
    <p:sldLayoutId id="2147484139" r:id="rId43"/>
    <p:sldLayoutId id="2147484140" r:id="rId44"/>
    <p:sldLayoutId id="2147484143" r:id="rId45"/>
    <p:sldLayoutId id="2147484144" r:id="rId46"/>
    <p:sldLayoutId id="2147484146" r:id="rId47"/>
    <p:sldLayoutId id="2147484147" r:id="rId4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ngoveni.n@belgiumcampus.ac.za" TargetMode="External"/><Relationship Id="rId3" Type="http://schemas.openxmlformats.org/officeDocument/2006/relationships/hyperlink" Target="mailto:mpofu.b@belgiumcampus.ac.za" TargetMode="External"/><Relationship Id="rId7" Type="http://schemas.openxmlformats.org/officeDocument/2006/relationships/hyperlink" Target="mailto:zengeni.s@belgiumcampus.ac.z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valdezpretorius@gmail.com" TargetMode="External"/><Relationship Id="rId11" Type="http://schemas.openxmlformats.org/officeDocument/2006/relationships/image" Target="../media/image1.png"/><Relationship Id="rId5" Type="http://schemas.openxmlformats.org/officeDocument/2006/relationships/hyperlink" Target="mailto:chuma.g@belgiumcampus.ac.za" TargetMode="External"/><Relationship Id="rId10" Type="http://schemas.openxmlformats.org/officeDocument/2006/relationships/hyperlink" Target="mailto:Joy.A@belgiumcampus.ac.za" TargetMode="External"/><Relationship Id="rId4" Type="http://schemas.openxmlformats.org/officeDocument/2006/relationships/hyperlink" Target="mailto:magorimbo.m@belgiumcampus.ac.za" TargetMode="External"/><Relationship Id="rId9" Type="http://schemas.openxmlformats.org/officeDocument/2006/relationships/hyperlink" Target="mailto:PrivilegeC.Tavagwisa@belgiumcampus.ac.z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minated technology network on a dark background">
            <a:extLst>
              <a:ext uri="{FF2B5EF4-FFF2-40B4-BE49-F238E27FC236}">
                <a16:creationId xmlns:a16="http://schemas.microsoft.com/office/drawing/2014/main" id="{26999D63-55DD-CC45-B04A-023171B797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09" y="0"/>
            <a:ext cx="12192001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7B306C-35F0-4F2A-8000-79F2CCCADA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662" y="5989320"/>
            <a:ext cx="981858" cy="6149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151465-F4C8-4E50-B34D-E802A4A18CF1}"/>
              </a:ext>
            </a:extLst>
          </p:cNvPr>
          <p:cNvSpPr txBox="1"/>
          <p:nvPr/>
        </p:nvSpPr>
        <p:spPr>
          <a:xfrm>
            <a:off x="10784182" y="657447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0AA0-1E22-42CC-BF22-1221E715DBDD}"/>
              </a:ext>
            </a:extLst>
          </p:cNvPr>
          <p:cNvSpPr txBox="1"/>
          <p:nvPr/>
        </p:nvSpPr>
        <p:spPr>
          <a:xfrm flipH="1">
            <a:off x="1090486" y="1349482"/>
            <a:ext cx="8147781" cy="374099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GB" sz="4800" b="1" spc="100" dirty="0">
                <a:solidFill>
                  <a:schemeClr val="bg1"/>
                </a:solidFill>
                <a:latin typeface="Barlow Condensed SemiBold" pitchFamily="2" charset="77"/>
              </a:rPr>
              <a:t>PROJECT- Introduction</a:t>
            </a:r>
          </a:p>
          <a:p>
            <a:pPr>
              <a:lnSpc>
                <a:spcPct val="80000"/>
              </a:lnSpc>
            </a:pPr>
            <a:endParaRPr lang="en-GB" sz="1000" b="1" spc="100" dirty="0">
              <a:solidFill>
                <a:schemeClr val="bg1"/>
              </a:solidFill>
              <a:latin typeface="Barlow Condensed SemiBold" pitchFamily="2" charset="77"/>
            </a:endParaRPr>
          </a:p>
          <a:p>
            <a:pPr>
              <a:lnSpc>
                <a:spcPct val="80000"/>
              </a:lnSpc>
            </a:pPr>
            <a:r>
              <a:rPr lang="en-GB" sz="2000" b="1" spc="100" dirty="0">
                <a:solidFill>
                  <a:schemeClr val="bg1"/>
                </a:solidFill>
                <a:latin typeface="Barlow Condensed SemiBold" pitchFamily="2" charset="77"/>
              </a:rPr>
              <a:t>2022-05-09</a:t>
            </a:r>
          </a:p>
          <a:p>
            <a:pPr>
              <a:lnSpc>
                <a:spcPct val="80000"/>
              </a:lnSpc>
            </a:pPr>
            <a:endParaRPr lang="en-GB" sz="4800" b="1" spc="100" dirty="0">
              <a:solidFill>
                <a:schemeClr val="bg1"/>
              </a:solidFill>
              <a:latin typeface="Barlow Condensed SemiBold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C0FAC-4FFB-4CE8-8D1C-9E07F360482C}"/>
              </a:ext>
            </a:extLst>
          </p:cNvPr>
          <p:cNvSpPr txBox="1"/>
          <p:nvPr/>
        </p:nvSpPr>
        <p:spPr>
          <a:xfrm flipH="1">
            <a:off x="1112790" y="1104095"/>
            <a:ext cx="3320756" cy="32408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6000" rIns="0" bIns="0" rtlCol="0" anchor="ctr" anchorCtr="0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1400" b="1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r>
              <a:rPr lang="en-GB" sz="1200" b="0" spc="100" dirty="0">
                <a:latin typeface="Barlow Condensed Light" pitchFamily="2" charset="77"/>
              </a:rPr>
              <a:t>BELGIUM CAMPUS – PROJECT 251-371-381</a:t>
            </a:r>
          </a:p>
        </p:txBody>
      </p:sp>
      <p:sp>
        <p:nvSpPr>
          <p:cNvPr id="8" name="Chevron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9A9A9C-D06B-DE47-A257-28F465794BC3}"/>
              </a:ext>
            </a:extLst>
          </p:cNvPr>
          <p:cNvSpPr/>
          <p:nvPr/>
        </p:nvSpPr>
        <p:spPr>
          <a:xfrm>
            <a:off x="11666591" y="3055374"/>
            <a:ext cx="344129" cy="747251"/>
          </a:xfrm>
          <a:prstGeom prst="chevron">
            <a:avLst>
              <a:gd name="adj" fmla="val 75714"/>
            </a:avLst>
          </a:prstGeom>
          <a:solidFill>
            <a:schemeClr val="tx2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6879256-A930-3148-84F8-6BE1ADE4A0E4}"/>
              </a:ext>
            </a:extLst>
          </p:cNvPr>
          <p:cNvSpPr txBox="1"/>
          <p:nvPr/>
        </p:nvSpPr>
        <p:spPr>
          <a:xfrm>
            <a:off x="1171796" y="2518386"/>
            <a:ext cx="945324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sz="13800" spc="40" dirty="0">
                <a:solidFill>
                  <a:schemeClr val="accent3"/>
                </a:solidFill>
                <a:latin typeface="Bebas Neue Regular" panose="020B0606020202050201" pitchFamily="34" charset="77"/>
                <a:ea typeface="Source Sans Pro" panose="020B0503030403020204" pitchFamily="34" charset="0"/>
              </a:rPr>
              <a:t>6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1D4061-5CA6-4C40-9FF0-DDA64F2E89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49831" y="250022"/>
            <a:ext cx="4292334" cy="1030287"/>
          </a:xfr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Barlow Condensed SemiBold" pitchFamily="2" charset="77"/>
                <a:ea typeface="+mn-ea"/>
                <a:cs typeface="+mn-cs"/>
              </a:rPr>
              <a:t>PROJECT- 251-371-381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C22F3-36A9-4547-B102-2E04C1CE63EC}"/>
              </a:ext>
            </a:extLst>
          </p:cNvPr>
          <p:cNvSpPr txBox="1"/>
          <p:nvPr/>
        </p:nvSpPr>
        <p:spPr>
          <a:xfrm>
            <a:off x="4210118" y="1076392"/>
            <a:ext cx="3771760" cy="30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sz="13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IMPORTANT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B1E07-6B88-064D-9773-4B7FC319051C}"/>
              </a:ext>
            </a:extLst>
          </p:cNvPr>
          <p:cNvSpPr/>
          <p:nvPr/>
        </p:nvSpPr>
        <p:spPr>
          <a:xfrm>
            <a:off x="731026" y="2457697"/>
            <a:ext cx="1942263" cy="3026752"/>
          </a:xfrm>
          <a:prstGeom prst="rect">
            <a:avLst/>
          </a:prstGeom>
          <a:noFill/>
          <a:ln w="9525">
            <a:solidFill>
              <a:schemeClr val="accent1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92ACA-AAB3-0748-812F-613277C1B037}"/>
              </a:ext>
            </a:extLst>
          </p:cNvPr>
          <p:cNvSpPr/>
          <p:nvPr/>
        </p:nvSpPr>
        <p:spPr>
          <a:xfrm>
            <a:off x="1014940" y="2163433"/>
            <a:ext cx="1374434" cy="692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Barlow Condensed SemiBold" pitchFamily="2" charset="77"/>
                <a:ea typeface="Source Sans Pro" panose="020B0503030403020204" pitchFamily="34" charset="0"/>
              </a:rPr>
              <a:t>DURATION</a:t>
            </a:r>
            <a:endParaRPr lang="en-GB" sz="1400" b="1" spc="90" dirty="0">
              <a:solidFill>
                <a:schemeClr val="tx1">
                  <a:lumMod val="85000"/>
                  <a:lumOff val="15000"/>
                </a:schemeClr>
              </a:solidFill>
              <a:latin typeface="Barlow Condensed SemiBold" pitchFamily="2" charset="77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DD4CF-11D3-B049-AE03-EE9229AF4F60}"/>
              </a:ext>
            </a:extLst>
          </p:cNvPr>
          <p:cNvSpPr/>
          <p:nvPr/>
        </p:nvSpPr>
        <p:spPr>
          <a:xfrm>
            <a:off x="1522157" y="5442884"/>
            <a:ext cx="36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443A4-E0EA-4048-9A7C-B7B217FBEB36}"/>
              </a:ext>
            </a:extLst>
          </p:cNvPr>
          <p:cNvSpPr txBox="1"/>
          <p:nvPr/>
        </p:nvSpPr>
        <p:spPr>
          <a:xfrm>
            <a:off x="768735" y="4449479"/>
            <a:ext cx="1873756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sz="14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Months</a:t>
            </a:r>
          </a:p>
          <a:p>
            <a:pPr algn="ctr">
              <a:lnSpc>
                <a:spcPct val="114000"/>
              </a:lnSpc>
            </a:pPr>
            <a:r>
              <a:rPr lang="en-GB" sz="140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May- November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8474C-A5C7-AA48-BEC8-6EAC8DE2C5B8}"/>
              </a:ext>
            </a:extLst>
          </p:cNvPr>
          <p:cNvSpPr/>
          <p:nvPr/>
        </p:nvSpPr>
        <p:spPr>
          <a:xfrm>
            <a:off x="3090505" y="2462748"/>
            <a:ext cx="4309134" cy="3185615"/>
          </a:xfrm>
          <a:prstGeom prst="rect">
            <a:avLst/>
          </a:prstGeom>
          <a:noFill/>
          <a:ln w="9525">
            <a:solidFill>
              <a:schemeClr val="accent1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5EE1A-CC84-034E-914F-F07A6E5529DC}"/>
              </a:ext>
            </a:extLst>
          </p:cNvPr>
          <p:cNvSpPr/>
          <p:nvPr/>
        </p:nvSpPr>
        <p:spPr>
          <a:xfrm>
            <a:off x="3377519" y="2163433"/>
            <a:ext cx="2025198" cy="692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Barlow Condensed SemiBold" pitchFamily="2" charset="77"/>
                <a:ea typeface="Source Sans Pro" panose="020B0503030403020204" pitchFamily="34" charset="0"/>
              </a:rPr>
              <a:t>ASSESSMENTS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A93E6-95FD-A143-A1C9-EA5DCD2543D3}"/>
              </a:ext>
            </a:extLst>
          </p:cNvPr>
          <p:cNvSpPr/>
          <p:nvPr/>
        </p:nvSpPr>
        <p:spPr>
          <a:xfrm>
            <a:off x="4210118" y="5767142"/>
            <a:ext cx="36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5BD79-483C-2042-BBB2-541F10F1438A}"/>
              </a:ext>
            </a:extLst>
          </p:cNvPr>
          <p:cNvSpPr txBox="1"/>
          <p:nvPr/>
        </p:nvSpPr>
        <p:spPr>
          <a:xfrm>
            <a:off x="3262210" y="2876412"/>
            <a:ext cx="732687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GB" sz="4000" spc="40" dirty="0">
                <a:solidFill>
                  <a:schemeClr val="accent3"/>
                </a:solidFill>
                <a:latin typeface="Bebas Neue Regular" panose="020B0606020202050201" pitchFamily="34" charset="77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F17515-93D7-B941-A681-6910B26585FA}"/>
              </a:ext>
            </a:extLst>
          </p:cNvPr>
          <p:cNvSpPr txBox="1"/>
          <p:nvPr/>
        </p:nvSpPr>
        <p:spPr>
          <a:xfrm>
            <a:off x="4359057" y="3082251"/>
            <a:ext cx="259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Milestone – Weight - 20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46531F-8120-43F4-AF75-4AAE6F6528B0}"/>
              </a:ext>
            </a:extLst>
          </p:cNvPr>
          <p:cNvSpPr/>
          <p:nvPr/>
        </p:nvSpPr>
        <p:spPr>
          <a:xfrm>
            <a:off x="6001649" y="151618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66A9A7A-B175-45D2-823D-5772E5916399}"/>
              </a:ext>
            </a:extLst>
          </p:cNvPr>
          <p:cNvSpPr/>
          <p:nvPr/>
        </p:nvSpPr>
        <p:spPr>
          <a:xfrm rot="5400000">
            <a:off x="6011128" y="-106267"/>
            <a:ext cx="169744" cy="38638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537FB2-BCA8-7F4F-941B-BB8CA654411B}"/>
              </a:ext>
            </a:extLst>
          </p:cNvPr>
          <p:cNvSpPr txBox="1"/>
          <p:nvPr/>
        </p:nvSpPr>
        <p:spPr>
          <a:xfrm>
            <a:off x="6116531" y="2102495"/>
            <a:ext cx="1110832" cy="523137"/>
          </a:xfrm>
          <a:prstGeom prst="rect">
            <a:avLst/>
          </a:prstGeom>
          <a:noFill/>
        </p:spPr>
        <p:txBody>
          <a:bodyPr wrap="square" lIns="72000" tIns="0" rIns="36000" bIns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rlow Condensed SemiBold" pitchFamily="2" charset="77"/>
              <a:ea typeface="Source Sans Pro ExtraLight" panose="020B0303030403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CCCE7-107C-824A-9AF9-7AA8C39254BD}"/>
              </a:ext>
            </a:extLst>
          </p:cNvPr>
          <p:cNvSpPr txBox="1"/>
          <p:nvPr/>
        </p:nvSpPr>
        <p:spPr>
          <a:xfrm>
            <a:off x="6135931" y="2564749"/>
            <a:ext cx="1382350" cy="384589"/>
          </a:xfrm>
          <a:prstGeom prst="rect">
            <a:avLst/>
          </a:prstGeom>
          <a:noFill/>
          <a:ln w="9525">
            <a:noFill/>
          </a:ln>
        </p:spPr>
        <p:txBody>
          <a:bodyPr wrap="square" tIns="36000" bIns="0" rtlCol="0" anchor="ctr" anchorCtr="0">
            <a:noAutofit/>
          </a:bodyPr>
          <a:lstStyle/>
          <a:p>
            <a:pPr algn="r">
              <a:lnSpc>
                <a:spcPct val="80000"/>
              </a:lnSpc>
            </a:pPr>
            <a:endParaRPr lang="en-GB" sz="1400" b="1" dirty="0">
              <a:solidFill>
                <a:schemeClr val="accent3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761CF2-6ACA-084E-85BC-175EC65A56FB}"/>
              </a:ext>
            </a:extLst>
          </p:cNvPr>
          <p:cNvSpPr/>
          <p:nvPr/>
        </p:nvSpPr>
        <p:spPr>
          <a:xfrm>
            <a:off x="7615155" y="2691117"/>
            <a:ext cx="2308697" cy="23086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9D9D54-5A5F-5F40-BE88-5BF44AED3E53}"/>
              </a:ext>
            </a:extLst>
          </p:cNvPr>
          <p:cNvSpPr txBox="1"/>
          <p:nvPr/>
        </p:nvSpPr>
        <p:spPr>
          <a:xfrm>
            <a:off x="7854427" y="3286517"/>
            <a:ext cx="1853909" cy="1096325"/>
          </a:xfrm>
          <a:prstGeom prst="rect">
            <a:avLst/>
          </a:prstGeom>
          <a:noFill/>
          <a:ln w="9525">
            <a:noFill/>
          </a:ln>
        </p:spPr>
        <p:txBody>
          <a:bodyPr wrap="square" tIns="36000" bIns="0" rtlCol="0" anchor="ctr" anchorCtr="0">
            <a:noAutofit/>
          </a:bodyPr>
          <a:lstStyle/>
          <a:p>
            <a:pPr algn="ctr"/>
            <a:endParaRPr lang="en-GB" sz="2400" b="1" spc="100" dirty="0">
              <a:solidFill>
                <a:schemeClr val="tx1">
                  <a:lumMod val="85000"/>
                  <a:lumOff val="15000"/>
                </a:schemeClr>
              </a:solidFill>
              <a:latin typeface="Barlow Condensed SemiBold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DEE666-F38D-3643-B905-39D9AA74D20B}"/>
              </a:ext>
            </a:extLst>
          </p:cNvPr>
          <p:cNvSpPr txBox="1"/>
          <p:nvPr/>
        </p:nvSpPr>
        <p:spPr>
          <a:xfrm>
            <a:off x="10667558" y="2928634"/>
            <a:ext cx="1025968" cy="588039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36000" rIns="3600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endParaRPr lang="en-GB" sz="1400" b="1" dirty="0">
              <a:solidFill>
                <a:schemeClr val="accent4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8DE1BE-F32F-5941-B84F-8FD84CAF34DA}"/>
              </a:ext>
            </a:extLst>
          </p:cNvPr>
          <p:cNvSpPr txBox="1"/>
          <p:nvPr/>
        </p:nvSpPr>
        <p:spPr>
          <a:xfrm>
            <a:off x="9977283" y="2558188"/>
            <a:ext cx="926781" cy="595944"/>
          </a:xfrm>
          <a:prstGeom prst="rect">
            <a:avLst/>
          </a:prstGeom>
          <a:noFill/>
        </p:spPr>
        <p:txBody>
          <a:bodyPr wrap="square" lIns="36000" tIns="0" rIns="36000" bIns="0" anchor="b" anchorCtr="0">
            <a:no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rlow Condensed SemiBold" pitchFamily="2" charset="77"/>
              <a:ea typeface="Source Sans Pro ExtraLight" panose="020B0303030403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DEC795-70DC-6548-8C4E-A6DFCC0DB56A}"/>
              </a:ext>
            </a:extLst>
          </p:cNvPr>
          <p:cNvSpPr txBox="1"/>
          <p:nvPr/>
        </p:nvSpPr>
        <p:spPr>
          <a:xfrm>
            <a:off x="6053891" y="3318581"/>
            <a:ext cx="929830" cy="523137"/>
          </a:xfrm>
          <a:prstGeom prst="rect">
            <a:avLst/>
          </a:prstGeom>
          <a:noFill/>
        </p:spPr>
        <p:txBody>
          <a:bodyPr wrap="square" lIns="72000" tIns="0" rIns="36000" bIns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rlow Condensed SemiBold" pitchFamily="2" charset="77"/>
              <a:ea typeface="Source Sans Pro ExtraLight" panose="020B0303030403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3D90C-DE9A-D246-906E-A683F8DB9897}"/>
              </a:ext>
            </a:extLst>
          </p:cNvPr>
          <p:cNvSpPr txBox="1"/>
          <p:nvPr/>
        </p:nvSpPr>
        <p:spPr>
          <a:xfrm>
            <a:off x="5865740" y="3796645"/>
            <a:ext cx="1382350" cy="384589"/>
          </a:xfrm>
          <a:prstGeom prst="rect">
            <a:avLst/>
          </a:prstGeom>
          <a:noFill/>
          <a:ln w="9525">
            <a:noFill/>
          </a:ln>
        </p:spPr>
        <p:txBody>
          <a:bodyPr wrap="square" tIns="36000" bIns="0" rtlCol="0" anchor="ctr" anchorCtr="0">
            <a:noAutofit/>
          </a:bodyPr>
          <a:lstStyle/>
          <a:p>
            <a:pPr algn="r">
              <a:lnSpc>
                <a:spcPct val="80000"/>
              </a:lnSpc>
            </a:pPr>
            <a:endParaRPr lang="en-GB" sz="1400" b="1" dirty="0">
              <a:solidFill>
                <a:schemeClr val="accent5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166F2F-BF1A-EA40-B109-0398D213E6DC}"/>
              </a:ext>
            </a:extLst>
          </p:cNvPr>
          <p:cNvSpPr txBox="1"/>
          <p:nvPr/>
        </p:nvSpPr>
        <p:spPr>
          <a:xfrm>
            <a:off x="6484765" y="4655414"/>
            <a:ext cx="906919" cy="523138"/>
          </a:xfrm>
          <a:prstGeom prst="rect">
            <a:avLst/>
          </a:prstGeom>
          <a:noFill/>
        </p:spPr>
        <p:txBody>
          <a:bodyPr wrap="square" lIns="72000" tIns="0" rIns="36000" bIns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rlow Condensed SemiBold" pitchFamily="2" charset="77"/>
              <a:ea typeface="Source Sans Pro ExtraLight" panose="020B0303030403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FEB79-C6D5-DD4C-B9E9-B0F927055202}"/>
              </a:ext>
            </a:extLst>
          </p:cNvPr>
          <p:cNvSpPr txBox="1"/>
          <p:nvPr/>
        </p:nvSpPr>
        <p:spPr>
          <a:xfrm>
            <a:off x="6127400" y="5133479"/>
            <a:ext cx="1382350" cy="384589"/>
          </a:xfrm>
          <a:prstGeom prst="rect">
            <a:avLst/>
          </a:prstGeom>
          <a:noFill/>
          <a:ln w="9525">
            <a:noFill/>
          </a:ln>
        </p:spPr>
        <p:txBody>
          <a:bodyPr wrap="square" tIns="36000" bIns="0" rtlCol="0" anchor="ctr" anchorCtr="0">
            <a:noAutofit/>
          </a:bodyPr>
          <a:lstStyle/>
          <a:p>
            <a:pPr algn="r">
              <a:lnSpc>
                <a:spcPct val="80000"/>
              </a:lnSpc>
            </a:pPr>
            <a:endParaRPr lang="en-GB" sz="1400" b="1" dirty="0">
              <a:solidFill>
                <a:schemeClr val="accent2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D126E-ED07-2E7B-3CE6-F563F4463B52}"/>
              </a:ext>
            </a:extLst>
          </p:cNvPr>
          <p:cNvSpPr txBox="1"/>
          <p:nvPr/>
        </p:nvSpPr>
        <p:spPr>
          <a:xfrm>
            <a:off x="3377519" y="3841718"/>
            <a:ext cx="7930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40" dirty="0">
                <a:solidFill>
                  <a:schemeClr val="accent3"/>
                </a:solidFill>
                <a:latin typeface="Bebas Neue Regular" panose="020B0606020202050201" pitchFamily="34" charset="77"/>
                <a:ea typeface="Source Sans Pro" panose="020B0503030403020204" pitchFamily="34" charset="0"/>
              </a:rPr>
              <a:t>1</a:t>
            </a: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57BE4-002C-22C2-5E6A-0349FDAC0384}"/>
              </a:ext>
            </a:extLst>
          </p:cNvPr>
          <p:cNvSpPr txBox="1"/>
          <p:nvPr/>
        </p:nvSpPr>
        <p:spPr>
          <a:xfrm>
            <a:off x="4042544" y="4001842"/>
            <a:ext cx="309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Examination- Group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777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3FB159E-349F-2643-92CA-0349B3CB6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303"/>
            <a:ext cx="12201427" cy="6863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CAE035-5A22-BD46-B880-4A2DC4B74A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662" y="5989320"/>
            <a:ext cx="981858" cy="614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FC5756-8591-3549-B774-08C6A3D1A9B8}"/>
              </a:ext>
            </a:extLst>
          </p:cNvPr>
          <p:cNvSpPr txBox="1"/>
          <p:nvPr/>
        </p:nvSpPr>
        <p:spPr>
          <a:xfrm>
            <a:off x="10784182" y="657447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BA31B-FC72-054E-AACC-72D7621E8D58}"/>
              </a:ext>
            </a:extLst>
          </p:cNvPr>
          <p:cNvSpPr txBox="1"/>
          <p:nvPr/>
        </p:nvSpPr>
        <p:spPr>
          <a:xfrm>
            <a:off x="756950" y="556602"/>
            <a:ext cx="4936279" cy="1130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sz="3600" b="1" spc="0" dirty="0">
                <a:solidFill>
                  <a:schemeClr val="bg1"/>
                </a:solidFill>
                <a:latin typeface="Barlow Condensed SemiBold" pitchFamily="2" charset="77"/>
                <a:ea typeface="Source Sans Pro SemiBold" panose="020B0503030403020204" pitchFamily="34" charset="0"/>
              </a:rPr>
              <a:t>AIM - PROBLEM SOLVING</a:t>
            </a:r>
            <a:endParaRPr lang="en-US" sz="1200" spc="0" dirty="0">
              <a:solidFill>
                <a:schemeClr val="bg1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1800" spc="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5478-7A00-7356-C91D-DA916AD76B6F}"/>
              </a:ext>
            </a:extLst>
          </p:cNvPr>
          <p:cNvSpPr txBox="1"/>
          <p:nvPr/>
        </p:nvSpPr>
        <p:spPr>
          <a:xfrm>
            <a:off x="756949" y="1932495"/>
            <a:ext cx="675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United Nations - 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Sustainable Development Goals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(SDG)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       </a:t>
            </a:r>
            <a:r>
              <a:rPr lang="en-ZA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BMW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en-ZA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KUKA robot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Smart Car -Arduino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D</a:t>
            </a:r>
            <a:r>
              <a:rPr lang="en-ZA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rone 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A</a:t>
            </a:r>
            <a:r>
              <a:rPr lang="en-ZA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griculture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CBC24-1F78-E940-A668-56460E702293}"/>
              </a:ext>
            </a:extLst>
          </p:cNvPr>
          <p:cNvSpPr txBox="1"/>
          <p:nvPr/>
        </p:nvSpPr>
        <p:spPr>
          <a:xfrm>
            <a:off x="5084190" y="1204924"/>
            <a:ext cx="2023620" cy="68737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accent1"/>
                </a:solidFill>
                <a:latin typeface="Barlow Condensed SemiBold" pitchFamily="2" charset="77"/>
              </a:defRPr>
            </a:lvl1pPr>
          </a:lstStyle>
          <a:p>
            <a:endParaRPr lang="en-GB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CA0CC-CE70-F44F-8071-B1F19C051F34}"/>
              </a:ext>
            </a:extLst>
          </p:cNvPr>
          <p:cNvSpPr/>
          <p:nvPr/>
        </p:nvSpPr>
        <p:spPr>
          <a:xfrm>
            <a:off x="5988000" y="205794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Arrow: Chevron 39">
            <a:extLst>
              <a:ext uri="{FF2B5EF4-FFF2-40B4-BE49-F238E27FC236}">
                <a16:creationId xmlns:a16="http://schemas.microsoft.com/office/drawing/2014/main" id="{630C65E1-1088-5C42-B831-D19761E5A8A0}"/>
              </a:ext>
            </a:extLst>
          </p:cNvPr>
          <p:cNvSpPr/>
          <p:nvPr/>
        </p:nvSpPr>
        <p:spPr>
          <a:xfrm rot="5400000">
            <a:off x="6011128" y="-106267"/>
            <a:ext cx="169744" cy="38638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5FBA4-4093-9892-EFE3-9913337D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7" y="395290"/>
            <a:ext cx="8390664" cy="53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3EC941F-2AB4-F249-8EBA-BA16BFACA156}"/>
              </a:ext>
            </a:extLst>
          </p:cNvPr>
          <p:cNvSpPr txBox="1"/>
          <p:nvPr/>
        </p:nvSpPr>
        <p:spPr>
          <a:xfrm>
            <a:off x="827747" y="739312"/>
            <a:ext cx="5008955" cy="78010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Barlow Condensed SemiBold" pitchFamily="2" charset="77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GROUP ALLOCATION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1A678-8963-564B-ADA5-4419A58655C8}"/>
              </a:ext>
            </a:extLst>
          </p:cNvPr>
          <p:cNvSpPr/>
          <p:nvPr/>
        </p:nvSpPr>
        <p:spPr>
          <a:xfrm>
            <a:off x="835816" y="159666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Arrow: Chevron 39">
            <a:extLst>
              <a:ext uri="{FF2B5EF4-FFF2-40B4-BE49-F238E27FC236}">
                <a16:creationId xmlns:a16="http://schemas.microsoft.com/office/drawing/2014/main" id="{A1E86C34-B92D-F44D-B8C9-0EAB38CC203E}"/>
              </a:ext>
            </a:extLst>
          </p:cNvPr>
          <p:cNvSpPr/>
          <p:nvPr/>
        </p:nvSpPr>
        <p:spPr>
          <a:xfrm rot="5400000">
            <a:off x="954405" y="-106267"/>
            <a:ext cx="169744" cy="38638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059FD-F548-6C43-9B01-F5A2A84ECE14}"/>
              </a:ext>
            </a:extLst>
          </p:cNvPr>
          <p:cNvSpPr txBox="1"/>
          <p:nvPr/>
        </p:nvSpPr>
        <p:spPr>
          <a:xfrm>
            <a:off x="827747" y="1972686"/>
            <a:ext cx="6242356" cy="4813882"/>
          </a:xfrm>
          <a:prstGeom prst="rect">
            <a:avLst/>
          </a:prstGeom>
          <a:noFill/>
        </p:spPr>
        <p:txBody>
          <a:bodyPr wrap="square" lIns="0" anchor="t" anchorCtr="0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4 - 5 / 5 - 6  members in a group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Select your own group - Names will be available from </a:t>
            </a:r>
            <a:r>
              <a:rPr lang="en-US" sz="1700" spc="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MSTeams</a:t>
            </a: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will allocate you in Groups – After due date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Exclude – International students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Participation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Mark – Performance in the group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Always monitor </a:t>
            </a:r>
            <a:r>
              <a:rPr lang="en-US" sz="1700" spc="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MSTeams</a:t>
            </a: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for updates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0273-5095-6947-964E-087390A559B9}"/>
              </a:ext>
            </a:extLst>
          </p:cNvPr>
          <p:cNvSpPr txBox="1"/>
          <p:nvPr/>
        </p:nvSpPr>
        <p:spPr>
          <a:xfrm>
            <a:off x="10784182" y="657447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24A94-6E35-4B4D-8302-9DFEA80009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662" y="5989320"/>
            <a:ext cx="981858" cy="61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F6714-803A-76C5-BBEA-015C3E27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0996" y="993836"/>
            <a:ext cx="4676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3EC941F-2AB4-F249-8EBA-BA16BFACA156}"/>
              </a:ext>
            </a:extLst>
          </p:cNvPr>
          <p:cNvSpPr txBox="1"/>
          <p:nvPr/>
        </p:nvSpPr>
        <p:spPr>
          <a:xfrm>
            <a:off x="827747" y="739312"/>
            <a:ext cx="5008955" cy="78010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Barlow Condensed SemiBold" pitchFamily="2" charset="77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SUPERVISORS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1A678-8963-564B-ADA5-4419A58655C8}"/>
              </a:ext>
            </a:extLst>
          </p:cNvPr>
          <p:cNvSpPr/>
          <p:nvPr/>
        </p:nvSpPr>
        <p:spPr>
          <a:xfrm>
            <a:off x="835816" y="159666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Arrow: Chevron 39">
            <a:extLst>
              <a:ext uri="{FF2B5EF4-FFF2-40B4-BE49-F238E27FC236}">
                <a16:creationId xmlns:a16="http://schemas.microsoft.com/office/drawing/2014/main" id="{A1E86C34-B92D-F44D-B8C9-0EAB38CC203E}"/>
              </a:ext>
            </a:extLst>
          </p:cNvPr>
          <p:cNvSpPr/>
          <p:nvPr/>
        </p:nvSpPr>
        <p:spPr>
          <a:xfrm rot="5400000">
            <a:off x="954405" y="-106267"/>
            <a:ext cx="169744" cy="38638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059FD-F548-6C43-9B01-F5A2A84ECE14}"/>
              </a:ext>
            </a:extLst>
          </p:cNvPr>
          <p:cNvSpPr txBox="1"/>
          <p:nvPr/>
        </p:nvSpPr>
        <p:spPr>
          <a:xfrm>
            <a:off x="827747" y="1972686"/>
            <a:ext cx="7364146" cy="6452792"/>
          </a:xfrm>
          <a:prstGeom prst="rect">
            <a:avLst/>
          </a:prstGeom>
          <a:noFill/>
        </p:spPr>
        <p:txBody>
          <a:bodyPr wrap="square" lIns="0" anchor="t" anchorCtr="0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Bekithemba Mpofu </a:t>
            </a: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3"/>
              </a:rPr>
              <a:t>mpofu.b@belgiumcampus.ac.za</a:t>
            </a: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l-PL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Melary M. Magorimbo </a:t>
            </a:r>
            <a:r>
              <a:rPr lang="pl-PL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4"/>
              </a:rPr>
              <a:t>magorimbo.m@belgiumcampus.ac.za</a:t>
            </a:r>
            <a:endParaRPr lang="en-ZA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Gift Chuma </a:t>
            </a: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5"/>
              </a:rPr>
              <a:t>chuma.g@belgiumcampus.ac.za</a:t>
            </a: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Valdez - </a:t>
            </a:r>
            <a:r>
              <a:rPr lang="pt-BR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Valdez Pretorius </a:t>
            </a:r>
            <a:r>
              <a:rPr lang="pt-BR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6"/>
              </a:rPr>
              <a:t>valdezpretorius@gmail.com</a:t>
            </a:r>
            <a:endParaRPr lang="pt-BR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nl-NL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Simba Zengeni </a:t>
            </a:r>
            <a:r>
              <a:rPr lang="nl-NL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7"/>
              </a:rPr>
              <a:t>zengeni.s@belgiumcampus.ac.za</a:t>
            </a:r>
            <a:endParaRPr lang="pt-BR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Nsuku N. Ngoveni </a:t>
            </a:r>
            <a:r>
              <a:rPr lang="pt-BR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8"/>
              </a:rPr>
              <a:t>ngoveni.n@belgiumcampus.ac.za</a:t>
            </a:r>
            <a:endParaRPr lang="pt-BR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nn-NO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Privilege C. Tavagwisa </a:t>
            </a:r>
            <a:r>
              <a:rPr lang="nn-NO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9"/>
              </a:rPr>
              <a:t>PrivilegeC.Tavagwisa@belgiumcampus.ac.za</a:t>
            </a:r>
            <a:endParaRPr lang="nn-NO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i-FI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Anila Joy </a:t>
            </a:r>
            <a:r>
              <a:rPr lang="fi-FI" sz="17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hlinkClick r:id="rId10"/>
              </a:rPr>
              <a:t>Joy.A@belgiumcampus.ac.za</a:t>
            </a:r>
            <a:endParaRPr lang="fi-FI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endParaRPr lang="pt-BR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0273-5095-6947-964E-087390A559B9}"/>
              </a:ext>
            </a:extLst>
          </p:cNvPr>
          <p:cNvSpPr txBox="1"/>
          <p:nvPr/>
        </p:nvSpPr>
        <p:spPr>
          <a:xfrm>
            <a:off x="10784182" y="657447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24A94-6E35-4B4D-8302-9DFEA800098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662" y="5989320"/>
            <a:ext cx="981858" cy="6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3EC941F-2AB4-F249-8EBA-BA16BFACA156}"/>
              </a:ext>
            </a:extLst>
          </p:cNvPr>
          <p:cNvSpPr txBox="1"/>
          <p:nvPr/>
        </p:nvSpPr>
        <p:spPr>
          <a:xfrm>
            <a:off x="827747" y="739312"/>
            <a:ext cx="5008955" cy="78010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Barlow Condensed SemiBold" pitchFamily="2" charset="77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1A678-8963-564B-ADA5-4419A58655C8}"/>
              </a:ext>
            </a:extLst>
          </p:cNvPr>
          <p:cNvSpPr/>
          <p:nvPr/>
        </p:nvSpPr>
        <p:spPr>
          <a:xfrm>
            <a:off x="835816" y="1596660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Arrow: Chevron 39">
            <a:extLst>
              <a:ext uri="{FF2B5EF4-FFF2-40B4-BE49-F238E27FC236}">
                <a16:creationId xmlns:a16="http://schemas.microsoft.com/office/drawing/2014/main" id="{A1E86C34-B92D-F44D-B8C9-0EAB38CC203E}"/>
              </a:ext>
            </a:extLst>
          </p:cNvPr>
          <p:cNvSpPr/>
          <p:nvPr/>
        </p:nvSpPr>
        <p:spPr>
          <a:xfrm rot="5400000">
            <a:off x="954405" y="-106267"/>
            <a:ext cx="169744" cy="386382"/>
          </a:xfrm>
          <a:prstGeom prst="chevron">
            <a:avLst>
              <a:gd name="adj" fmla="val 99438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059FD-F548-6C43-9B01-F5A2A84ECE14}"/>
              </a:ext>
            </a:extLst>
          </p:cNvPr>
          <p:cNvSpPr txBox="1"/>
          <p:nvPr/>
        </p:nvSpPr>
        <p:spPr>
          <a:xfrm>
            <a:off x="463376" y="1709900"/>
            <a:ext cx="6785836" cy="5914183"/>
          </a:xfrm>
          <a:prstGeom prst="rect">
            <a:avLst/>
          </a:prstGeom>
          <a:noFill/>
        </p:spPr>
        <p:txBody>
          <a:bodyPr wrap="square" lIns="0" anchor="t" anchorCtr="0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 spc="4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Discuss in the team  - find -  2 Interested area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Send a  basic proposal – Template and due dates will be announced via  </a:t>
            </a:r>
            <a:r>
              <a:rPr lang="en-US" sz="1600" spc="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MSTeams</a:t>
            </a: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Project Team ( supervisors) will do the  </a:t>
            </a:r>
            <a:r>
              <a:rPr lang="en-US" sz="1600" b="1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TOPIC</a:t>
            </a: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selection – Inform you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Complete the project - Milestone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Communicate - Group member &amp; Supervisor - Participation – Record Book - Proof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Blog - Journey through project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Expecting a prototype 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spc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Project management-  Agile Sprint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700" spc="0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0273-5095-6947-964E-087390A559B9}"/>
              </a:ext>
            </a:extLst>
          </p:cNvPr>
          <p:cNvSpPr txBox="1"/>
          <p:nvPr/>
        </p:nvSpPr>
        <p:spPr>
          <a:xfrm>
            <a:off x="10784182" y="657447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sz="600" spc="3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© BELGIUM CAMPUS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24A94-6E35-4B4D-8302-9DFEA80009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662" y="5989320"/>
            <a:ext cx="981858" cy="61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465BF-2AB1-E3D3-EE0B-F015E1353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3" y="451799"/>
            <a:ext cx="30289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odern sofa against wainscot, on hardwood floor with rug">
            <a:extLst>
              <a:ext uri="{FF2B5EF4-FFF2-40B4-BE49-F238E27FC236}">
                <a16:creationId xmlns:a16="http://schemas.microsoft.com/office/drawing/2014/main" id="{B62F9801-4757-C243-B7CA-95A23E75CD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664820" y="0"/>
            <a:ext cx="6527180" cy="6858000"/>
          </a:xfrm>
          <a:prstGeom prst="rect">
            <a:avLst/>
          </a:prstGeom>
        </p:spPr>
      </p:pic>
      <p:sp>
        <p:nvSpPr>
          <p:cNvPr id="9" name="Rectangle: Top Corners Rounded 20">
            <a:extLst>
              <a:ext uri="{FF2B5EF4-FFF2-40B4-BE49-F238E27FC236}">
                <a16:creationId xmlns:a16="http://schemas.microsoft.com/office/drawing/2014/main" id="{92D6AEA4-60E6-48D3-8A9E-B2BCB3A5F348}"/>
              </a:ext>
            </a:extLst>
          </p:cNvPr>
          <p:cNvSpPr/>
          <p:nvPr/>
        </p:nvSpPr>
        <p:spPr>
          <a:xfrm rot="10800000" flipH="1" flipV="1">
            <a:off x="717204" y="619054"/>
            <a:ext cx="10720416" cy="561989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BEEE8-B293-E846-B1D3-23D87009C33A}"/>
              </a:ext>
            </a:extLst>
          </p:cNvPr>
          <p:cNvSpPr txBox="1"/>
          <p:nvPr/>
        </p:nvSpPr>
        <p:spPr>
          <a:xfrm flipH="1">
            <a:off x="2480982" y="1140169"/>
            <a:ext cx="7230032" cy="100074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80000" rIns="0" bIns="36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10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Barlow Condensed SemiBold" pitchFamily="2" charset="77"/>
                <a:ea typeface="+mn-ea"/>
                <a:cs typeface="+mn-cs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E279B-CF5F-4C8F-9FB7-C8B20CE7F127}"/>
              </a:ext>
            </a:extLst>
          </p:cNvPr>
          <p:cNvSpPr/>
          <p:nvPr/>
        </p:nvSpPr>
        <p:spPr>
          <a:xfrm>
            <a:off x="5958840" y="2199941"/>
            <a:ext cx="2743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761F6E-B54E-4F07-8DA1-0EC986A1645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5662" y="5989320"/>
            <a:ext cx="981858" cy="614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F01D2C-B054-4FEB-B458-418E0D097948}"/>
              </a:ext>
            </a:extLst>
          </p:cNvPr>
          <p:cNvSpPr txBox="1"/>
          <p:nvPr/>
        </p:nvSpPr>
        <p:spPr>
          <a:xfrm>
            <a:off x="10784182" y="6574472"/>
            <a:ext cx="1367179" cy="202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spc="1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rPr>
              <a:t>© BELGIUM CAMPUS 2021</a:t>
            </a:r>
          </a:p>
        </p:txBody>
      </p:sp>
    </p:spTree>
    <p:extLst>
      <p:ext uri="{BB962C8B-B14F-4D97-AF65-F5344CB8AC3E}">
        <p14:creationId xmlns:p14="http://schemas.microsoft.com/office/powerpoint/2010/main" val="259484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8B5C5-91C5-CBB0-33BF-8EAD85C8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77" y="1414462"/>
            <a:ext cx="9067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86366"/>
      </p:ext>
    </p:extLst>
  </p:cSld>
  <p:clrMapOvr>
    <a:masterClrMapping/>
  </p:clrMapOvr>
</p:sld>
</file>

<file path=ppt/theme/theme1.xml><?xml version="1.0" encoding="utf-8"?>
<a:theme xmlns:a="http://schemas.openxmlformats.org/drawingml/2006/main" name="Belgium Campus PPT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1E1E"/>
      </a:accent1>
      <a:accent2>
        <a:srgbClr val="49C1C1"/>
      </a:accent2>
      <a:accent3>
        <a:srgbClr val="E9C00E"/>
      </a:accent3>
      <a:accent4>
        <a:srgbClr val="DB3334"/>
      </a:accent4>
      <a:accent5>
        <a:srgbClr val="AD015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 Campus PPT Theme" id="{73D3A074-2514-FB41-B901-6330A449989E}" vid="{29AC7EEC-0CDC-1D45-8C3E-AB6F803B11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B2C3EE8D09648B4F055BC22D9D1D4" ma:contentTypeVersion="6" ma:contentTypeDescription="Create a new document." ma:contentTypeScope="" ma:versionID="f04b772a3bea87f708a844f01426316e">
  <xsd:schema xmlns:xsd="http://www.w3.org/2001/XMLSchema" xmlns:xs="http://www.w3.org/2001/XMLSchema" xmlns:p="http://schemas.microsoft.com/office/2006/metadata/properties" xmlns:ns2="b195cc4e-0967-4ff4-8014-39d0e953d6b7" xmlns:ns3="9d8c59e8-73cd-4757-b364-d55dd4ecf4f0" targetNamespace="http://schemas.microsoft.com/office/2006/metadata/properties" ma:root="true" ma:fieldsID="6c6adac7b6034281979443dc7df400ec" ns2:_="" ns3:_="">
    <xsd:import namespace="b195cc4e-0967-4ff4-8014-39d0e953d6b7"/>
    <xsd:import namespace="9d8c59e8-73cd-4757-b364-d55dd4ecf4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95cc4e-0967-4ff4-8014-39d0e953d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59e8-73cd-4757-b364-d55dd4ecf4f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5F28AF-C8B8-4DE4-ADF5-06DB7A2183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1D1C06-A742-4388-B79D-9BDFB6B774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9D163B-3E54-4C87-BB96-72C631EF88C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57132</TotalTime>
  <Words>325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Barlow Condensed Light</vt:lpstr>
      <vt:lpstr>Barlow Condensed SemiBold</vt:lpstr>
      <vt:lpstr>Bebas Neue Regular</vt:lpstr>
      <vt:lpstr>Calibri</vt:lpstr>
      <vt:lpstr>Roboto</vt:lpstr>
      <vt:lpstr>Source Sans Pro</vt:lpstr>
      <vt:lpstr>Source Sans Pro ExtraLight</vt:lpstr>
      <vt:lpstr>Source Sans Pro Light</vt:lpstr>
      <vt:lpstr>Source Sans Pro SemiBold</vt:lpstr>
      <vt:lpstr>Wingdings</vt:lpstr>
      <vt:lpstr>Belgium Campus PPT Theme</vt:lpstr>
      <vt:lpstr>PowerPoint Presentation</vt:lpstr>
      <vt:lpstr>PROJECT- 251-371-381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theory subjects</dc:title>
  <dc:creator>Edward van Niekerk</dc:creator>
  <cp:lastModifiedBy>Anila Joy</cp:lastModifiedBy>
  <cp:revision>527</cp:revision>
  <dcterms:created xsi:type="dcterms:W3CDTF">2020-11-07T10:46:25Z</dcterms:created>
  <dcterms:modified xsi:type="dcterms:W3CDTF">2022-05-09T09:41:24Z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0x010100652B2C3EE8D09648B4F055BC22D9D1D4</vt:lpwstr>
  </property>
</Properties>
</file>