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3f2afaf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63f2afa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e63f2afaf3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3f2afaf3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63f2afaf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e63f2afaf3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63f2af896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63f2af8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e63f2af896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3f2af89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63f2af8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e63f2af896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3f2af89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63f2af8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63f2af896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63f2af896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63f2af8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63f2af896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63f2af896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63f2af89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e63f2af896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3f2afaf3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63f2afa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e63f2afaf3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3f2af896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63f2af89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e63f2af896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1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3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87" name="Google Shape;8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3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4" name="Google Shape;24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8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2" name="Google Shape;62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9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0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9" name="Google Shape;69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0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Arial"/>
              <a:buNone/>
            </a:pPr>
            <a:r>
              <a:rPr b="0" lang="en-US" sz="5000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Detection of Human Biological Emotions using OpenCV and TensorFlow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7275" y="4857750"/>
            <a:ext cx="5500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Seminar IV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Prof.: D. J. Choudhari 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HOD,Computer Science and Engineering , GCOEC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957875" y="4167600"/>
            <a:ext cx="2886000" cy="24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500">
                <a:solidFill>
                  <a:schemeClr val="accent1"/>
                </a:solidFill>
              </a:rPr>
              <a:t>Presentators:</a:t>
            </a:r>
            <a:endParaRPr sz="1500"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>
                <a:solidFill>
                  <a:schemeClr val="accent1"/>
                </a:solidFill>
              </a:rPr>
              <a:t>	Sagar Ramrao Bharad </a:t>
            </a:r>
            <a:endParaRPr sz="1500"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>
                <a:solidFill>
                  <a:schemeClr val="accent1"/>
                </a:solidFill>
              </a:rPr>
              <a:t>	Prashish Gautam Borkar </a:t>
            </a:r>
            <a:endParaRPr sz="1500"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>
                <a:solidFill>
                  <a:schemeClr val="accent1"/>
                </a:solidFill>
              </a:rPr>
              <a:t>	Shreya Bhojraj Gawali </a:t>
            </a:r>
            <a:endParaRPr sz="1500"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>
                <a:solidFill>
                  <a:schemeClr val="accent1"/>
                </a:solidFill>
              </a:rPr>
              <a:t>	Janhavi Jayant Karande</a:t>
            </a:r>
            <a:endParaRPr sz="1500"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>
                <a:solidFill>
                  <a:schemeClr val="accent1"/>
                </a:solidFill>
              </a:rPr>
              <a:t>	AnilKumar Ramji Sharma 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25" y="821174"/>
            <a:ext cx="8174351" cy="537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211275" y="68075"/>
            <a:ext cx="8044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Project Demo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01575" y="1852600"/>
            <a:ext cx="765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 live emotion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recognition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demo using the system.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Webcam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video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capture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Still image capture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 Motion video capture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40650" y="0"/>
            <a:ext cx="90813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Hardware/Software Requirement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432350" y="1837100"/>
            <a:ext cx="8915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Calibri"/>
              <a:buChar char="🠶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Hardware specification: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Processor:   	Intel i5 1.2 GHz or higher AMD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Ryzen 3 2.0 GHz or higher 	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Ram:   		8 GB DDR4 2400 MHz or higher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Host OS: 		Windows 7 SP1, Ubuntu Linux 16.07 or higher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with webcam support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Calibri"/>
              <a:buChar char="🠶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Software specification: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Calibri"/>
              <a:buChar char="o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Front-End:   						Python, C++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Development Environment:  			JetBrains Pycharm 2020.2.1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Calibri"/>
              <a:buChar char="o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Back-End:  							OpenCV 2.4.13.7, TensorFlow Core 2.3.0 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UI Interfacing:  					PyQt, Tk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VCS (Version Control System): 		Local – Git 2.27    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					Cloud- Microsoft Github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691426" y="2819400"/>
            <a:ext cx="7760572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9400" y="0"/>
            <a:ext cx="78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1803875"/>
            <a:ext cx="80625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Human emotions are natural expressions that people tend to make naturally, instead of any conscious effort that is accompanied by the reflexing of facial muscles.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descr="D:\compiler design\diag1 (1).png"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1" y="3200374"/>
            <a:ext cx="8062499" cy="127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451350" y="1797801"/>
            <a:ext cx="7848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0" y="-1"/>
            <a:ext cx="768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Project Structure and Modules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11550" y="1917650"/>
            <a:ext cx="7985400" cy="4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endParaRPr b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preprocessing the data set acquired to train the model is extracted cleaned and converted into 48*48 pixel data images.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Generation and Training:</a:t>
            </a:r>
            <a:endParaRPr b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model is created using Tensorflow API which  will be trained on Preprocessing Data and then used to predict emotion.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 Prediction:</a:t>
            </a:r>
            <a:endParaRPr b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trained model (neural network) is provided  image data from video source and know patterns are inferred from it. 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92525" y="1397600"/>
            <a:ext cx="73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66300" y="731300"/>
            <a:ext cx="716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system consists of three modules as</a:t>
            </a: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Preprocessing, Model Generation and Training, Emotion Prediction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0" y="0"/>
            <a:ext cx="76887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Validation and Optimization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83900" y="1692899"/>
            <a:ext cx="77733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system was optimized  using different loss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model optimizer algorithm.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model used categorical cross-entropy and Adam as loss function and model optimizer algorithm,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gave an accuracy of 0.6385 and validation accuracy of 0.5968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4750"/>
            <a:ext cx="9144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771525" y="747950"/>
            <a:ext cx="718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Then on changing loss function to sparse_categorical_crossentropy  the model reported accuracy of 0.6512 and validation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of 0.6150.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3" y="1680425"/>
            <a:ext cx="9048476" cy="30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3" y="3103875"/>
            <a:ext cx="9068475" cy="30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520025" y="1595475"/>
            <a:ext cx="8981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Again when the model was optimized and Nadam model optimizer with categorical cross entropy as loss function gave 0.7324 of accuracy and 0.6218 of validation accuracy.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much higher than previous optimizations.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i.e. Growth of 9.39 from initial model to final model.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67950" y="115125"/>
            <a:ext cx="76164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US" sz="2400">
                <a:latin typeface="Calibri"/>
                <a:ea typeface="Calibri"/>
                <a:cs typeface="Calibri"/>
                <a:sym typeface="Calibri"/>
              </a:rPr>
              <a:t>Working</a:t>
            </a:r>
            <a:endParaRPr b="0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86575" y="585823"/>
            <a:ext cx="8026500" cy="1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uses two video source for emotion detection , one integrated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webcam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and another recorded video.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Data flow diagram of System is as: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nil Sharma\Pictures\Screenshots\Screenshot (181).png"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38" y="1770325"/>
            <a:ext cx="7394637" cy="49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9425" y="35700"/>
            <a:ext cx="5622300" cy="67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292525" y="2145150"/>
            <a:ext cx="240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Lato"/>
                <a:ea typeface="Lato"/>
                <a:cs typeface="Lato"/>
                <a:sym typeface="Lato"/>
              </a:rPr>
              <a:t>Data Flow Diagram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97500" y="146250"/>
            <a:ext cx="245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825" y="878425"/>
            <a:ext cx="4443175" cy="401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95238"/>
            <a:ext cx="4700824" cy="355666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1533000" y="5444150"/>
            <a:ext cx="60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Emotion detected by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