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490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87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97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2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6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722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304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8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3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C442-D8E4-4005-B583-B43DF4FDCA99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B66-EF09-4F5B-9DF5-F8FFF9370F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10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voiture-de-sport-voiture-roadster-1468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рух автомобіля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Анімаційні ефекти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6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29E9C6-9FAB-479E-A154-CEF45F047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96034">
            <a:off x="8390694" y="4187561"/>
            <a:ext cx="3628800" cy="1814400"/>
          </a:xfrm>
          <a:prstGeom prst="rect">
            <a:avLst/>
          </a:prstGeom>
        </p:spPr>
      </p:pic>
      <p:pic>
        <p:nvPicPr>
          <p:cNvPr id="1028" name="Picture 4" descr="Машина на прозрачном фоне - 74 фот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4" y="867455"/>
            <a:ext cx="31146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7000" decel="1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2383 -4.07407E-6 L -0.12383 -0.00023 C -0.128 -0.00023 -0.13177 -0.00046 -0.13594 -0.00069 C -0.13841 -0.00092 -0.14688 -0.00115 -0.14909 -0.00138 C -0.16081 -0.00162 -0.1638 -0.00162 -0.17734 -0.00185 C -0.18034 -0.00208 -0.18307 -0.00231 -0.18633 -0.00254 C -0.19154 -0.00254 -0.19701 -0.00254 -0.20234 -0.00277 C -0.20638 -0.00277 -0.21029 -0.00301 -0.21419 -0.00301 C -0.22344 -0.00347 -0.22096 -0.00347 -0.23646 -0.00393 C -0.24635 -0.00416 -0.26602 -0.00439 -0.26602 -0.00463 C -0.27565 -0.00486 -0.27474 -0.00486 -0.28815 -0.00532 C -0.29362 -0.00532 -0.3082 -0.00555 -0.31341 -0.00578 C -0.34219 -0.00648 -0.30651 -0.00578 -0.36224 -0.00671 L -0.7737 -0.00601 C -0.77774 -0.00601 -0.78125 -0.00555 -0.78529 -0.00555 L -0.79857 -0.00532 C -0.81172 -0.00439 -0.80287 -0.00486 -0.83112 -0.00463 L -0.87708 -0.00439 C -0.91771 -0.00324 -0.85664 -0.00509 -0.89792 -0.00347 C -0.90456 -0.00324 -0.91159 -0.00324 -0.91862 -0.00301 L -0.95391 -0.00208 C -0.95846 -0.00208 -0.96276 -0.00208 -0.96719 -0.00185 C -0.97448 -0.00162 -0.97305 -0.00185 -0.97747 -0.00138 " pathEditMode="relative" rAng="0" ptsTypes="AAAAAAAAAAAAAAAA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82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6185 -3.33333E-6 L 1.0405 -0.002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 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2-сторонній рух  автомобілів </dc:title>
  <dc:creator>HOME</dc:creator>
  <cp:lastModifiedBy>HOME</cp:lastModifiedBy>
  <cp:revision>2</cp:revision>
  <dcterms:created xsi:type="dcterms:W3CDTF">2023-05-09T12:16:33Z</dcterms:created>
  <dcterms:modified xsi:type="dcterms:W3CDTF">2023-05-09T12:28:33Z</dcterms:modified>
</cp:coreProperties>
</file>