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C1098-0169-44A5-9A6B-CB96DF65944A}" v="1" dt="2023-11-13T21:54:00.389"/>
    <p1510:client id="{FEB2EA7B-DF26-45A6-99DE-1E503E44D4F6}" v="1394" dt="2023-11-06T19:08:51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ость" userId="cf2d56037ada4372" providerId="Windows Live" clId="Web-{FEB2EA7B-DF26-45A6-99DE-1E503E44D4F6}"/>
    <pc:docChg chg="addSld delSld modSld sldOrd">
      <pc:chgData name="Гость" userId="cf2d56037ada4372" providerId="Windows Live" clId="Web-{FEB2EA7B-DF26-45A6-99DE-1E503E44D4F6}" dt="2023-11-06T19:08:51.322" v="1362" actId="20577"/>
      <pc:docMkLst>
        <pc:docMk/>
      </pc:docMkLst>
      <pc:sldChg chg="modSp">
        <pc:chgData name="Гость" userId="cf2d56037ada4372" providerId="Windows Live" clId="Web-{FEB2EA7B-DF26-45A6-99DE-1E503E44D4F6}" dt="2023-10-30T18:20:12.937" v="106" actId="20577"/>
        <pc:sldMkLst>
          <pc:docMk/>
          <pc:sldMk cId="1351651579" sldId="256"/>
        </pc:sldMkLst>
        <pc:spChg chg="mod">
          <ac:chgData name="Гость" userId="cf2d56037ada4372" providerId="Windows Live" clId="Web-{FEB2EA7B-DF26-45A6-99DE-1E503E44D4F6}" dt="2023-10-30T18:20:12.937" v="106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ость" userId="cf2d56037ada4372" providerId="Windows Live" clId="Web-{FEB2EA7B-DF26-45A6-99DE-1E503E44D4F6}" dt="2023-10-30T18:20:02.171" v="104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new mod setBg">
        <pc:chgData name="Гость" userId="cf2d56037ada4372" providerId="Windows Live" clId="Web-{FEB2EA7B-DF26-45A6-99DE-1E503E44D4F6}" dt="2023-10-30T21:00:28.525" v="521" actId="20577"/>
        <pc:sldMkLst>
          <pc:docMk/>
          <pc:sldMk cId="1285163517" sldId="257"/>
        </pc:sldMkLst>
        <pc:spChg chg="mod ord">
          <ac:chgData name="Гость" userId="cf2d56037ada4372" providerId="Windows Live" clId="Web-{FEB2EA7B-DF26-45A6-99DE-1E503E44D4F6}" dt="2023-10-30T21:00:28.525" v="521" actId="20577"/>
          <ac:spMkLst>
            <pc:docMk/>
            <pc:sldMk cId="1285163517" sldId="257"/>
            <ac:spMk id="2" creationId="{4B238187-9C12-11F7-324E-360A0BD477AF}"/>
          </ac:spMkLst>
        </pc:spChg>
        <pc:spChg chg="del">
          <ac:chgData name="Гость" userId="cf2d56037ada4372" providerId="Windows Live" clId="Web-{FEB2EA7B-DF26-45A6-99DE-1E503E44D4F6}" dt="2023-10-30T18:21:56.179" v="116"/>
          <ac:spMkLst>
            <pc:docMk/>
            <pc:sldMk cId="1285163517" sldId="257"/>
            <ac:spMk id="3" creationId="{A12D9885-AE67-4A35-C609-93DDE15FA781}"/>
          </ac:spMkLst>
        </pc:spChg>
        <pc:spChg chg="add del">
          <ac:chgData name="Гость" userId="cf2d56037ada4372" providerId="Windows Live" clId="Web-{FEB2EA7B-DF26-45A6-99DE-1E503E44D4F6}" dt="2023-10-30T18:22:47.526" v="120"/>
          <ac:spMkLst>
            <pc:docMk/>
            <pc:sldMk cId="1285163517" sldId="257"/>
            <ac:spMk id="10" creationId="{3B47FC9C-2ED3-4100-A4EF-E8CDFEE106C9}"/>
          </ac:spMkLst>
        </pc:spChg>
        <pc:spChg chg="add del">
          <ac:chgData name="Гость" userId="cf2d56037ada4372" providerId="Windows Live" clId="Web-{FEB2EA7B-DF26-45A6-99DE-1E503E44D4F6}" dt="2023-10-30T18:41:38.124" v="140"/>
          <ac:spMkLst>
            <pc:docMk/>
            <pc:sldMk cId="1285163517" sldId="257"/>
            <ac:spMk id="11" creationId="{F7CEADD9-6625-9CD1-E014-69A93375E2FF}"/>
          </ac:spMkLst>
        </pc:spChg>
        <pc:grpChg chg="add del">
          <ac:chgData name="Гость" userId="cf2d56037ada4372" providerId="Windows Live" clId="Web-{FEB2EA7B-DF26-45A6-99DE-1E503E44D4F6}" dt="2023-10-30T18:41:38.124" v="140"/>
          <ac:grpSpMkLst>
            <pc:docMk/>
            <pc:sldMk cId="1285163517" sldId="257"/>
            <ac:grpSpMk id="14" creationId="{8D4A50DE-FA8B-E462-0A25-1485F0471929}"/>
          </ac:grpSpMkLst>
        </pc:grpChg>
        <pc:picChg chg="add mod ord">
          <ac:chgData name="Гость" userId="cf2d56037ada4372" providerId="Windows Live" clId="Web-{FEB2EA7B-DF26-45A6-99DE-1E503E44D4F6}" dt="2023-10-30T18:46:50.334" v="190" actId="1076"/>
          <ac:picMkLst>
            <pc:docMk/>
            <pc:sldMk cId="1285163517" sldId="257"/>
            <ac:picMk id="4" creationId="{D580873A-78D6-B24F-61FD-30870F490983}"/>
          </ac:picMkLst>
        </pc:picChg>
        <pc:picChg chg="add del mod">
          <ac:chgData name="Гость" userId="cf2d56037ada4372" providerId="Windows Live" clId="Web-{FEB2EA7B-DF26-45A6-99DE-1E503E44D4F6}" dt="2023-10-30T19:35:18.670" v="320"/>
          <ac:picMkLst>
            <pc:docMk/>
            <pc:sldMk cId="1285163517" sldId="257"/>
            <ac:picMk id="5" creationId="{26640119-F073-87D5-F493-E1EF55FF4948}"/>
          </ac:picMkLst>
        </pc:picChg>
        <pc:picChg chg="add mod">
          <ac:chgData name="Гость" userId="cf2d56037ada4372" providerId="Windows Live" clId="Web-{FEB2EA7B-DF26-45A6-99DE-1E503E44D4F6}" dt="2023-10-30T18:47:31.150" v="197" actId="1076"/>
          <ac:picMkLst>
            <pc:docMk/>
            <pc:sldMk cId="1285163517" sldId="257"/>
            <ac:picMk id="6" creationId="{8F751B22-12C4-8C5C-8461-74C81A6FDA89}"/>
          </ac:picMkLst>
        </pc:picChg>
        <pc:picChg chg="add mod">
          <ac:chgData name="Гость" userId="cf2d56037ada4372" providerId="Windows Live" clId="Web-{FEB2EA7B-DF26-45A6-99DE-1E503E44D4F6}" dt="2023-10-30T18:53:48.599" v="209" actId="1076"/>
          <ac:picMkLst>
            <pc:docMk/>
            <pc:sldMk cId="1285163517" sldId="257"/>
            <ac:picMk id="7" creationId="{43A78472-E222-BD4B-5C99-B000C292171B}"/>
          </ac:picMkLst>
        </pc:picChg>
        <pc:picChg chg="add del mod">
          <ac:chgData name="Гость" userId="cf2d56037ada4372" providerId="Windows Live" clId="Web-{FEB2EA7B-DF26-45A6-99DE-1E503E44D4F6}" dt="2023-10-30T18:39:35.412" v="127"/>
          <ac:picMkLst>
            <pc:docMk/>
            <pc:sldMk cId="1285163517" sldId="257"/>
            <ac:picMk id="8" creationId="{11DD1EF5-CA11-CF0C-3543-5FE46FBC015B}"/>
          </ac:picMkLst>
        </pc:picChg>
        <pc:picChg chg="add mod">
          <ac:chgData name="Гость" userId="cf2d56037ada4372" providerId="Windows Live" clId="Web-{FEB2EA7B-DF26-45A6-99DE-1E503E44D4F6}" dt="2023-10-30T18:53:45.255" v="208" actId="1076"/>
          <ac:picMkLst>
            <pc:docMk/>
            <pc:sldMk cId="1285163517" sldId="257"/>
            <ac:picMk id="9" creationId="{BC56DD81-3DB4-31CD-3E96-956CFE1D4E5B}"/>
          </ac:picMkLst>
        </pc:picChg>
      </pc:sldChg>
      <pc:sldChg chg="addSp delSp modSp new mod setBg">
        <pc:chgData name="Гость" userId="cf2d56037ada4372" providerId="Windows Live" clId="Web-{FEB2EA7B-DF26-45A6-99DE-1E503E44D4F6}" dt="2023-10-30T18:57:54.429" v="236" actId="1076"/>
        <pc:sldMkLst>
          <pc:docMk/>
          <pc:sldMk cId="2680297702" sldId="258"/>
        </pc:sldMkLst>
        <pc:spChg chg="add del mod">
          <ac:chgData name="Гость" userId="cf2d56037ada4372" providerId="Windows Live" clId="Web-{FEB2EA7B-DF26-45A6-99DE-1E503E44D4F6}" dt="2023-10-30T18:57:27.990" v="233"/>
          <ac:spMkLst>
            <pc:docMk/>
            <pc:sldMk cId="2680297702" sldId="258"/>
            <ac:spMk id="2" creationId="{72F01CF5-4ABE-FD3C-0219-3DFAD9362993}"/>
          </ac:spMkLst>
        </pc:spChg>
        <pc:spChg chg="del">
          <ac:chgData name="Гость" userId="cf2d56037ada4372" providerId="Windows Live" clId="Web-{FEB2EA7B-DF26-45A6-99DE-1E503E44D4F6}" dt="2023-10-30T18:39:43.756" v="128"/>
          <ac:spMkLst>
            <pc:docMk/>
            <pc:sldMk cId="2680297702" sldId="258"/>
            <ac:spMk id="3" creationId="{32288891-FF9F-784D-F284-B07BCA62B12B}"/>
          </ac:spMkLst>
        </pc:spChg>
        <pc:spChg chg="add del">
          <ac:chgData name="Гость" userId="cf2d56037ada4372" providerId="Windows Live" clId="Web-{FEB2EA7B-DF26-45A6-99DE-1E503E44D4F6}" dt="2023-10-30T18:57:27.990" v="232"/>
          <ac:spMkLst>
            <pc:docMk/>
            <pc:sldMk cId="2680297702" sldId="258"/>
            <ac:spMk id="9" creationId="{D4771268-CB57-404A-9271-370EB28F6090}"/>
          </ac:spMkLst>
        </pc:spChg>
        <pc:spChg chg="add">
          <ac:chgData name="Гость" userId="cf2d56037ada4372" providerId="Windows Live" clId="Web-{FEB2EA7B-DF26-45A6-99DE-1E503E44D4F6}" dt="2023-10-30T18:57:27.990" v="233"/>
          <ac:spMkLst>
            <pc:docMk/>
            <pc:sldMk cId="2680297702" sldId="258"/>
            <ac:spMk id="11" creationId="{A4AC5506-6312-4701-8D3C-40187889A947}"/>
          </ac:spMkLst>
        </pc:spChg>
        <pc:picChg chg="add mod ord">
          <ac:chgData name="Гость" userId="cf2d56037ada4372" providerId="Windows Live" clId="Web-{FEB2EA7B-DF26-45A6-99DE-1E503E44D4F6}" dt="2023-10-30T18:57:54.429" v="236" actId="1076"/>
          <ac:picMkLst>
            <pc:docMk/>
            <pc:sldMk cId="2680297702" sldId="258"/>
            <ac:picMk id="4" creationId="{0FE3EEB9-6AEA-E5DA-346C-C7FAC70FE016}"/>
          </ac:picMkLst>
        </pc:picChg>
      </pc:sldChg>
      <pc:sldChg chg="addSp delSp modSp new">
        <pc:chgData name="Гость" userId="cf2d56037ada4372" providerId="Windows Live" clId="Web-{FEB2EA7B-DF26-45A6-99DE-1E503E44D4F6}" dt="2023-10-30T20:59:03.914" v="496" actId="20577"/>
        <pc:sldMkLst>
          <pc:docMk/>
          <pc:sldMk cId="4143813291" sldId="259"/>
        </pc:sldMkLst>
        <pc:spChg chg="mod">
          <ac:chgData name="Гость" userId="cf2d56037ada4372" providerId="Windows Live" clId="Web-{FEB2EA7B-DF26-45A6-99DE-1E503E44D4F6}" dt="2023-10-30T20:59:03.914" v="496" actId="20577"/>
          <ac:spMkLst>
            <pc:docMk/>
            <pc:sldMk cId="4143813291" sldId="259"/>
            <ac:spMk id="2" creationId="{7299A5E2-FD18-80E5-A5DD-2F52D8D6FA1A}"/>
          </ac:spMkLst>
        </pc:spChg>
        <pc:spChg chg="del">
          <ac:chgData name="Гость" userId="cf2d56037ada4372" providerId="Windows Live" clId="Web-{FEB2EA7B-DF26-45A6-99DE-1E503E44D4F6}" dt="2023-10-30T19:06:35.514" v="237"/>
          <ac:spMkLst>
            <pc:docMk/>
            <pc:sldMk cId="4143813291" sldId="259"/>
            <ac:spMk id="3" creationId="{AAA62192-03E0-43DD-862A-294EBA76CB8F}"/>
          </ac:spMkLst>
        </pc:spChg>
        <pc:picChg chg="add mod ord">
          <ac:chgData name="Гость" userId="cf2d56037ada4372" providerId="Windows Live" clId="Web-{FEB2EA7B-DF26-45A6-99DE-1E503E44D4F6}" dt="2023-10-30T19:06:40.014" v="238" actId="1076"/>
          <ac:picMkLst>
            <pc:docMk/>
            <pc:sldMk cId="4143813291" sldId="259"/>
            <ac:picMk id="4" creationId="{8174954C-E00A-6019-9195-4196EF955C98}"/>
          </ac:picMkLst>
        </pc:picChg>
        <pc:picChg chg="add mod">
          <ac:chgData name="Гость" userId="cf2d56037ada4372" providerId="Windows Live" clId="Web-{FEB2EA7B-DF26-45A6-99DE-1E503E44D4F6}" dt="2023-10-30T19:08:07.614" v="243" actId="1076"/>
          <ac:picMkLst>
            <pc:docMk/>
            <pc:sldMk cId="4143813291" sldId="259"/>
            <ac:picMk id="5" creationId="{1A1F15F9-0F25-A343-2A23-A8552E08F3DE}"/>
          </ac:picMkLst>
        </pc:picChg>
        <pc:picChg chg="add mod">
          <ac:chgData name="Гость" userId="cf2d56037ada4372" providerId="Windows Live" clId="Web-{FEB2EA7B-DF26-45A6-99DE-1E503E44D4F6}" dt="2023-10-30T19:10:18.342" v="248" actId="1076"/>
          <ac:picMkLst>
            <pc:docMk/>
            <pc:sldMk cId="4143813291" sldId="259"/>
            <ac:picMk id="6" creationId="{DF9F698A-FA64-E362-FA04-81598266FD2C}"/>
          </ac:picMkLst>
        </pc:picChg>
      </pc:sldChg>
      <pc:sldChg chg="addSp delSp modSp new">
        <pc:chgData name="Гость" userId="cf2d56037ada4372" providerId="Windows Live" clId="Web-{FEB2EA7B-DF26-45A6-99DE-1E503E44D4F6}" dt="2023-10-30T19:38:07.901" v="328" actId="1076"/>
        <pc:sldMkLst>
          <pc:docMk/>
          <pc:sldMk cId="2124530467" sldId="260"/>
        </pc:sldMkLst>
        <pc:spChg chg="mod">
          <ac:chgData name="Гость" userId="cf2d56037ada4372" providerId="Windows Live" clId="Web-{FEB2EA7B-DF26-45A6-99DE-1E503E44D4F6}" dt="2023-10-30T19:16:56.027" v="274" actId="1076"/>
          <ac:spMkLst>
            <pc:docMk/>
            <pc:sldMk cId="2124530467" sldId="260"/>
            <ac:spMk id="2" creationId="{243DF110-2884-DAF7-0E6C-48F7BBFA25D9}"/>
          </ac:spMkLst>
        </pc:spChg>
        <pc:spChg chg="del">
          <ac:chgData name="Гость" userId="cf2d56037ada4372" providerId="Windows Live" clId="Web-{FEB2EA7B-DF26-45A6-99DE-1E503E44D4F6}" dt="2023-10-30T19:13:32.778" v="263"/>
          <ac:spMkLst>
            <pc:docMk/>
            <pc:sldMk cId="2124530467" sldId="260"/>
            <ac:spMk id="3" creationId="{A4874C88-B61C-367C-8FDB-E00FC138C31E}"/>
          </ac:spMkLst>
        </pc:spChg>
        <pc:spChg chg="add del mod">
          <ac:chgData name="Гость" userId="cf2d56037ada4372" providerId="Windows Live" clId="Web-{FEB2EA7B-DF26-45A6-99DE-1E503E44D4F6}" dt="2023-10-30T19:37:37.555" v="323"/>
          <ac:spMkLst>
            <pc:docMk/>
            <pc:sldMk cId="2124530467" sldId="260"/>
            <ac:spMk id="6" creationId="{FB34F8B9-236D-84EF-F4C2-C24C57EDDCFB}"/>
          </ac:spMkLst>
        </pc:spChg>
        <pc:spChg chg="add del mod">
          <ac:chgData name="Гость" userId="cf2d56037ada4372" providerId="Windows Live" clId="Web-{FEB2EA7B-DF26-45A6-99DE-1E503E44D4F6}" dt="2023-10-30T19:37:49.493" v="325"/>
          <ac:spMkLst>
            <pc:docMk/>
            <pc:sldMk cId="2124530467" sldId="260"/>
            <ac:spMk id="9" creationId="{87D78B94-9CD8-6F46-1515-043B1BB6B164}"/>
          </ac:spMkLst>
        </pc:spChg>
        <pc:picChg chg="add del mod ord">
          <ac:chgData name="Гость" userId="cf2d56037ada4372" providerId="Windows Live" clId="Web-{FEB2EA7B-DF26-45A6-99DE-1E503E44D4F6}" dt="2023-10-30T19:37:35.148" v="322"/>
          <ac:picMkLst>
            <pc:docMk/>
            <pc:sldMk cId="2124530467" sldId="260"/>
            <ac:picMk id="4" creationId="{5C5A7A58-C33D-3EA1-9BE2-FFB179E053D4}"/>
          </ac:picMkLst>
        </pc:picChg>
        <pc:picChg chg="add del mod ord">
          <ac:chgData name="Гость" userId="cf2d56037ada4372" providerId="Windows Live" clId="Web-{FEB2EA7B-DF26-45A6-99DE-1E503E44D4F6}" dt="2023-10-30T19:37:42.039" v="324"/>
          <ac:picMkLst>
            <pc:docMk/>
            <pc:sldMk cId="2124530467" sldId="260"/>
            <ac:picMk id="7" creationId="{5949E9E3-4F06-5082-52E1-CF63DB3E537A}"/>
          </ac:picMkLst>
        </pc:picChg>
        <pc:picChg chg="add mod ord">
          <ac:chgData name="Гость" userId="cf2d56037ada4372" providerId="Windows Live" clId="Web-{FEB2EA7B-DF26-45A6-99DE-1E503E44D4F6}" dt="2023-10-30T19:38:07.901" v="328" actId="1076"/>
          <ac:picMkLst>
            <pc:docMk/>
            <pc:sldMk cId="2124530467" sldId="260"/>
            <ac:picMk id="10" creationId="{302EC080-CE0B-7DE8-E041-686865C45E18}"/>
          </ac:picMkLst>
        </pc:picChg>
      </pc:sldChg>
      <pc:sldChg chg="new del">
        <pc:chgData name="Гость" userId="cf2d56037ada4372" providerId="Windows Live" clId="Web-{FEB2EA7B-DF26-45A6-99DE-1E503E44D4F6}" dt="2023-10-30T19:27:04.025" v="279"/>
        <pc:sldMkLst>
          <pc:docMk/>
          <pc:sldMk cId="2412859475" sldId="261"/>
        </pc:sldMkLst>
      </pc:sldChg>
      <pc:sldChg chg="addSp delSp modSp new ord">
        <pc:chgData name="Гость" userId="cf2d56037ada4372" providerId="Windows Live" clId="Web-{FEB2EA7B-DF26-45A6-99DE-1E503E44D4F6}" dt="2023-10-30T19:34:18.587" v="306" actId="20577"/>
        <pc:sldMkLst>
          <pc:docMk/>
          <pc:sldMk cId="4070724256" sldId="261"/>
        </pc:sldMkLst>
        <pc:spChg chg="mod">
          <ac:chgData name="Гость" userId="cf2d56037ada4372" providerId="Windows Live" clId="Web-{FEB2EA7B-DF26-45A6-99DE-1E503E44D4F6}" dt="2023-10-30T19:34:18.587" v="306" actId="20577"/>
          <ac:spMkLst>
            <pc:docMk/>
            <pc:sldMk cId="4070724256" sldId="261"/>
            <ac:spMk id="2" creationId="{469A763E-0E7E-F0E2-04BB-2CD91DD918FE}"/>
          </ac:spMkLst>
        </pc:spChg>
        <pc:spChg chg="del">
          <ac:chgData name="Гость" userId="cf2d56037ada4372" providerId="Windows Live" clId="Web-{FEB2EA7B-DF26-45A6-99DE-1E503E44D4F6}" dt="2023-10-30T19:30:24.211" v="287"/>
          <ac:spMkLst>
            <pc:docMk/>
            <pc:sldMk cId="4070724256" sldId="261"/>
            <ac:spMk id="3" creationId="{FEDA3348-70FB-6E50-8920-16403B0876F5}"/>
          </ac:spMkLst>
        </pc:spChg>
        <pc:picChg chg="add mod ord">
          <ac:chgData name="Гость" userId="cf2d56037ada4372" providerId="Windows Live" clId="Web-{FEB2EA7B-DF26-45A6-99DE-1E503E44D4F6}" dt="2023-10-30T19:30:27.477" v="288" actId="1076"/>
          <ac:picMkLst>
            <pc:docMk/>
            <pc:sldMk cId="4070724256" sldId="261"/>
            <ac:picMk id="4" creationId="{EBE4BCB1-053B-81EA-6E5D-4EF9B0EAC9D5}"/>
          </ac:picMkLst>
        </pc:picChg>
        <pc:picChg chg="add mod">
          <ac:chgData name="Гость" userId="cf2d56037ada4372" providerId="Windows Live" clId="Web-{FEB2EA7B-DF26-45A6-99DE-1E503E44D4F6}" dt="2023-10-30T19:32:56.128" v="293" actId="1076"/>
          <ac:picMkLst>
            <pc:docMk/>
            <pc:sldMk cId="4070724256" sldId="261"/>
            <ac:picMk id="5" creationId="{29F0CBFE-6B7E-258A-A4D6-E7DF552BA8A8}"/>
          </ac:picMkLst>
        </pc:picChg>
      </pc:sldChg>
      <pc:sldChg chg="new del">
        <pc:chgData name="Гость" userId="cf2d56037ada4372" providerId="Windows Live" clId="Web-{FEB2EA7B-DF26-45A6-99DE-1E503E44D4F6}" dt="2023-10-30T19:27:03.446" v="278"/>
        <pc:sldMkLst>
          <pc:docMk/>
          <pc:sldMk cId="2291312830" sldId="262"/>
        </pc:sldMkLst>
      </pc:sldChg>
      <pc:sldChg chg="addSp delSp modSp new">
        <pc:chgData name="Гость" userId="cf2d56037ada4372" providerId="Windows Live" clId="Web-{FEB2EA7B-DF26-45A6-99DE-1E503E44D4F6}" dt="2023-10-30T20:57:43.850" v="477" actId="20577"/>
        <pc:sldMkLst>
          <pc:docMk/>
          <pc:sldMk cId="3149945259" sldId="262"/>
        </pc:sldMkLst>
        <pc:spChg chg="mod">
          <ac:chgData name="Гость" userId="cf2d56037ada4372" providerId="Windows Live" clId="Web-{FEB2EA7B-DF26-45A6-99DE-1E503E44D4F6}" dt="2023-10-30T20:57:43.850" v="477" actId="20577"/>
          <ac:spMkLst>
            <pc:docMk/>
            <pc:sldMk cId="3149945259" sldId="262"/>
            <ac:spMk id="2" creationId="{B0C7B92E-9F37-E082-C286-9579687279A9}"/>
          </ac:spMkLst>
        </pc:spChg>
        <pc:spChg chg="del">
          <ac:chgData name="Гость" userId="cf2d56037ada4372" providerId="Windows Live" clId="Web-{FEB2EA7B-DF26-45A6-99DE-1E503E44D4F6}" dt="2023-10-30T20:18:47.189" v="329"/>
          <ac:spMkLst>
            <pc:docMk/>
            <pc:sldMk cId="3149945259" sldId="262"/>
            <ac:spMk id="3" creationId="{FBCBCD6A-D397-1502-5093-413936939964}"/>
          </ac:spMkLst>
        </pc:spChg>
        <pc:picChg chg="add mod ord">
          <ac:chgData name="Гость" userId="cf2d56037ada4372" providerId="Windows Live" clId="Web-{FEB2EA7B-DF26-45A6-99DE-1E503E44D4F6}" dt="2023-10-30T20:41:09.359" v="361" actId="1076"/>
          <ac:picMkLst>
            <pc:docMk/>
            <pc:sldMk cId="3149945259" sldId="262"/>
            <ac:picMk id="4" creationId="{6FF75564-ABE2-A8FA-6003-8322235C15DF}"/>
          </ac:picMkLst>
        </pc:picChg>
        <pc:picChg chg="add mod">
          <ac:chgData name="Гость" userId="cf2d56037ada4372" providerId="Windows Live" clId="Web-{FEB2EA7B-DF26-45A6-99DE-1E503E44D4F6}" dt="2023-10-30T20:41:12.328" v="362" actId="1076"/>
          <ac:picMkLst>
            <pc:docMk/>
            <pc:sldMk cId="3149945259" sldId="262"/>
            <ac:picMk id="5" creationId="{F902E20A-C1EB-266C-EF8B-CAEFB441E4BF}"/>
          </ac:picMkLst>
        </pc:picChg>
        <pc:picChg chg="add mod">
          <ac:chgData name="Гость" userId="cf2d56037ada4372" providerId="Windows Live" clId="Web-{FEB2EA7B-DF26-45A6-99DE-1E503E44D4F6}" dt="2023-10-30T20:41:17.609" v="363" actId="1076"/>
          <ac:picMkLst>
            <pc:docMk/>
            <pc:sldMk cId="3149945259" sldId="262"/>
            <ac:picMk id="6" creationId="{9EE1D4C3-5BD9-F42A-19C6-2B57D8DCAB00}"/>
          </ac:picMkLst>
        </pc:picChg>
      </pc:sldChg>
      <pc:sldChg chg="addSp delSp modSp new ord">
        <pc:chgData name="Гость" userId="cf2d56037ada4372" providerId="Windows Live" clId="Web-{FEB2EA7B-DF26-45A6-99DE-1E503E44D4F6}" dt="2023-10-30T20:56:36.020" v="454" actId="20577"/>
        <pc:sldMkLst>
          <pc:docMk/>
          <pc:sldMk cId="1646583482" sldId="263"/>
        </pc:sldMkLst>
        <pc:spChg chg="mod">
          <ac:chgData name="Гость" userId="cf2d56037ada4372" providerId="Windows Live" clId="Web-{FEB2EA7B-DF26-45A6-99DE-1E503E44D4F6}" dt="2023-10-30T20:56:36.020" v="454" actId="20577"/>
          <ac:spMkLst>
            <pc:docMk/>
            <pc:sldMk cId="1646583482" sldId="263"/>
            <ac:spMk id="2" creationId="{36C23A4D-13C1-26CB-C2EA-8E07B62A8C67}"/>
          </ac:spMkLst>
        </pc:spChg>
        <pc:spChg chg="add del">
          <ac:chgData name="Гость" userId="cf2d56037ada4372" providerId="Windows Live" clId="Web-{FEB2EA7B-DF26-45A6-99DE-1E503E44D4F6}" dt="2023-10-30T20:51:55.717" v="396"/>
          <ac:spMkLst>
            <pc:docMk/>
            <pc:sldMk cId="1646583482" sldId="263"/>
            <ac:spMk id="3" creationId="{428858A1-D9F5-4C2A-73CE-CE396FC4132A}"/>
          </ac:spMkLst>
        </pc:spChg>
        <pc:picChg chg="add mod ord">
          <ac:chgData name="Гость" userId="cf2d56037ada4372" providerId="Windows Live" clId="Web-{FEB2EA7B-DF26-45A6-99DE-1E503E44D4F6}" dt="2023-10-30T20:51:58.545" v="397" actId="1076"/>
          <ac:picMkLst>
            <pc:docMk/>
            <pc:sldMk cId="1646583482" sldId="263"/>
            <ac:picMk id="4" creationId="{0EC3ED33-720A-1EB8-74FE-1D4EC758D4E2}"/>
          </ac:picMkLst>
        </pc:picChg>
        <pc:picChg chg="add del mod ord">
          <ac:chgData name="Гость" userId="cf2d56037ada4372" providerId="Windows Live" clId="Web-{FEB2EA7B-DF26-45A6-99DE-1E503E44D4F6}" dt="2023-10-30T19:35:17.045" v="319"/>
          <ac:picMkLst>
            <pc:docMk/>
            <pc:sldMk cId="1646583482" sldId="263"/>
            <ac:picMk id="4" creationId="{98BD41AA-DA29-E79C-BDF0-B0D681483B6D}"/>
          </ac:picMkLst>
        </pc:picChg>
        <pc:picChg chg="add mod">
          <ac:chgData name="Гость" userId="cf2d56037ada4372" providerId="Windows Live" clId="Web-{FEB2EA7B-DF26-45A6-99DE-1E503E44D4F6}" dt="2023-10-30T20:53:16.891" v="402" actId="1076"/>
          <ac:picMkLst>
            <pc:docMk/>
            <pc:sldMk cId="1646583482" sldId="263"/>
            <ac:picMk id="5" creationId="{D76EA58E-F44F-2E99-3E66-24E1C1A1D33F}"/>
          </ac:picMkLst>
        </pc:picChg>
      </pc:sldChg>
      <pc:sldChg chg="addSp delSp modSp new mod setBg">
        <pc:chgData name="Гость" userId="cf2d56037ada4372" providerId="Windows Live" clId="Web-{FEB2EA7B-DF26-45A6-99DE-1E503E44D4F6}" dt="2023-10-30T20:41:00.078" v="360" actId="1076"/>
        <pc:sldMkLst>
          <pc:docMk/>
          <pc:sldMk cId="3552822846" sldId="264"/>
        </pc:sldMkLst>
        <pc:spChg chg="add del mod">
          <ac:chgData name="Гость" userId="cf2d56037ada4372" providerId="Windows Live" clId="Web-{FEB2EA7B-DF26-45A6-99DE-1E503E44D4F6}" dt="2023-10-30T20:40:44.593" v="358" actId="1076"/>
          <ac:spMkLst>
            <pc:docMk/>
            <pc:sldMk cId="3552822846" sldId="264"/>
            <ac:spMk id="2" creationId="{3A7E3940-C899-2747-3E65-75E761F1E636}"/>
          </ac:spMkLst>
        </pc:spChg>
        <pc:spChg chg="del">
          <ac:chgData name="Гость" userId="cf2d56037ada4372" providerId="Windows Live" clId="Web-{FEB2EA7B-DF26-45A6-99DE-1E503E44D4F6}" dt="2023-10-30T20:39:27.654" v="345"/>
          <ac:spMkLst>
            <pc:docMk/>
            <pc:sldMk cId="3552822846" sldId="264"/>
            <ac:spMk id="3" creationId="{1C6623DD-B97E-A34B-BD63-B45AA930EAD1}"/>
          </ac:spMkLst>
        </pc:spChg>
        <pc:spChg chg="add del">
          <ac:chgData name="Гость" userId="cf2d56037ada4372" providerId="Windows Live" clId="Web-{FEB2EA7B-DF26-45A6-99DE-1E503E44D4F6}" dt="2023-10-30T20:40:19.999" v="352"/>
          <ac:spMkLst>
            <pc:docMk/>
            <pc:sldMk cId="3552822846" sldId="264"/>
            <ac:spMk id="9" creationId="{E2BA2BD9-7B54-4190-8F06-3EF3658A0020}"/>
          </ac:spMkLst>
        </pc:spChg>
        <pc:picChg chg="add mod ord">
          <ac:chgData name="Гость" userId="cf2d56037ada4372" providerId="Windows Live" clId="Web-{FEB2EA7B-DF26-45A6-99DE-1E503E44D4F6}" dt="2023-10-30T20:41:00.078" v="360" actId="1076"/>
          <ac:picMkLst>
            <pc:docMk/>
            <pc:sldMk cId="3552822846" sldId="264"/>
            <ac:picMk id="4" creationId="{5F9E4D67-9FB6-3A4A-0B27-F615993CBCF8}"/>
          </ac:picMkLst>
        </pc:picChg>
      </pc:sldChg>
      <pc:sldChg chg="addSp delSp modSp new">
        <pc:chgData name="Гость" userId="cf2d56037ada4372" providerId="Windows Live" clId="Web-{FEB2EA7B-DF26-45A6-99DE-1E503E44D4F6}" dt="2023-10-30T20:55:11.237" v="432" actId="1076"/>
        <pc:sldMkLst>
          <pc:docMk/>
          <pc:sldMk cId="2513514829" sldId="265"/>
        </pc:sldMkLst>
        <pc:spChg chg="mod">
          <ac:chgData name="Гость" userId="cf2d56037ada4372" providerId="Windows Live" clId="Web-{FEB2EA7B-DF26-45A6-99DE-1E503E44D4F6}" dt="2023-10-30T20:54:54.533" v="429" actId="1076"/>
          <ac:spMkLst>
            <pc:docMk/>
            <pc:sldMk cId="2513514829" sldId="265"/>
            <ac:spMk id="2" creationId="{9A8109A0-260E-0883-B767-0BE47CF097C3}"/>
          </ac:spMkLst>
        </pc:spChg>
        <pc:spChg chg="del">
          <ac:chgData name="Гость" userId="cf2d56037ada4372" providerId="Windows Live" clId="Web-{FEB2EA7B-DF26-45A6-99DE-1E503E44D4F6}" dt="2023-10-30T20:54:33.596" v="419"/>
          <ac:spMkLst>
            <pc:docMk/>
            <pc:sldMk cId="2513514829" sldId="265"/>
            <ac:spMk id="3" creationId="{E1AAFF7E-7486-FD20-641D-899E1CA282AF}"/>
          </ac:spMkLst>
        </pc:spChg>
        <pc:picChg chg="add mod ord">
          <ac:chgData name="Гость" userId="cf2d56037ada4372" providerId="Windows Live" clId="Web-{FEB2EA7B-DF26-45A6-99DE-1E503E44D4F6}" dt="2023-10-30T20:55:11.237" v="432" actId="1076"/>
          <ac:picMkLst>
            <pc:docMk/>
            <pc:sldMk cId="2513514829" sldId="265"/>
            <ac:picMk id="4" creationId="{5AA9A2CE-F37A-9F83-E719-971F3066F875}"/>
          </ac:picMkLst>
        </pc:picChg>
      </pc:sldChg>
      <pc:sldChg chg="addSp delSp modSp new">
        <pc:chgData name="Гость" userId="cf2d56037ada4372" providerId="Windows Live" clId="Web-{FEB2EA7B-DF26-45A6-99DE-1E503E44D4F6}" dt="2023-10-30T21:22:27.097" v="561" actId="1076"/>
        <pc:sldMkLst>
          <pc:docMk/>
          <pc:sldMk cId="2527257666" sldId="266"/>
        </pc:sldMkLst>
        <pc:spChg chg="mod">
          <ac:chgData name="Гость" userId="cf2d56037ada4372" providerId="Windows Live" clId="Web-{FEB2EA7B-DF26-45A6-99DE-1E503E44D4F6}" dt="2023-10-30T21:21:59.518" v="557" actId="20577"/>
          <ac:spMkLst>
            <pc:docMk/>
            <pc:sldMk cId="2527257666" sldId="266"/>
            <ac:spMk id="2" creationId="{D34553C9-7FB0-FA51-C632-AB1938D23A22}"/>
          </ac:spMkLst>
        </pc:spChg>
        <pc:spChg chg="del">
          <ac:chgData name="Гость" userId="cf2d56037ada4372" providerId="Windows Live" clId="Web-{FEB2EA7B-DF26-45A6-99DE-1E503E44D4F6}" dt="2023-10-30T21:20:42.079" v="522"/>
          <ac:spMkLst>
            <pc:docMk/>
            <pc:sldMk cId="2527257666" sldId="266"/>
            <ac:spMk id="3" creationId="{C6A0297E-B21D-1CF8-636E-1BAEF14ED8CF}"/>
          </ac:spMkLst>
        </pc:spChg>
        <pc:picChg chg="add mod ord">
          <ac:chgData name="Гость" userId="cf2d56037ada4372" providerId="Windows Live" clId="Web-{FEB2EA7B-DF26-45A6-99DE-1E503E44D4F6}" dt="2023-10-30T21:22:27.097" v="561" actId="1076"/>
          <ac:picMkLst>
            <pc:docMk/>
            <pc:sldMk cId="2527257666" sldId="266"/>
            <ac:picMk id="4" creationId="{AA903614-84A0-BD6F-4876-9E1BADCA93BA}"/>
          </ac:picMkLst>
        </pc:picChg>
      </pc:sldChg>
      <pc:sldChg chg="addSp delSp modSp new">
        <pc:chgData name="Гость" userId="cf2d56037ada4372" providerId="Windows Live" clId="Web-{FEB2EA7B-DF26-45A6-99DE-1E503E44D4F6}" dt="2023-10-30T21:57:52.494" v="574" actId="1076"/>
        <pc:sldMkLst>
          <pc:docMk/>
          <pc:sldMk cId="582414505" sldId="267"/>
        </pc:sldMkLst>
        <pc:spChg chg="mod">
          <ac:chgData name="Гость" userId="cf2d56037ada4372" providerId="Windows Live" clId="Web-{FEB2EA7B-DF26-45A6-99DE-1E503E44D4F6}" dt="2023-10-30T21:57:40.744" v="572" actId="1076"/>
          <ac:spMkLst>
            <pc:docMk/>
            <pc:sldMk cId="582414505" sldId="267"/>
            <ac:spMk id="2" creationId="{942A83BA-F096-2818-609B-31496E0043D4}"/>
          </ac:spMkLst>
        </pc:spChg>
        <pc:spChg chg="del">
          <ac:chgData name="Гость" userId="cf2d56037ada4372" providerId="Windows Live" clId="Web-{FEB2EA7B-DF26-45A6-99DE-1E503E44D4F6}" dt="2023-10-30T21:57:07.368" v="562"/>
          <ac:spMkLst>
            <pc:docMk/>
            <pc:sldMk cId="582414505" sldId="267"/>
            <ac:spMk id="3" creationId="{E9544BED-0610-8397-7C75-7849FB68D2ED}"/>
          </ac:spMkLst>
        </pc:spChg>
        <pc:picChg chg="add mod ord">
          <ac:chgData name="Гость" userId="cf2d56037ada4372" providerId="Windows Live" clId="Web-{FEB2EA7B-DF26-45A6-99DE-1E503E44D4F6}" dt="2023-10-30T21:57:52.494" v="574" actId="1076"/>
          <ac:picMkLst>
            <pc:docMk/>
            <pc:sldMk cId="582414505" sldId="267"/>
            <ac:picMk id="4" creationId="{BE97FA54-A08B-CEFB-3FCD-428E1FC05F77}"/>
          </ac:picMkLst>
        </pc:picChg>
      </pc:sldChg>
      <pc:sldChg chg="modSp new">
        <pc:chgData name="Гость" userId="cf2d56037ada4372" providerId="Windows Live" clId="Web-{FEB2EA7B-DF26-45A6-99DE-1E503E44D4F6}" dt="2023-11-06T18:27:37.945" v="899" actId="20577"/>
        <pc:sldMkLst>
          <pc:docMk/>
          <pc:sldMk cId="2563569627" sldId="268"/>
        </pc:sldMkLst>
        <pc:spChg chg="mod">
          <ac:chgData name="Гость" userId="cf2d56037ada4372" providerId="Windows Live" clId="Web-{FEB2EA7B-DF26-45A6-99DE-1E503E44D4F6}" dt="2023-11-06T16:51:02.608" v="588" actId="1076"/>
          <ac:spMkLst>
            <pc:docMk/>
            <pc:sldMk cId="2563569627" sldId="268"/>
            <ac:spMk id="2" creationId="{20B2FA80-2794-A4E1-0C0D-6F7975E57582}"/>
          </ac:spMkLst>
        </pc:spChg>
        <pc:spChg chg="mod">
          <ac:chgData name="Гость" userId="cf2d56037ada4372" providerId="Windows Live" clId="Web-{FEB2EA7B-DF26-45A6-99DE-1E503E44D4F6}" dt="2023-11-06T18:27:37.945" v="899" actId="20577"/>
          <ac:spMkLst>
            <pc:docMk/>
            <pc:sldMk cId="2563569627" sldId="268"/>
            <ac:spMk id="3" creationId="{3358B921-7D2E-3B42-8F77-387D0B743153}"/>
          </ac:spMkLst>
        </pc:spChg>
      </pc:sldChg>
      <pc:sldChg chg="delSp modSp new">
        <pc:chgData name="Гость" userId="cf2d56037ada4372" providerId="Windows Live" clId="Web-{FEB2EA7B-DF26-45A6-99DE-1E503E44D4F6}" dt="2023-11-06T19:08:51.322" v="1362" actId="20577"/>
        <pc:sldMkLst>
          <pc:docMk/>
          <pc:sldMk cId="1386456216" sldId="269"/>
        </pc:sldMkLst>
        <pc:spChg chg="del">
          <ac:chgData name="Гость" userId="cf2d56037ada4372" providerId="Windows Live" clId="Web-{FEB2EA7B-DF26-45A6-99DE-1E503E44D4F6}" dt="2023-11-06T18:27:44.258" v="901"/>
          <ac:spMkLst>
            <pc:docMk/>
            <pc:sldMk cId="1386456216" sldId="269"/>
            <ac:spMk id="2" creationId="{1DFE7AC4-FD3B-EDD9-55F3-3D6F3836079E}"/>
          </ac:spMkLst>
        </pc:spChg>
        <pc:spChg chg="mod">
          <ac:chgData name="Гость" userId="cf2d56037ada4372" providerId="Windows Live" clId="Web-{FEB2EA7B-DF26-45A6-99DE-1E503E44D4F6}" dt="2023-11-06T19:08:51.322" v="1362" actId="20577"/>
          <ac:spMkLst>
            <pc:docMk/>
            <pc:sldMk cId="1386456216" sldId="269"/>
            <ac:spMk id="3" creationId="{0F05556B-87F8-0C3A-7056-1AC82B847CBB}"/>
          </ac:spMkLst>
        </pc:spChg>
      </pc:sldChg>
    </pc:docChg>
  </pc:docChgLst>
  <pc:docChgLst>
    <pc:chgData name="Гость" userId="cf2d56037ada4372" providerId="Windows Live" clId="Web-{6CCC1098-0169-44A5-9A6B-CB96DF65944A}"/>
    <pc:docChg chg="modSld">
      <pc:chgData name="Гость" userId="cf2d56037ada4372" providerId="Windows Live" clId="Web-{6CCC1098-0169-44A5-9A6B-CB96DF65944A}" dt="2023-11-13T21:54:00.389" v="0" actId="20577"/>
      <pc:docMkLst>
        <pc:docMk/>
      </pc:docMkLst>
      <pc:sldChg chg="modSp">
        <pc:chgData name="Гость" userId="cf2d56037ada4372" providerId="Windows Live" clId="Web-{6CCC1098-0169-44A5-9A6B-CB96DF65944A}" dt="2023-11-13T21:54:00.389" v="0" actId="20577"/>
        <pc:sldMkLst>
          <pc:docMk/>
          <pc:sldMk cId="3149945259" sldId="262"/>
        </pc:sldMkLst>
        <pc:spChg chg="mod">
          <ac:chgData name="Гость" userId="cf2d56037ada4372" providerId="Windows Live" clId="Web-{6CCC1098-0169-44A5-9A6B-CB96DF65944A}" dt="2023-11-13T21:54:00.389" v="0" actId="20577"/>
          <ac:spMkLst>
            <pc:docMk/>
            <pc:sldMk cId="3149945259" sldId="262"/>
            <ac:spMk id="2" creationId="{B0C7B92E-9F37-E082-C286-9579687279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1738"/>
            <a:ext cx="9144000" cy="1012042"/>
          </a:xfrm>
        </p:spPr>
        <p:txBody>
          <a:bodyPr/>
          <a:lstStyle/>
          <a:p>
            <a:r>
              <a:rPr lang="ru-RU" sz="4000" dirty="0" err="1">
                <a:ea typeface="Calibri Light"/>
                <a:cs typeface="Calibri Light"/>
              </a:rPr>
              <a:t>Лабораторна</a:t>
            </a:r>
            <a:r>
              <a:rPr lang="ru-RU" sz="4000" dirty="0">
                <a:ea typeface="Calibri Light"/>
                <a:cs typeface="Calibri Light"/>
              </a:rPr>
              <a:t> робота №1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81051"/>
            <a:ext cx="9144000" cy="4746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з </a:t>
            </a:r>
            <a:r>
              <a:rPr lang="ru-RU" dirty="0" err="1" smtClean="0">
                <a:ea typeface="Calibri"/>
                <a:cs typeface="Calibri"/>
              </a:rPr>
              <a:t>дисципліни</a:t>
            </a:r>
            <a:endParaRPr lang="ru-RU" dirty="0">
              <a:ea typeface="Calibri"/>
              <a:cs typeface="Calibri"/>
            </a:endParaRPr>
          </a:p>
          <a:p>
            <a:r>
              <a:rPr lang="en-US" dirty="0" smtClean="0">
                <a:ea typeface="Calibri"/>
                <a:cs typeface="Calibri"/>
              </a:rPr>
              <a:t>“</a:t>
            </a:r>
            <a:r>
              <a:rPr lang="ru-RU" dirty="0" err="1" smtClean="0">
                <a:ea typeface="Calibri"/>
                <a:cs typeface="Calibri"/>
              </a:rPr>
              <a:t>Комп'ютерна</a:t>
            </a:r>
            <a:r>
              <a:rPr lang="ru-RU" dirty="0" smtClean="0">
                <a:ea typeface="Calibri"/>
                <a:cs typeface="Calibri"/>
              </a:rPr>
              <a:t> </a:t>
            </a:r>
            <a:r>
              <a:rPr lang="ru-RU" dirty="0" err="1" smtClean="0">
                <a:ea typeface="Calibri"/>
                <a:cs typeface="Calibri"/>
              </a:rPr>
              <a:t>графіка</a:t>
            </a:r>
            <a:r>
              <a:rPr lang="en-US" dirty="0" smtClean="0">
                <a:ea typeface="Calibri"/>
                <a:cs typeface="Calibri"/>
              </a:rPr>
              <a:t>”</a:t>
            </a:r>
            <a:endParaRPr lang="ru-RU" dirty="0" err="1">
              <a:ea typeface="Calibri"/>
              <a:cs typeface="Calibri"/>
            </a:endParaRPr>
          </a:p>
          <a:p>
            <a:pPr algn="r"/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</a:t>
            </a:r>
            <a:r>
              <a:rPr lang="ru-RU" dirty="0" err="1" smtClean="0">
                <a:ea typeface="Calibri"/>
                <a:cs typeface="Calibri"/>
              </a:rPr>
              <a:t>Виконав</a:t>
            </a:r>
            <a:r>
              <a:rPr lang="ru-RU" dirty="0" smtClean="0">
                <a:ea typeface="Calibri"/>
                <a:cs typeface="Calibri"/>
              </a:rPr>
              <a:t>:</a:t>
            </a:r>
          </a:p>
          <a:p>
            <a:pPr algn="r"/>
            <a:r>
              <a:rPr lang="uk-UA" dirty="0" smtClean="0">
                <a:ea typeface="Calibri"/>
                <a:cs typeface="Calibri"/>
              </a:rPr>
              <a:t>студент </a:t>
            </a:r>
            <a:r>
              <a:rPr lang="ru-RU" dirty="0" smtClean="0">
                <a:ea typeface="Calibri"/>
                <a:cs typeface="Calibri"/>
              </a:rPr>
              <a:t>КН-21</a:t>
            </a:r>
            <a:endParaRPr lang="ru-RU" dirty="0">
              <a:ea typeface="Calibri"/>
              <a:cs typeface="Calibri"/>
            </a:endParaRPr>
          </a:p>
          <a:p>
            <a:pPr algn="r"/>
            <a:r>
              <a:rPr lang="ru-RU" dirty="0">
                <a:ea typeface="Calibri"/>
                <a:cs typeface="Calibri"/>
              </a:rPr>
              <a:t>                                                                                   </a:t>
            </a:r>
            <a:r>
              <a:rPr lang="ru-RU" dirty="0" smtClean="0">
                <a:ea typeface="Calibri"/>
                <a:cs typeface="Calibri"/>
              </a:rPr>
              <a:t>Муравель Максим</a:t>
            </a:r>
            <a:r>
              <a:rPr lang="ru-RU" dirty="0">
                <a:ea typeface="Calibri"/>
                <a:cs typeface="Calibri"/>
              </a:rPr>
              <a:t> </a:t>
            </a:r>
          </a:p>
          <a:p>
            <a:endParaRPr lang="ru-RU" dirty="0">
              <a:ea typeface="Calibri"/>
              <a:cs typeface="Calibri"/>
            </a:endParaRPr>
          </a:p>
          <a:p>
            <a:endParaRPr lang="ru-RU" dirty="0" smtClean="0">
              <a:ea typeface="Calibri"/>
              <a:cs typeface="Calibri"/>
            </a:endParaRPr>
          </a:p>
          <a:p>
            <a:endParaRPr lang="ru-RU" dirty="0" smtClean="0">
              <a:ea typeface="Calibri"/>
              <a:cs typeface="Calibri"/>
            </a:endParaRPr>
          </a:p>
          <a:p>
            <a:endParaRPr lang="ru-RU" dirty="0">
              <a:ea typeface="Calibri"/>
              <a:cs typeface="Calibri"/>
            </a:endParaRPr>
          </a:p>
          <a:p>
            <a:r>
              <a:rPr lang="ru-RU" dirty="0" err="1">
                <a:ea typeface="Calibri"/>
                <a:cs typeface="Calibri"/>
              </a:rPr>
              <a:t>Львів</a:t>
            </a:r>
            <a:r>
              <a:rPr lang="ru-RU" dirty="0">
                <a:ea typeface="Calibri"/>
                <a:cs typeface="Calibri"/>
              </a:rPr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109A0-260E-0883-B767-0BE47CF0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35" y="-430493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r>
              <a:rPr lang="ru-RU" dirty="0">
                <a:ea typeface="Calibri Light"/>
                <a:cs typeface="Calibri Light"/>
              </a:rPr>
              <a:t>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AA9A2CE-F37A-9F83-E719-971F3066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59" y="561603"/>
            <a:ext cx="10358303" cy="5842580"/>
          </a:xfrm>
        </p:spPr>
      </p:pic>
    </p:spTree>
    <p:extLst>
      <p:ext uri="{BB962C8B-B14F-4D97-AF65-F5344CB8AC3E}">
        <p14:creationId xmlns:p14="http://schemas.microsoft.com/office/powerpoint/2010/main" val="251351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553C9-7FB0-FA51-C632-AB1938D2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a typeface="Calibri Light"/>
                <a:cs typeface="Calibri Light"/>
              </a:rPr>
              <a:t>1.9.</a:t>
            </a:r>
            <a:r>
              <a:rPr lang="en-US" dirty="0"/>
              <a:t/>
            </a:r>
            <a:br>
              <a:rPr lang="en-US" dirty="0"/>
            </a:br>
            <a:r>
              <a:rPr lang="ru-RU" dirty="0" err="1">
                <a:ea typeface="Calibri Light"/>
                <a:cs typeface="Calibri Light"/>
              </a:rPr>
              <a:t>Перетворення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зображення</a:t>
            </a:r>
            <a:r>
              <a:rPr lang="ru-RU" dirty="0">
                <a:ea typeface="Calibri Light"/>
                <a:cs typeface="Calibri Light"/>
              </a:rPr>
              <a:t> в негатив. 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карт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A903614-84A0-BD6F-4876-9E1BADCA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225" y="1668743"/>
            <a:ext cx="4839548" cy="5191779"/>
          </a:xfrm>
        </p:spPr>
      </p:pic>
    </p:spTree>
    <p:extLst>
      <p:ext uri="{BB962C8B-B14F-4D97-AF65-F5344CB8AC3E}">
        <p14:creationId xmlns:p14="http://schemas.microsoft.com/office/powerpoint/2010/main" val="252725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A83BA-F096-2818-609B-31496E004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994" y="-419287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r>
              <a:rPr lang="ru-RU" dirty="0">
                <a:ea typeface="Calibri Light"/>
                <a:cs typeface="Calibri Light"/>
              </a:rPr>
              <a:t>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E97FA54-A08B-CEFB-3FCD-428E1FC0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09" y="503331"/>
            <a:ext cx="11310388" cy="6357190"/>
          </a:xfrm>
        </p:spPr>
      </p:pic>
    </p:spTree>
    <p:extLst>
      <p:ext uri="{BB962C8B-B14F-4D97-AF65-F5344CB8AC3E}">
        <p14:creationId xmlns:p14="http://schemas.microsoft.com/office/powerpoint/2010/main" val="58241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38187-9C12-11F7-324E-360A0BD4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8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ea typeface="Calibri Light"/>
                <a:cs typeface="Calibri Light"/>
              </a:rPr>
              <a:t>1.1-1.4,.</a:t>
            </a:r>
            <a:r>
              <a:rPr lang="ru-RU" dirty="0">
                <a:ea typeface="Calibri Light"/>
                <a:cs typeface="Calibri Light"/>
              </a:rPr>
              <a:t/>
            </a:r>
            <a:br>
              <a:rPr lang="ru-RU" dirty="0">
                <a:ea typeface="Calibri Light"/>
                <a:cs typeface="Calibri Light"/>
              </a:rPr>
            </a:br>
            <a:r>
              <a:rPr lang="ru-RU" dirty="0" err="1">
                <a:ea typeface="Calibri Light"/>
                <a:cs typeface="Calibri Light"/>
              </a:rPr>
              <a:t>Покращення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зображення</a:t>
            </a:r>
            <a:r>
              <a:rPr lang="ru-RU" dirty="0">
                <a:ea typeface="Calibri Light"/>
                <a:cs typeface="Calibri Light"/>
              </a:rPr>
              <a:t> та </a:t>
            </a:r>
            <a:r>
              <a:rPr lang="ru-RU" dirty="0" err="1">
                <a:ea typeface="Calibri Light"/>
                <a:cs typeface="Calibri Light"/>
              </a:rPr>
              <a:t>вирівнювання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гістограми</a:t>
            </a:r>
            <a:r>
              <a:rPr lang="ru-RU" dirty="0">
                <a:ea typeface="Calibri Light"/>
                <a:cs typeface="Calibri Light"/>
              </a:rPr>
              <a:t>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Мультимедийное программное обеспечение, Графическ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580873A-78D6-B24F-61FD-30870F490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45" y="1575747"/>
            <a:ext cx="2751401" cy="2441391"/>
          </a:xfrm>
        </p:spPr>
      </p:pic>
      <p:pic>
        <p:nvPicPr>
          <p:cNvPr id="5" name="Рисунок 4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6640119-F073-87D5-F493-E1EF55FF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79" y="1562874"/>
            <a:ext cx="2743200" cy="2431206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Графическое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F751B22-12C4-8C5C-8461-74C81A6FD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4" y="4274935"/>
            <a:ext cx="2733304" cy="2467693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График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43A78472-E222-BD4B-5C99-B000C292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8889" y="4275173"/>
            <a:ext cx="2743200" cy="246809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Графическое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C56DD81-3DB4-31CD-3E96-956CFE1D4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1" y="1571889"/>
            <a:ext cx="2754406" cy="242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6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01CF5-4ABE-FD3C-0219-3DFAD936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Код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програми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pic>
        <p:nvPicPr>
          <p:cNvPr id="4" name="Объект 3" descr="Изображение выглядит как текст, электроника, снимок экран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0FE3EEB9-6AEA-E5DA-346C-C7FAC70FE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873" y="1396588"/>
            <a:ext cx="9210242" cy="517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9A5E2-FD18-80E5-A5DD-2F52D8D6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a typeface="Calibri Light"/>
                <a:cs typeface="Calibri Light"/>
              </a:rPr>
              <a:t>1.5.Підсилення </a:t>
            </a:r>
            <a:r>
              <a:rPr lang="ru-RU" dirty="0">
                <a:ea typeface="Calibri Light"/>
                <a:cs typeface="Calibri Light"/>
              </a:rPr>
              <a:t>контрасту.</a:t>
            </a:r>
          </a:p>
        </p:txBody>
      </p:sp>
      <p:pic>
        <p:nvPicPr>
          <p:cNvPr id="4" name="Объект 3" descr="Изображение выглядит как рентгеновская пленка, Медицинская визуализация, радиология, медицинский&#10;&#10;Автоматически созданное описание">
            <a:extLst>
              <a:ext uri="{FF2B5EF4-FFF2-40B4-BE49-F238E27FC236}">
                <a16:creationId xmlns:a16="http://schemas.microsoft.com/office/drawing/2014/main" id="{8174954C-E00A-6019-9195-4196EF955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241" y="1937684"/>
            <a:ext cx="3044399" cy="4351338"/>
          </a:xfrm>
        </p:spPr>
      </p:pic>
      <p:pic>
        <p:nvPicPr>
          <p:cNvPr id="5" name="Рисунок 4" descr="Изображение выглядит как рентгеновская пленка, текст, Медицинская визуализация, радиология&#10;&#10;Автоматически созданное описание">
            <a:extLst>
              <a:ext uri="{FF2B5EF4-FFF2-40B4-BE49-F238E27FC236}">
                <a16:creationId xmlns:a16="http://schemas.microsoft.com/office/drawing/2014/main" id="{1A1F15F9-0F25-A343-2A23-A8552E08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577" y="1940712"/>
            <a:ext cx="3056964" cy="434369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рентгеновская пленка&#10;&#10;Автоматически созданное описание">
            <a:extLst>
              <a:ext uri="{FF2B5EF4-FFF2-40B4-BE49-F238E27FC236}">
                <a16:creationId xmlns:a16="http://schemas.microsoft.com/office/drawing/2014/main" id="{DF9F698A-FA64-E362-FA04-81598266F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990" y="1940712"/>
            <a:ext cx="3045758" cy="434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1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A763E-0E7E-F0E2-04BB-2CD91DD9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Calibri Light"/>
                <a:cs typeface="Calibri Light"/>
              </a:rPr>
              <a:t>Криві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перетворення</a:t>
            </a:r>
            <a:r>
              <a:rPr lang="ru-RU" dirty="0">
                <a:ea typeface="Calibri Light"/>
                <a:cs typeface="Calibri Light"/>
              </a:rPr>
              <a:t> контрасту.</a:t>
            </a:r>
          </a:p>
        </p:txBody>
      </p:sp>
      <p:pic>
        <p:nvPicPr>
          <p:cNvPr id="4" name="Объект 3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BE4BCB1-053B-81EA-6E5D-4EF9B0EAC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91" y="2003755"/>
            <a:ext cx="4837133" cy="4351338"/>
          </a:xfrm>
        </p:spPr>
      </p:pic>
      <p:pic>
        <p:nvPicPr>
          <p:cNvPr id="5" name="Рисунок 4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9F0CBFE-6B7E-258A-A4D6-E7DF552BA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8" y="2004651"/>
            <a:ext cx="4849905" cy="43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2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DF110-2884-DAF7-0E6C-48F7BBFA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112" y="-105522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endParaRPr lang="ru-RU" dirty="0" err="1"/>
          </a:p>
        </p:txBody>
      </p:sp>
      <p:pic>
        <p:nvPicPr>
          <p:cNvPr id="10" name="Объект 9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02EC080-CE0B-7DE8-E041-686865C45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239" y="902260"/>
            <a:ext cx="9441490" cy="5283387"/>
          </a:xfrm>
        </p:spPr>
      </p:pic>
    </p:spTree>
    <p:extLst>
      <p:ext uri="{BB962C8B-B14F-4D97-AF65-F5344CB8AC3E}">
        <p14:creationId xmlns:p14="http://schemas.microsoft.com/office/powerpoint/2010/main" val="212453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7B92E-9F37-E082-C286-95796872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ea typeface="Calibri Light"/>
                <a:cs typeface="Calibri Light"/>
              </a:rPr>
              <a:t>1.6.</a:t>
            </a:r>
            <a:r>
              <a:rPr lang="ru-RU" dirty="0">
                <a:ea typeface="Calibri Light"/>
                <a:cs typeface="Calibri Light"/>
              </a:rPr>
              <a:t/>
            </a:r>
            <a:br>
              <a:rPr lang="ru-RU" dirty="0">
                <a:ea typeface="Calibri Light"/>
                <a:cs typeface="Calibri Light"/>
              </a:rPr>
            </a:br>
            <a:r>
              <a:rPr lang="ru-RU" dirty="0">
                <a:ea typeface="Calibri Light"/>
                <a:cs typeface="Calibri Light"/>
              </a:rPr>
              <a:t>       </a:t>
            </a:r>
            <a:r>
              <a:rPr lang="ru-RU" dirty="0" err="1">
                <a:ea typeface="Calibri Light"/>
                <a:cs typeface="Calibri Light"/>
              </a:rPr>
              <a:t>Логорифмування</a:t>
            </a:r>
            <a:r>
              <a:rPr lang="ru-RU" dirty="0">
                <a:ea typeface="Calibri Light"/>
                <a:cs typeface="Calibri Light"/>
              </a:rPr>
              <a:t> </a:t>
            </a:r>
            <a:r>
              <a:rPr lang="ru-RU" dirty="0" err="1">
                <a:ea typeface="Calibri Light"/>
                <a:cs typeface="Calibri Light"/>
              </a:rPr>
              <a:t>зображення</a:t>
            </a:r>
            <a:r>
              <a:rPr lang="ru-RU" dirty="0">
                <a:ea typeface="Calibri Light"/>
                <a:cs typeface="Calibri Light"/>
              </a:rPr>
              <a:t>.</a:t>
            </a:r>
            <a:endParaRPr lang="ru-RU" dirty="0"/>
          </a:p>
        </p:txBody>
      </p:sp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6FF75564-ABE2-A8FA-6003-8322235C1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" y="1691155"/>
            <a:ext cx="4072605" cy="4351338"/>
          </a:xfrm>
        </p:spPr>
      </p:pic>
      <p:pic>
        <p:nvPicPr>
          <p:cNvPr id="5" name="Рисунок 4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F902E20A-C1EB-266C-EF8B-CAEFB441E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678" y="1690688"/>
            <a:ext cx="4087905" cy="435294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Мультимедийное программное обеспечение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EE1D4C3-5BD9-F42A-19C6-2B57D8DCA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773" y="1690688"/>
            <a:ext cx="4087905" cy="43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4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E3940-C899-2747-3E65-75E761F1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-430492"/>
            <a:ext cx="10515600" cy="1325563"/>
          </a:xfrm>
        </p:spPr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Код </a:t>
            </a:r>
            <a:r>
              <a:rPr lang="ru-RU" dirty="0" err="1">
                <a:ea typeface="Calibri Light"/>
                <a:cs typeface="Calibri Light"/>
              </a:rPr>
              <a:t>програми</a:t>
            </a:r>
            <a:r>
              <a:rPr lang="ru-RU" dirty="0">
                <a:ea typeface="Calibri Light"/>
                <a:cs typeface="Calibri Light"/>
              </a:rPr>
              <a:t> 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5F9E4D67-9FB6-3A4A-0B27-F615993C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10" y="480920"/>
            <a:ext cx="11299181" cy="6379601"/>
          </a:xfrm>
        </p:spPr>
      </p:pic>
    </p:spTree>
    <p:extLst>
      <p:ext uri="{BB962C8B-B14F-4D97-AF65-F5344CB8AC3E}">
        <p14:creationId xmlns:p14="http://schemas.microsoft.com/office/powerpoint/2010/main" val="355282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23A4D-13C1-26CB-C2EA-8E07B62A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a typeface="Calibri Light"/>
                <a:cs typeface="Calibri Light"/>
              </a:rPr>
              <a:t>1.8.Еквалізація </a:t>
            </a:r>
            <a:r>
              <a:rPr lang="ru-RU" dirty="0" err="1" smtClean="0">
                <a:ea typeface="Calibri Light"/>
                <a:cs typeface="Calibri Light"/>
              </a:rPr>
              <a:t>гістограми</a:t>
            </a:r>
            <a:r>
              <a:rPr lang="ru-RU" dirty="0" smtClean="0">
                <a:ea typeface="Calibri Light"/>
                <a:cs typeface="Calibri Light"/>
              </a:rPr>
              <a:t>.</a:t>
            </a:r>
            <a:r>
              <a:rPr lang="ru-RU" dirty="0">
                <a:ea typeface="Calibri Light"/>
                <a:cs typeface="Calibri Light"/>
              </a:rPr>
              <a:t> </a:t>
            </a:r>
          </a:p>
        </p:txBody>
      </p:sp>
      <p:pic>
        <p:nvPicPr>
          <p:cNvPr id="4" name="Объект 3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EC3ED33-720A-1EB8-74FE-1D4EC758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88" y="1926478"/>
            <a:ext cx="4075847" cy="4351338"/>
          </a:xfrm>
        </p:spPr>
      </p:pic>
      <p:pic>
        <p:nvPicPr>
          <p:cNvPr id="5" name="Рисунок 4" descr="Изображение выглядит как текст, снимок экрана, Медицинская визуализация, рентгеновская пленка&#10;&#10;Автоматически созданное описание">
            <a:extLst>
              <a:ext uri="{FF2B5EF4-FFF2-40B4-BE49-F238E27FC236}">
                <a16:creationId xmlns:a16="http://schemas.microsoft.com/office/drawing/2014/main" id="{D76EA58E-F44F-2E99-3E66-24E1C1A1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9" y="1928697"/>
            <a:ext cx="4087905" cy="434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83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Широкий екран</PresentationFormat>
  <Paragraphs>22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Лабораторна робота №1</vt:lpstr>
      <vt:lpstr>1.1-1.4,. Покращення зображення та вирівнювання гістограми.</vt:lpstr>
      <vt:lpstr>Код програми </vt:lpstr>
      <vt:lpstr>1.5.Підсилення контрасту.</vt:lpstr>
      <vt:lpstr>Криві перетворення контрасту.</vt:lpstr>
      <vt:lpstr>Код програми</vt:lpstr>
      <vt:lpstr>1.6.        Логорифмування зображення.</vt:lpstr>
      <vt:lpstr>Код програми </vt:lpstr>
      <vt:lpstr>1.8.Еквалізація гістограми. </vt:lpstr>
      <vt:lpstr>Код програми.</vt:lpstr>
      <vt:lpstr>1.9. Перетворення зображення в негатив. </vt:lpstr>
      <vt:lpstr>Код програми.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HOME</cp:lastModifiedBy>
  <cp:revision>506</cp:revision>
  <dcterms:created xsi:type="dcterms:W3CDTF">2023-10-30T18:16:59Z</dcterms:created>
  <dcterms:modified xsi:type="dcterms:W3CDTF">2023-12-19T16:38:10Z</dcterms:modified>
</cp:coreProperties>
</file>