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17A9D-5DB8-4C57-B552-9A4A3FE5CD8E}" v="179" dt="2023-11-26T16:00:28.178"/>
    <p1510:client id="{D201428F-4AA3-40C9-A818-B840FF7BFAF1}" v="303" dt="2023-11-22T13:28:54.235"/>
    <p1510:client id="{F51C73C9-1AA1-4C85-989F-1D52930A5743}" v="257" dt="2023-11-16T00:01:57.922"/>
    <p1510:client id="{F8B01945-105C-459A-AC00-234EFAB75552}" v="1" dt="2023-11-26T17:07:51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cf2d56037ada4372" providerId="Windows Live" clId="Web-{D201428F-4AA3-40C9-A818-B840FF7BFAF1}"/>
    <pc:docChg chg="addSld modSld">
      <pc:chgData name="Гость" userId="cf2d56037ada4372" providerId="Windows Live" clId="Web-{D201428F-4AA3-40C9-A818-B840FF7BFAF1}" dt="2023-11-22T13:28:54.235" v="300" actId="20577"/>
      <pc:docMkLst>
        <pc:docMk/>
      </pc:docMkLst>
      <pc:sldChg chg="modSp">
        <pc:chgData name="Гость" userId="cf2d56037ada4372" providerId="Windows Live" clId="Web-{D201428F-4AA3-40C9-A818-B840FF7BFAF1}" dt="2023-11-21T21:54:04.312" v="3" actId="14100"/>
        <pc:sldMkLst>
          <pc:docMk/>
          <pc:sldMk cId="980447504" sldId="258"/>
        </pc:sldMkLst>
        <pc:spChg chg="mod">
          <ac:chgData name="Гость" userId="cf2d56037ada4372" providerId="Windows Live" clId="Web-{D201428F-4AA3-40C9-A818-B840FF7BFAF1}" dt="2023-11-21T21:53:48.171" v="0" actId="1076"/>
          <ac:spMkLst>
            <pc:docMk/>
            <pc:sldMk cId="980447504" sldId="258"/>
            <ac:spMk id="2" creationId="{E863B3C7-7EE1-269F-59D0-FA37F76CFFD7}"/>
          </ac:spMkLst>
        </pc:spChg>
        <pc:picChg chg="mod">
          <ac:chgData name="Гость" userId="cf2d56037ada4372" providerId="Windows Live" clId="Web-{D201428F-4AA3-40C9-A818-B840FF7BFAF1}" dt="2023-11-21T21:54:04.312" v="3" actId="14100"/>
          <ac:picMkLst>
            <pc:docMk/>
            <pc:sldMk cId="980447504" sldId="258"/>
            <ac:picMk id="4" creationId="{53C68F6D-2950-2E9F-F295-D3D7182B55B4}"/>
          </ac:picMkLst>
        </pc:picChg>
      </pc:sldChg>
      <pc:sldChg chg="modSp">
        <pc:chgData name="Гость" userId="cf2d56037ada4372" providerId="Windows Live" clId="Web-{D201428F-4AA3-40C9-A818-B840FF7BFAF1}" dt="2023-11-21T21:54:38.281" v="7" actId="14100"/>
        <pc:sldMkLst>
          <pc:docMk/>
          <pc:sldMk cId="3286320508" sldId="260"/>
        </pc:sldMkLst>
        <pc:spChg chg="mod">
          <ac:chgData name="Гость" userId="cf2d56037ada4372" providerId="Windows Live" clId="Web-{D201428F-4AA3-40C9-A818-B840FF7BFAF1}" dt="2023-11-21T21:54:22.437" v="4" actId="1076"/>
          <ac:spMkLst>
            <pc:docMk/>
            <pc:sldMk cId="3286320508" sldId="260"/>
            <ac:spMk id="2" creationId="{DFC0AB95-D25E-6603-D49B-8AEDF2853013}"/>
          </ac:spMkLst>
        </pc:spChg>
        <pc:picChg chg="mod">
          <ac:chgData name="Гость" userId="cf2d56037ada4372" providerId="Windows Live" clId="Web-{D201428F-4AA3-40C9-A818-B840FF7BFAF1}" dt="2023-11-21T21:54:38.281" v="7" actId="14100"/>
          <ac:picMkLst>
            <pc:docMk/>
            <pc:sldMk cId="3286320508" sldId="260"/>
            <ac:picMk id="7" creationId="{C2FD068B-C9ED-A1FE-DF4D-62B8FD04D15A}"/>
          </ac:picMkLst>
        </pc:picChg>
      </pc:sldChg>
      <pc:sldChg chg="modSp">
        <pc:chgData name="Гость" userId="cf2d56037ada4372" providerId="Windows Live" clId="Web-{D201428F-4AA3-40C9-A818-B840FF7BFAF1}" dt="2023-11-21T21:59:23.584" v="74" actId="14100"/>
        <pc:sldMkLst>
          <pc:docMk/>
          <pc:sldMk cId="699196683" sldId="262"/>
        </pc:sldMkLst>
        <pc:spChg chg="mod">
          <ac:chgData name="Гость" userId="cf2d56037ada4372" providerId="Windows Live" clId="Web-{D201428F-4AA3-40C9-A818-B840FF7BFAF1}" dt="2023-11-21T21:59:07.803" v="71" actId="1076"/>
          <ac:spMkLst>
            <pc:docMk/>
            <pc:sldMk cId="699196683" sldId="262"/>
            <ac:spMk id="2" creationId="{A7F8A039-6D76-6972-F637-F6F3F3B4818B}"/>
          </ac:spMkLst>
        </pc:spChg>
        <pc:picChg chg="mod">
          <ac:chgData name="Гость" userId="cf2d56037ada4372" providerId="Windows Live" clId="Web-{D201428F-4AA3-40C9-A818-B840FF7BFAF1}" dt="2023-11-21T21:59:23.584" v="74" actId="14100"/>
          <ac:picMkLst>
            <pc:docMk/>
            <pc:sldMk cId="699196683" sldId="262"/>
            <ac:picMk id="4" creationId="{869F4F3A-1A30-D134-B307-F9510ECB86E1}"/>
          </ac:picMkLst>
        </pc:picChg>
      </pc:sldChg>
      <pc:sldChg chg="modSp">
        <pc:chgData name="Гость" userId="cf2d56037ada4372" providerId="Windows Live" clId="Web-{D201428F-4AA3-40C9-A818-B840FF7BFAF1}" dt="2023-11-21T21:58:44.849" v="70" actId="14100"/>
        <pc:sldMkLst>
          <pc:docMk/>
          <pc:sldMk cId="2974608489" sldId="263"/>
        </pc:sldMkLst>
        <pc:spChg chg="mod">
          <ac:chgData name="Гость" userId="cf2d56037ada4372" providerId="Windows Live" clId="Web-{D201428F-4AA3-40C9-A818-B840FF7BFAF1}" dt="2023-11-21T21:58:34.192" v="68" actId="1076"/>
          <ac:spMkLst>
            <pc:docMk/>
            <pc:sldMk cId="2974608489" sldId="263"/>
            <ac:spMk id="2" creationId="{3B093A03-1336-1CEE-B9B7-52AD6D03A3DF}"/>
          </ac:spMkLst>
        </pc:spChg>
        <pc:picChg chg="mod">
          <ac:chgData name="Гость" userId="cf2d56037ada4372" providerId="Windows Live" clId="Web-{D201428F-4AA3-40C9-A818-B840FF7BFAF1}" dt="2023-11-21T21:58:44.849" v="70" actId="14100"/>
          <ac:picMkLst>
            <pc:docMk/>
            <pc:sldMk cId="2974608489" sldId="263"/>
            <ac:picMk id="4" creationId="{9D934E88-BA16-4288-9EE9-ADABE4ED9C80}"/>
          </ac:picMkLst>
        </pc:picChg>
      </pc:sldChg>
      <pc:sldChg chg="modSp">
        <pc:chgData name="Гость" userId="cf2d56037ada4372" providerId="Windows Live" clId="Web-{D201428F-4AA3-40C9-A818-B840FF7BFAF1}" dt="2023-11-21T21:57:24.675" v="43" actId="14100"/>
        <pc:sldMkLst>
          <pc:docMk/>
          <pc:sldMk cId="3385925857" sldId="264"/>
        </pc:sldMkLst>
        <pc:spChg chg="mod">
          <ac:chgData name="Гость" userId="cf2d56037ada4372" providerId="Windows Live" clId="Web-{D201428F-4AA3-40C9-A818-B840FF7BFAF1}" dt="2023-11-21T21:57:16.863" v="41" actId="20577"/>
          <ac:spMkLst>
            <pc:docMk/>
            <pc:sldMk cId="3385925857" sldId="264"/>
            <ac:spMk id="2" creationId="{60FA7321-0BB5-B481-9A6D-34B6BBEFFD86}"/>
          </ac:spMkLst>
        </pc:spChg>
        <pc:picChg chg="mod">
          <ac:chgData name="Гость" userId="cf2d56037ada4372" providerId="Windows Live" clId="Web-{D201428F-4AA3-40C9-A818-B840FF7BFAF1}" dt="2023-11-21T21:57:24.675" v="43" actId="14100"/>
          <ac:picMkLst>
            <pc:docMk/>
            <pc:sldMk cId="3385925857" sldId="264"/>
            <ac:picMk id="4" creationId="{A41214A0-D598-8B7C-9C5A-611F81DD4D57}"/>
          </ac:picMkLst>
        </pc:picChg>
      </pc:sldChg>
      <pc:sldChg chg="delSp modSp">
        <pc:chgData name="Гость" userId="cf2d56037ada4372" providerId="Windows Live" clId="Web-{D201428F-4AA3-40C9-A818-B840FF7BFAF1}" dt="2023-11-21T22:04:04.583" v="135" actId="1076"/>
        <pc:sldMkLst>
          <pc:docMk/>
          <pc:sldMk cId="1214392983" sldId="265"/>
        </pc:sldMkLst>
        <pc:spChg chg="mod">
          <ac:chgData name="Гость" userId="cf2d56037ada4372" providerId="Windows Live" clId="Web-{D201428F-4AA3-40C9-A818-B840FF7BFAF1}" dt="2023-11-21T22:03:38.471" v="129" actId="20577"/>
          <ac:spMkLst>
            <pc:docMk/>
            <pc:sldMk cId="1214392983" sldId="265"/>
            <ac:spMk id="2" creationId="{EB732D0C-F9A9-0036-71F0-ACE738DE7805}"/>
          </ac:spMkLst>
        </pc:spChg>
        <pc:spChg chg="del mod">
          <ac:chgData name="Гость" userId="cf2d56037ada4372" providerId="Windows Live" clId="Web-{D201428F-4AA3-40C9-A818-B840FF7BFAF1}" dt="2023-11-21T22:03:50.974" v="132"/>
          <ac:spMkLst>
            <pc:docMk/>
            <pc:sldMk cId="1214392983" sldId="265"/>
            <ac:spMk id="4" creationId="{DB8BDAB7-867B-F058-7716-039D0D0AB707}"/>
          </ac:spMkLst>
        </pc:spChg>
        <pc:picChg chg="mod">
          <ac:chgData name="Гость" userId="cf2d56037ada4372" providerId="Windows Live" clId="Web-{D201428F-4AA3-40C9-A818-B840FF7BFAF1}" dt="2023-11-21T22:04:04.583" v="135" actId="1076"/>
          <ac:picMkLst>
            <pc:docMk/>
            <pc:sldMk cId="1214392983" sldId="265"/>
            <ac:picMk id="5" creationId="{F0936ECB-45C3-61AB-30BE-914DA1265275}"/>
          </ac:picMkLst>
        </pc:picChg>
      </pc:sldChg>
      <pc:sldChg chg="modSp">
        <pc:chgData name="Гость" userId="cf2d56037ada4372" providerId="Windows Live" clId="Web-{D201428F-4AA3-40C9-A818-B840FF7BFAF1}" dt="2023-11-21T22:00:18.757" v="86" actId="14100"/>
        <pc:sldMkLst>
          <pc:docMk/>
          <pc:sldMk cId="4060986466" sldId="266"/>
        </pc:sldMkLst>
        <pc:spChg chg="mod">
          <ac:chgData name="Гость" userId="cf2d56037ada4372" providerId="Windows Live" clId="Web-{D201428F-4AA3-40C9-A818-B840FF7BFAF1}" dt="2023-11-21T21:59:54.585" v="81" actId="1076"/>
          <ac:spMkLst>
            <pc:docMk/>
            <pc:sldMk cId="4060986466" sldId="266"/>
            <ac:spMk id="2" creationId="{BE17498B-7E55-054E-4453-E5097D349B33}"/>
          </ac:spMkLst>
        </pc:spChg>
        <pc:picChg chg="mod">
          <ac:chgData name="Гость" userId="cf2d56037ada4372" providerId="Windows Live" clId="Web-{D201428F-4AA3-40C9-A818-B840FF7BFAF1}" dt="2023-11-21T22:00:18.757" v="86" actId="14100"/>
          <ac:picMkLst>
            <pc:docMk/>
            <pc:sldMk cId="4060986466" sldId="266"/>
            <ac:picMk id="4" creationId="{A0D3EACE-4DD4-5207-7801-95F6BEC4C17D}"/>
          </ac:picMkLst>
        </pc:picChg>
      </pc:sldChg>
      <pc:sldChg chg="modSp">
        <pc:chgData name="Гость" userId="cf2d56037ada4372" providerId="Windows Live" clId="Web-{D201428F-4AA3-40C9-A818-B840FF7BFAF1}" dt="2023-11-21T22:07:13.435" v="172" actId="14100"/>
        <pc:sldMkLst>
          <pc:docMk/>
          <pc:sldMk cId="3896997996" sldId="267"/>
        </pc:sldMkLst>
        <pc:spChg chg="mod">
          <ac:chgData name="Гость" userId="cf2d56037ada4372" providerId="Windows Live" clId="Web-{D201428F-4AA3-40C9-A818-B840FF7BFAF1}" dt="2023-11-21T22:06:55.981" v="170" actId="1076"/>
          <ac:spMkLst>
            <pc:docMk/>
            <pc:sldMk cId="3896997996" sldId="267"/>
            <ac:spMk id="2" creationId="{8CD8A07A-9270-00EF-449E-60655ED9E129}"/>
          </ac:spMkLst>
        </pc:spChg>
        <pc:picChg chg="mod">
          <ac:chgData name="Гость" userId="cf2d56037ada4372" providerId="Windows Live" clId="Web-{D201428F-4AA3-40C9-A818-B840FF7BFAF1}" dt="2023-11-21T22:07:13.435" v="172" actId="14100"/>
          <ac:picMkLst>
            <pc:docMk/>
            <pc:sldMk cId="3896997996" sldId="267"/>
            <ac:picMk id="4" creationId="{3CA38C6F-C157-966B-5C92-CBD086D29236}"/>
          </ac:picMkLst>
        </pc:picChg>
      </pc:sldChg>
      <pc:sldChg chg="modSp">
        <pc:chgData name="Гость" userId="cf2d56037ada4372" providerId="Windows Live" clId="Web-{D201428F-4AA3-40C9-A818-B840FF7BFAF1}" dt="2023-11-21T22:08:22.202" v="178" actId="14100"/>
        <pc:sldMkLst>
          <pc:docMk/>
          <pc:sldMk cId="80455691" sldId="268"/>
        </pc:sldMkLst>
        <pc:spChg chg="mod">
          <ac:chgData name="Гость" userId="cf2d56037ada4372" providerId="Windows Live" clId="Web-{D201428F-4AA3-40C9-A818-B840FF7BFAF1}" dt="2023-11-21T22:08:10.202" v="176" actId="1076"/>
          <ac:spMkLst>
            <pc:docMk/>
            <pc:sldMk cId="80455691" sldId="268"/>
            <ac:spMk id="2" creationId="{0FC427BF-B5AF-2579-9600-D916132B1AE1}"/>
          </ac:spMkLst>
        </pc:spChg>
        <pc:picChg chg="mod">
          <ac:chgData name="Гость" userId="cf2d56037ada4372" providerId="Windows Live" clId="Web-{D201428F-4AA3-40C9-A818-B840FF7BFAF1}" dt="2023-11-21T22:08:22.202" v="178" actId="14100"/>
          <ac:picMkLst>
            <pc:docMk/>
            <pc:sldMk cId="80455691" sldId="268"/>
            <ac:picMk id="4" creationId="{C7040332-52DE-0B7E-DE4A-B47518FEAC0C}"/>
          </ac:picMkLst>
        </pc:picChg>
      </pc:sldChg>
      <pc:sldChg chg="modSp">
        <pc:chgData name="Гость" userId="cf2d56037ada4372" providerId="Windows Live" clId="Web-{D201428F-4AA3-40C9-A818-B840FF7BFAF1}" dt="2023-11-21T22:08:45.499" v="182" actId="14100"/>
        <pc:sldMkLst>
          <pc:docMk/>
          <pc:sldMk cId="1616600769" sldId="269"/>
        </pc:sldMkLst>
        <pc:spChg chg="mod">
          <ac:chgData name="Гость" userId="cf2d56037ada4372" providerId="Windows Live" clId="Web-{D201428F-4AA3-40C9-A818-B840FF7BFAF1}" dt="2023-11-21T22:08:35.765" v="180" actId="1076"/>
          <ac:spMkLst>
            <pc:docMk/>
            <pc:sldMk cId="1616600769" sldId="269"/>
            <ac:spMk id="2" creationId="{D0DEFDB0-19B5-ACBF-6477-F6BE51B4267B}"/>
          </ac:spMkLst>
        </pc:spChg>
        <pc:picChg chg="mod">
          <ac:chgData name="Гость" userId="cf2d56037ada4372" providerId="Windows Live" clId="Web-{D201428F-4AA3-40C9-A818-B840FF7BFAF1}" dt="2023-11-21T22:08:45.499" v="182" actId="14100"/>
          <ac:picMkLst>
            <pc:docMk/>
            <pc:sldMk cId="1616600769" sldId="269"/>
            <ac:picMk id="4" creationId="{AA0FD9C1-F4E2-DE13-B8FF-3968E6AE5C59}"/>
          </ac:picMkLst>
        </pc:picChg>
      </pc:sldChg>
      <pc:sldChg chg="addSp delSp modSp mod setBg">
        <pc:chgData name="Гость" userId="cf2d56037ada4372" providerId="Windows Live" clId="Web-{D201428F-4AA3-40C9-A818-B840FF7BFAF1}" dt="2023-11-21T22:07:28.654" v="173"/>
        <pc:sldMkLst>
          <pc:docMk/>
          <pc:sldMk cId="2936514897" sldId="270"/>
        </pc:sldMkLst>
        <pc:spChg chg="del">
          <ac:chgData name="Гость" userId="cf2d56037ada4372" providerId="Windows Live" clId="Web-{D201428F-4AA3-40C9-A818-B840FF7BFAF1}" dt="2023-11-21T22:07:28.654" v="173"/>
          <ac:spMkLst>
            <pc:docMk/>
            <pc:sldMk cId="2936514897" sldId="270"/>
            <ac:spMk id="2" creationId="{D2836321-E002-F8AC-FBD1-58A85849697D}"/>
          </ac:spMkLst>
        </pc:spChg>
        <pc:spChg chg="add">
          <ac:chgData name="Гость" userId="cf2d56037ada4372" providerId="Windows Live" clId="Web-{D201428F-4AA3-40C9-A818-B840FF7BFAF1}" dt="2023-11-21T22:07:28.654" v="173"/>
          <ac:spMkLst>
            <pc:docMk/>
            <pc:sldMk cId="2936514897" sldId="270"/>
            <ac:spMk id="9" creationId="{11B2B030-4738-4359-9E46-144B7C8BFF8B}"/>
          </ac:spMkLst>
        </pc:spChg>
        <pc:spChg chg="add">
          <ac:chgData name="Гость" userId="cf2d56037ada4372" providerId="Windows Live" clId="Web-{D201428F-4AA3-40C9-A818-B840FF7BFAF1}" dt="2023-11-21T22:07:28.654" v="173"/>
          <ac:spMkLst>
            <pc:docMk/>
            <pc:sldMk cId="2936514897" sldId="270"/>
            <ac:spMk id="11" creationId="{E722B2DD-E14D-4972-9D98-5D6E61B1B2D2}"/>
          </ac:spMkLst>
        </pc:spChg>
        <pc:picChg chg="mod">
          <ac:chgData name="Гость" userId="cf2d56037ada4372" providerId="Windows Live" clId="Web-{D201428F-4AA3-40C9-A818-B840FF7BFAF1}" dt="2023-11-21T22:07:28.654" v="173"/>
          <ac:picMkLst>
            <pc:docMk/>
            <pc:sldMk cId="2936514897" sldId="270"/>
            <ac:picMk id="4" creationId="{C641A9A6-B618-D614-3487-6D23894F7928}"/>
          </ac:picMkLst>
        </pc:picChg>
      </pc:sldChg>
      <pc:sldChg chg="modSp new">
        <pc:chgData name="Гость" userId="cf2d56037ada4372" providerId="Windows Live" clId="Web-{D201428F-4AA3-40C9-A818-B840FF7BFAF1}" dt="2023-11-22T13:28:02.781" v="292" actId="20577"/>
        <pc:sldMkLst>
          <pc:docMk/>
          <pc:sldMk cId="4106277451" sldId="271"/>
        </pc:sldMkLst>
        <pc:spChg chg="mod">
          <ac:chgData name="Гость" userId="cf2d56037ada4372" providerId="Windows Live" clId="Web-{D201428F-4AA3-40C9-A818-B840FF7BFAF1}" dt="2023-11-22T13:05:15.529" v="207" actId="1076"/>
          <ac:spMkLst>
            <pc:docMk/>
            <pc:sldMk cId="4106277451" sldId="271"/>
            <ac:spMk id="2" creationId="{90CBE7E1-D785-003F-802E-9C581C73177E}"/>
          </ac:spMkLst>
        </pc:spChg>
        <pc:spChg chg="mod">
          <ac:chgData name="Гость" userId="cf2d56037ada4372" providerId="Windows Live" clId="Web-{D201428F-4AA3-40C9-A818-B840FF7BFAF1}" dt="2023-11-22T13:28:02.781" v="292" actId="20577"/>
          <ac:spMkLst>
            <pc:docMk/>
            <pc:sldMk cId="4106277451" sldId="271"/>
            <ac:spMk id="3" creationId="{5B049B62-F50B-D0D7-2E11-8B7A90428634}"/>
          </ac:spMkLst>
        </pc:spChg>
      </pc:sldChg>
      <pc:sldChg chg="delSp modSp new">
        <pc:chgData name="Гость" userId="cf2d56037ada4372" providerId="Windows Live" clId="Web-{D201428F-4AA3-40C9-A818-B840FF7BFAF1}" dt="2023-11-22T13:28:54.235" v="300" actId="20577"/>
        <pc:sldMkLst>
          <pc:docMk/>
          <pc:sldMk cId="1416841618" sldId="272"/>
        </pc:sldMkLst>
        <pc:spChg chg="del">
          <ac:chgData name="Гость" userId="cf2d56037ada4372" providerId="Windows Live" clId="Web-{D201428F-4AA3-40C9-A818-B840FF7BFAF1}" dt="2023-11-22T13:28:10.734" v="293"/>
          <ac:spMkLst>
            <pc:docMk/>
            <pc:sldMk cId="1416841618" sldId="272"/>
            <ac:spMk id="2" creationId="{43A49A41-C056-66F4-3DA6-BC46FA56200A}"/>
          </ac:spMkLst>
        </pc:spChg>
        <pc:spChg chg="mod">
          <ac:chgData name="Гость" userId="cf2d56037ada4372" providerId="Windows Live" clId="Web-{D201428F-4AA3-40C9-A818-B840FF7BFAF1}" dt="2023-11-22T13:28:54.235" v="300" actId="20577"/>
          <ac:spMkLst>
            <pc:docMk/>
            <pc:sldMk cId="1416841618" sldId="272"/>
            <ac:spMk id="3" creationId="{7112A9E2-FA39-2EA8-8722-CCB88310D47D}"/>
          </ac:spMkLst>
        </pc:spChg>
      </pc:sldChg>
    </pc:docChg>
  </pc:docChgLst>
  <pc:docChgLst>
    <pc:chgData name="Гость" userId="cf2d56037ada4372" providerId="Windows Live" clId="Web-{F51C73C9-1AA1-4C85-989F-1D52930A5743}"/>
    <pc:docChg chg="addSld delSld modSld sldOrd">
      <pc:chgData name="Гость" userId="cf2d56037ada4372" providerId="Windows Live" clId="Web-{F51C73C9-1AA1-4C85-989F-1D52930A5743}" dt="2023-11-16T00:01:57.016" v="219"/>
      <pc:docMkLst>
        <pc:docMk/>
      </pc:docMkLst>
      <pc:sldChg chg="delSp del ord">
        <pc:chgData name="Гость" userId="cf2d56037ada4372" providerId="Windows Live" clId="Web-{F51C73C9-1AA1-4C85-989F-1D52930A5743}" dt="2023-11-14T15:12:16.236" v="7"/>
        <pc:sldMkLst>
          <pc:docMk/>
          <pc:sldMk cId="1351651579" sldId="256"/>
        </pc:sldMkLst>
        <pc:spChg chg="del">
          <ac:chgData name="Гость" userId="cf2d56037ada4372" providerId="Windows Live" clId="Web-{F51C73C9-1AA1-4C85-989F-1D52930A5743}" dt="2023-11-14T14:15:42.993" v="6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Гость" userId="cf2d56037ada4372" providerId="Windows Live" clId="Web-{F51C73C9-1AA1-4C85-989F-1D52930A5743}" dt="2023-11-14T15:34:46.380" v="56" actId="20577"/>
        <pc:sldMkLst>
          <pc:docMk/>
          <pc:sldMk cId="2294540244" sldId="257"/>
        </pc:sldMkLst>
        <pc:spChg chg="mod">
          <ac:chgData name="Гость" userId="cf2d56037ada4372" providerId="Windows Live" clId="Web-{F51C73C9-1AA1-4C85-989F-1D52930A5743}" dt="2023-11-14T15:34:46.380" v="56" actId="20577"/>
          <ac:spMkLst>
            <pc:docMk/>
            <pc:sldMk cId="2294540244" sldId="257"/>
            <ac:spMk id="2" creationId="{2C011283-67FC-FAF3-2B9C-4B016DE33E6A}"/>
          </ac:spMkLst>
        </pc:spChg>
        <pc:spChg chg="del">
          <ac:chgData name="Гость" userId="cf2d56037ada4372" providerId="Windows Live" clId="Web-{F51C73C9-1AA1-4C85-989F-1D52930A5743}" dt="2023-11-14T15:14:38.224" v="45"/>
          <ac:spMkLst>
            <pc:docMk/>
            <pc:sldMk cId="2294540244" sldId="257"/>
            <ac:spMk id="3" creationId="{C2835308-7B03-F25E-1884-0A667A1AB02D}"/>
          </ac:spMkLst>
        </pc:spChg>
        <pc:picChg chg="add mod ord">
          <ac:chgData name="Гость" userId="cf2d56037ada4372" providerId="Windows Live" clId="Web-{F51C73C9-1AA1-4C85-989F-1D52930A5743}" dt="2023-11-14T15:15:49.929" v="46" actId="1076"/>
          <ac:picMkLst>
            <pc:docMk/>
            <pc:sldMk cId="2294540244" sldId="257"/>
            <ac:picMk id="4" creationId="{9F5EA64B-9611-789D-4D59-82C9933AF749}"/>
          </ac:picMkLst>
        </pc:picChg>
      </pc:sldChg>
      <pc:sldChg chg="addSp delSp modSp new">
        <pc:chgData name="Гость" userId="cf2d56037ada4372" providerId="Windows Live" clId="Web-{F51C73C9-1AA1-4C85-989F-1D52930A5743}" dt="2023-11-14T15:13:30.441" v="19" actId="20577"/>
        <pc:sldMkLst>
          <pc:docMk/>
          <pc:sldMk cId="980447504" sldId="258"/>
        </pc:sldMkLst>
        <pc:spChg chg="mod">
          <ac:chgData name="Гость" userId="cf2d56037ada4372" providerId="Windows Live" clId="Web-{F51C73C9-1AA1-4C85-989F-1D52930A5743}" dt="2023-11-14T15:13:30.441" v="19" actId="20577"/>
          <ac:spMkLst>
            <pc:docMk/>
            <pc:sldMk cId="980447504" sldId="258"/>
            <ac:spMk id="2" creationId="{E863B3C7-7EE1-269F-59D0-FA37F76CFFD7}"/>
          </ac:spMkLst>
        </pc:spChg>
        <pc:spChg chg="del">
          <ac:chgData name="Гость" userId="cf2d56037ada4372" providerId="Windows Live" clId="Web-{F51C73C9-1AA1-4C85-989F-1D52930A5743}" dt="2023-11-14T15:13:20.159" v="8"/>
          <ac:spMkLst>
            <pc:docMk/>
            <pc:sldMk cId="980447504" sldId="258"/>
            <ac:spMk id="3" creationId="{F2EAB3D4-9959-C2A0-3B06-5D8D3DB87AA9}"/>
          </ac:spMkLst>
        </pc:spChg>
        <pc:picChg chg="add mod ord">
          <ac:chgData name="Гость" userId="cf2d56037ada4372" providerId="Windows Live" clId="Web-{F51C73C9-1AA1-4C85-989F-1D52930A5743}" dt="2023-11-14T15:13:20.159" v="8"/>
          <ac:picMkLst>
            <pc:docMk/>
            <pc:sldMk cId="980447504" sldId="258"/>
            <ac:picMk id="4" creationId="{53C68F6D-2950-2E9F-F295-D3D7182B55B4}"/>
          </ac:picMkLst>
        </pc:picChg>
      </pc:sldChg>
      <pc:sldChg chg="addSp delSp modSp new">
        <pc:chgData name="Гость" userId="cf2d56037ada4372" providerId="Windows Live" clId="Web-{F51C73C9-1AA1-4C85-989F-1D52930A5743}" dt="2023-11-14T15:37:29.150" v="98" actId="20577"/>
        <pc:sldMkLst>
          <pc:docMk/>
          <pc:sldMk cId="3158703559" sldId="259"/>
        </pc:sldMkLst>
        <pc:spChg chg="mod">
          <ac:chgData name="Гость" userId="cf2d56037ada4372" providerId="Windows Live" clId="Web-{F51C73C9-1AA1-4C85-989F-1D52930A5743}" dt="2023-11-14T15:37:29.150" v="98" actId="20577"/>
          <ac:spMkLst>
            <pc:docMk/>
            <pc:sldMk cId="3158703559" sldId="259"/>
            <ac:spMk id="2" creationId="{5139F1B0-E9FD-FD12-EE0A-0F7DABAF8969}"/>
          </ac:spMkLst>
        </pc:spChg>
        <pc:spChg chg="del">
          <ac:chgData name="Гость" userId="cf2d56037ada4372" providerId="Windows Live" clId="Web-{F51C73C9-1AA1-4C85-989F-1D52930A5743}" dt="2023-11-14T15:36:19.086" v="63"/>
          <ac:spMkLst>
            <pc:docMk/>
            <pc:sldMk cId="3158703559" sldId="259"/>
            <ac:spMk id="3" creationId="{FEE11612-D21D-3FDB-5096-79272E4A5962}"/>
          </ac:spMkLst>
        </pc:spChg>
        <pc:picChg chg="add mod ord">
          <ac:chgData name="Гость" userId="cf2d56037ada4372" providerId="Windows Live" clId="Web-{F51C73C9-1AA1-4C85-989F-1D52930A5743}" dt="2023-11-14T15:36:19.086" v="63"/>
          <ac:picMkLst>
            <pc:docMk/>
            <pc:sldMk cId="3158703559" sldId="259"/>
            <ac:picMk id="4" creationId="{6FD6399C-9224-99C4-3FE4-D33E6C884900}"/>
          </ac:picMkLst>
        </pc:picChg>
      </pc:sldChg>
      <pc:sldChg chg="addSp delSp modSp new">
        <pc:chgData name="Гость" userId="cf2d56037ada4372" providerId="Windows Live" clId="Web-{F51C73C9-1AA1-4C85-989F-1D52930A5743}" dt="2023-11-14T15:38:54.105" v="104"/>
        <pc:sldMkLst>
          <pc:docMk/>
          <pc:sldMk cId="3286320508" sldId="260"/>
        </pc:sldMkLst>
        <pc:spChg chg="mod">
          <ac:chgData name="Гость" userId="cf2d56037ada4372" providerId="Windows Live" clId="Web-{F51C73C9-1AA1-4C85-989F-1D52930A5743}" dt="2023-11-14T15:35:22.365" v="62" actId="20577"/>
          <ac:spMkLst>
            <pc:docMk/>
            <pc:sldMk cId="3286320508" sldId="260"/>
            <ac:spMk id="2" creationId="{DFC0AB95-D25E-6603-D49B-8AEDF2853013}"/>
          </ac:spMkLst>
        </pc:spChg>
        <pc:spChg chg="del">
          <ac:chgData name="Гость" userId="cf2d56037ada4372" providerId="Windows Live" clId="Web-{F51C73C9-1AA1-4C85-989F-1D52930A5743}" dt="2023-11-14T15:35:03.709" v="57"/>
          <ac:spMkLst>
            <pc:docMk/>
            <pc:sldMk cId="3286320508" sldId="260"/>
            <ac:spMk id="3" creationId="{F53E2DBA-DD41-BD6D-B486-D7EA7DA90372}"/>
          </ac:spMkLst>
        </pc:spChg>
        <pc:spChg chg="add del mod">
          <ac:chgData name="Гость" userId="cf2d56037ada4372" providerId="Windows Live" clId="Web-{F51C73C9-1AA1-4C85-989F-1D52930A5743}" dt="2023-11-14T15:38:54.105" v="104"/>
          <ac:spMkLst>
            <pc:docMk/>
            <pc:sldMk cId="3286320508" sldId="260"/>
            <ac:spMk id="6" creationId="{4A2D9178-9846-88BD-26DF-436DEA23E2E7}"/>
          </ac:spMkLst>
        </pc:spChg>
        <pc:picChg chg="add del mod ord">
          <ac:chgData name="Гость" userId="cf2d56037ada4372" providerId="Windows Live" clId="Web-{F51C73C9-1AA1-4C85-989F-1D52930A5743}" dt="2023-11-14T15:38:34.027" v="103"/>
          <ac:picMkLst>
            <pc:docMk/>
            <pc:sldMk cId="3286320508" sldId="260"/>
            <ac:picMk id="4" creationId="{081FBDA3-7BC3-DF25-46DA-3B387A21B2EC}"/>
          </ac:picMkLst>
        </pc:picChg>
        <pc:picChg chg="add mod ord">
          <ac:chgData name="Гость" userId="cf2d56037ada4372" providerId="Windows Live" clId="Web-{F51C73C9-1AA1-4C85-989F-1D52930A5743}" dt="2023-11-14T15:38:54.105" v="104"/>
          <ac:picMkLst>
            <pc:docMk/>
            <pc:sldMk cId="3286320508" sldId="260"/>
            <ac:picMk id="7" creationId="{C2FD068B-C9ED-A1FE-DF4D-62B8FD04D15A}"/>
          </ac:picMkLst>
        </pc:picChg>
      </pc:sldChg>
      <pc:sldChg chg="modSp add">
        <pc:chgData name="Гость" userId="cf2d56037ada4372" providerId="Windows Live" clId="Web-{F51C73C9-1AA1-4C85-989F-1D52930A5743}" dt="2023-11-14T20:56:51.348" v="106" actId="20577"/>
        <pc:sldMkLst>
          <pc:docMk/>
          <pc:sldMk cId="1266056447" sldId="261"/>
        </pc:sldMkLst>
        <pc:spChg chg="mod">
          <ac:chgData name="Гость" userId="cf2d56037ada4372" providerId="Windows Live" clId="Web-{F51C73C9-1AA1-4C85-989F-1D52930A5743}" dt="2023-11-14T20:56:51.348" v="106" actId="20577"/>
          <ac:spMkLst>
            <pc:docMk/>
            <pc:sldMk cId="1266056447" sldId="261"/>
            <ac:spMk id="2" creationId="{00000000-0000-0000-0000-000000000000}"/>
          </ac:spMkLst>
        </pc:spChg>
      </pc:sldChg>
      <pc:sldChg chg="addSp delSp modSp new">
        <pc:chgData name="Гость" userId="cf2d56037ada4372" providerId="Windows Live" clId="Web-{F51C73C9-1AA1-4C85-989F-1D52930A5743}" dt="2023-11-15T18:51:56.291" v="125" actId="20577"/>
        <pc:sldMkLst>
          <pc:docMk/>
          <pc:sldMk cId="699196683" sldId="262"/>
        </pc:sldMkLst>
        <pc:spChg chg="mod">
          <ac:chgData name="Гость" userId="cf2d56037ada4372" providerId="Windows Live" clId="Web-{F51C73C9-1AA1-4C85-989F-1D52930A5743}" dt="2023-11-15T18:51:56.291" v="125" actId="20577"/>
          <ac:spMkLst>
            <pc:docMk/>
            <pc:sldMk cId="699196683" sldId="262"/>
            <ac:spMk id="2" creationId="{A7F8A039-6D76-6972-F637-F6F3F3B4818B}"/>
          </ac:spMkLst>
        </pc:spChg>
        <pc:spChg chg="del">
          <ac:chgData name="Гость" userId="cf2d56037ada4372" providerId="Windows Live" clId="Web-{F51C73C9-1AA1-4C85-989F-1D52930A5743}" dt="2023-11-15T18:50:45.601" v="109"/>
          <ac:spMkLst>
            <pc:docMk/>
            <pc:sldMk cId="699196683" sldId="262"/>
            <ac:spMk id="3" creationId="{F782B268-DD91-C7BB-1898-556AC260116E}"/>
          </ac:spMkLst>
        </pc:spChg>
        <pc:picChg chg="add mod ord">
          <ac:chgData name="Гость" userId="cf2d56037ada4372" providerId="Windows Live" clId="Web-{F51C73C9-1AA1-4C85-989F-1D52930A5743}" dt="2023-11-15T18:50:45.601" v="109"/>
          <ac:picMkLst>
            <pc:docMk/>
            <pc:sldMk cId="699196683" sldId="262"/>
            <ac:picMk id="4" creationId="{869F4F3A-1A30-D134-B307-F9510ECB86E1}"/>
          </ac:picMkLst>
        </pc:picChg>
      </pc:sldChg>
      <pc:sldChg chg="addSp delSp modSp new ord">
        <pc:chgData name="Гость" userId="cf2d56037ada4372" providerId="Windows Live" clId="Web-{F51C73C9-1AA1-4C85-989F-1D52930A5743}" dt="2023-11-15T18:40:14.251" v="108"/>
        <pc:sldMkLst>
          <pc:docMk/>
          <pc:sldMk cId="2974608489" sldId="263"/>
        </pc:sldMkLst>
        <pc:spChg chg="del">
          <ac:chgData name="Гость" userId="cf2d56037ada4372" providerId="Windows Live" clId="Web-{F51C73C9-1AA1-4C85-989F-1D52930A5743}" dt="2023-11-15T18:40:08.220" v="107"/>
          <ac:spMkLst>
            <pc:docMk/>
            <pc:sldMk cId="2974608489" sldId="263"/>
            <ac:spMk id="3" creationId="{01ED43CA-DC9F-0857-B927-2963CEEA1D0E}"/>
          </ac:spMkLst>
        </pc:spChg>
        <pc:picChg chg="add mod ord">
          <ac:chgData name="Гость" userId="cf2d56037ada4372" providerId="Windows Live" clId="Web-{F51C73C9-1AA1-4C85-989F-1D52930A5743}" dt="2023-11-15T18:40:08.220" v="107"/>
          <ac:picMkLst>
            <pc:docMk/>
            <pc:sldMk cId="2974608489" sldId="263"/>
            <ac:picMk id="4" creationId="{9D934E88-BA16-4288-9EE9-ADABE4ED9C80}"/>
          </ac:picMkLst>
        </pc:picChg>
      </pc:sldChg>
      <pc:sldChg chg="addSp delSp modSp new ord">
        <pc:chgData name="Гость" userId="cf2d56037ada4372" providerId="Windows Live" clId="Web-{F51C73C9-1AA1-4C85-989F-1D52930A5743}" dt="2023-11-15T18:52:01.213" v="127"/>
        <pc:sldMkLst>
          <pc:docMk/>
          <pc:sldMk cId="3385925857" sldId="264"/>
        </pc:sldMkLst>
        <pc:spChg chg="del">
          <ac:chgData name="Гость" userId="cf2d56037ada4372" providerId="Windows Live" clId="Web-{F51C73C9-1AA1-4C85-989F-1D52930A5743}" dt="2023-11-15T18:52:01.213" v="127"/>
          <ac:spMkLst>
            <pc:docMk/>
            <pc:sldMk cId="3385925857" sldId="264"/>
            <ac:spMk id="3" creationId="{492B60CE-3CAE-2190-9CF8-23E0846A01AF}"/>
          </ac:spMkLst>
        </pc:spChg>
        <pc:picChg chg="add mod ord">
          <ac:chgData name="Гость" userId="cf2d56037ada4372" providerId="Windows Live" clId="Web-{F51C73C9-1AA1-4C85-989F-1D52930A5743}" dt="2023-11-15T18:52:01.213" v="127"/>
          <ac:picMkLst>
            <pc:docMk/>
            <pc:sldMk cId="3385925857" sldId="264"/>
            <ac:picMk id="4" creationId="{A41214A0-D598-8B7C-9C5A-611F81DD4D57}"/>
          </ac:picMkLst>
        </pc:picChg>
      </pc:sldChg>
      <pc:sldChg chg="addSp delSp modSp new">
        <pc:chgData name="Гость" userId="cf2d56037ada4372" providerId="Windows Live" clId="Web-{F51C73C9-1AA1-4C85-989F-1D52930A5743}" dt="2023-11-15T20:25:26.378" v="156"/>
        <pc:sldMkLst>
          <pc:docMk/>
          <pc:sldMk cId="1214392983" sldId="265"/>
        </pc:sldMkLst>
        <pc:spChg chg="del mod">
          <ac:chgData name="Гость" userId="cf2d56037ada4372" providerId="Windows Live" clId="Web-{F51C73C9-1AA1-4C85-989F-1D52930A5743}" dt="2023-11-15T20:25:26.378" v="156"/>
          <ac:spMkLst>
            <pc:docMk/>
            <pc:sldMk cId="1214392983" sldId="265"/>
            <ac:spMk id="3" creationId="{BB02B63F-2D47-DD69-8109-7165D7FEFFE1}"/>
          </ac:spMkLst>
        </pc:spChg>
        <pc:spChg chg="add mod">
          <ac:chgData name="Гость" userId="cf2d56037ada4372" providerId="Windows Live" clId="Web-{F51C73C9-1AA1-4C85-989F-1D52930A5743}" dt="2023-11-15T20:24:33.952" v="143" actId="20577"/>
          <ac:spMkLst>
            <pc:docMk/>
            <pc:sldMk cId="1214392983" sldId="265"/>
            <ac:spMk id="4" creationId="{DB8BDAB7-867B-F058-7716-039D0D0AB707}"/>
          </ac:spMkLst>
        </pc:spChg>
        <pc:picChg chg="add mod ord">
          <ac:chgData name="Гость" userId="cf2d56037ada4372" providerId="Windows Live" clId="Web-{F51C73C9-1AA1-4C85-989F-1D52930A5743}" dt="2023-11-15T20:25:26.378" v="156"/>
          <ac:picMkLst>
            <pc:docMk/>
            <pc:sldMk cId="1214392983" sldId="265"/>
            <ac:picMk id="5" creationId="{F0936ECB-45C3-61AB-30BE-914DA1265275}"/>
          </ac:picMkLst>
        </pc:picChg>
      </pc:sldChg>
      <pc:sldChg chg="addSp delSp modSp new">
        <pc:chgData name="Гость" userId="cf2d56037ada4372" providerId="Windows Live" clId="Web-{F51C73C9-1AA1-4C85-989F-1D52930A5743}" dt="2023-11-15T20:29:51.412" v="160"/>
        <pc:sldMkLst>
          <pc:docMk/>
          <pc:sldMk cId="4060986466" sldId="266"/>
        </pc:sldMkLst>
        <pc:spChg chg="del">
          <ac:chgData name="Гость" userId="cf2d56037ada4372" providerId="Windows Live" clId="Web-{F51C73C9-1AA1-4C85-989F-1D52930A5743}" dt="2023-11-15T20:29:51.412" v="160"/>
          <ac:spMkLst>
            <pc:docMk/>
            <pc:sldMk cId="4060986466" sldId="266"/>
            <ac:spMk id="3" creationId="{E877D84B-701A-CA63-E118-88139B4C00E8}"/>
          </ac:spMkLst>
        </pc:spChg>
        <pc:picChg chg="add mod ord">
          <ac:chgData name="Гость" userId="cf2d56037ada4372" providerId="Windows Live" clId="Web-{F51C73C9-1AA1-4C85-989F-1D52930A5743}" dt="2023-11-15T20:29:51.412" v="160"/>
          <ac:picMkLst>
            <pc:docMk/>
            <pc:sldMk cId="4060986466" sldId="266"/>
            <ac:picMk id="4" creationId="{A0D3EACE-4DD4-5207-7801-95F6BEC4C17D}"/>
          </ac:picMkLst>
        </pc:picChg>
      </pc:sldChg>
      <pc:sldChg chg="addSp delSp modSp new">
        <pc:chgData name="Гость" userId="cf2d56037ada4372" providerId="Windows Live" clId="Web-{F51C73C9-1AA1-4C85-989F-1D52930A5743}" dt="2023-11-16T00:01:31.125" v="217"/>
        <pc:sldMkLst>
          <pc:docMk/>
          <pc:sldMk cId="3896997996" sldId="267"/>
        </pc:sldMkLst>
        <pc:spChg chg="mod">
          <ac:chgData name="Гость" userId="cf2d56037ada4372" providerId="Windows Live" clId="Web-{F51C73C9-1AA1-4C85-989F-1D52930A5743}" dt="2023-11-15T23:49:47.726" v="183" actId="20577"/>
          <ac:spMkLst>
            <pc:docMk/>
            <pc:sldMk cId="3896997996" sldId="267"/>
            <ac:spMk id="2" creationId="{8CD8A07A-9270-00EF-449E-60655ED9E129}"/>
          </ac:spMkLst>
        </pc:spChg>
        <pc:spChg chg="del">
          <ac:chgData name="Гость" userId="cf2d56037ada4372" providerId="Windows Live" clId="Web-{F51C73C9-1AA1-4C85-989F-1D52930A5743}" dt="2023-11-16T00:01:31.125" v="217"/>
          <ac:spMkLst>
            <pc:docMk/>
            <pc:sldMk cId="3896997996" sldId="267"/>
            <ac:spMk id="3" creationId="{A0B6C142-BFF3-4CED-3D04-ABA540CF7FF2}"/>
          </ac:spMkLst>
        </pc:spChg>
        <pc:picChg chg="add mod ord">
          <ac:chgData name="Гость" userId="cf2d56037ada4372" providerId="Windows Live" clId="Web-{F51C73C9-1AA1-4C85-989F-1D52930A5743}" dt="2023-11-16T00:01:31.125" v="217"/>
          <ac:picMkLst>
            <pc:docMk/>
            <pc:sldMk cId="3896997996" sldId="267"/>
            <ac:picMk id="4" creationId="{3CA38C6F-C157-966B-5C92-CBD086D29236}"/>
          </ac:picMkLst>
        </pc:picChg>
      </pc:sldChg>
      <pc:sldChg chg="addSp delSp modSp new">
        <pc:chgData name="Гость" userId="cf2d56037ada4372" providerId="Windows Live" clId="Web-{F51C73C9-1AA1-4C85-989F-1D52930A5743}" dt="2023-11-16T00:01:27.750" v="216" actId="20577"/>
        <pc:sldMkLst>
          <pc:docMk/>
          <pc:sldMk cId="80455691" sldId="268"/>
        </pc:sldMkLst>
        <pc:spChg chg="mod">
          <ac:chgData name="Гость" userId="cf2d56037ada4372" providerId="Windows Live" clId="Web-{F51C73C9-1AA1-4C85-989F-1D52930A5743}" dt="2023-11-16T00:01:27.750" v="216" actId="20577"/>
          <ac:spMkLst>
            <pc:docMk/>
            <pc:sldMk cId="80455691" sldId="268"/>
            <ac:spMk id="2" creationId="{0FC427BF-B5AF-2579-9600-D916132B1AE1}"/>
          </ac:spMkLst>
        </pc:spChg>
        <pc:spChg chg="del">
          <ac:chgData name="Гость" userId="cf2d56037ada4372" providerId="Windows Live" clId="Web-{F51C73C9-1AA1-4C85-989F-1D52930A5743}" dt="2023-11-15T23:53:14.436" v="184"/>
          <ac:spMkLst>
            <pc:docMk/>
            <pc:sldMk cId="80455691" sldId="268"/>
            <ac:spMk id="3" creationId="{8F17F332-5DCA-8AA1-5BDF-EA5063CD9FE6}"/>
          </ac:spMkLst>
        </pc:spChg>
        <pc:picChg chg="add mod ord">
          <ac:chgData name="Гость" userId="cf2d56037ada4372" providerId="Windows Live" clId="Web-{F51C73C9-1AA1-4C85-989F-1D52930A5743}" dt="2023-11-15T23:53:14.436" v="184"/>
          <ac:picMkLst>
            <pc:docMk/>
            <pc:sldMk cId="80455691" sldId="268"/>
            <ac:picMk id="4" creationId="{C7040332-52DE-0B7E-DE4A-B47518FEAC0C}"/>
          </ac:picMkLst>
        </pc:picChg>
      </pc:sldChg>
      <pc:sldChg chg="addSp delSp modSp new">
        <pc:chgData name="Гость" userId="cf2d56037ada4372" providerId="Windows Live" clId="Web-{F51C73C9-1AA1-4C85-989F-1D52930A5743}" dt="2023-11-15T23:53:56.344" v="213" actId="20577"/>
        <pc:sldMkLst>
          <pc:docMk/>
          <pc:sldMk cId="1616600769" sldId="269"/>
        </pc:sldMkLst>
        <pc:spChg chg="mod">
          <ac:chgData name="Гость" userId="cf2d56037ada4372" providerId="Windows Live" clId="Web-{F51C73C9-1AA1-4C85-989F-1D52930A5743}" dt="2023-11-15T23:53:56.344" v="213" actId="20577"/>
          <ac:spMkLst>
            <pc:docMk/>
            <pc:sldMk cId="1616600769" sldId="269"/>
            <ac:spMk id="2" creationId="{D0DEFDB0-19B5-ACBF-6477-F6BE51B4267B}"/>
          </ac:spMkLst>
        </pc:spChg>
        <pc:spChg chg="del">
          <ac:chgData name="Гость" userId="cf2d56037ada4372" providerId="Windows Live" clId="Web-{F51C73C9-1AA1-4C85-989F-1D52930A5743}" dt="2023-11-15T23:53:45.797" v="199"/>
          <ac:spMkLst>
            <pc:docMk/>
            <pc:sldMk cId="1616600769" sldId="269"/>
            <ac:spMk id="3" creationId="{72F62073-CCC5-4D03-82DE-457B3000F954}"/>
          </ac:spMkLst>
        </pc:spChg>
        <pc:picChg chg="add mod ord">
          <ac:chgData name="Гость" userId="cf2d56037ada4372" providerId="Windows Live" clId="Web-{F51C73C9-1AA1-4C85-989F-1D52930A5743}" dt="2023-11-15T23:53:45.797" v="199"/>
          <ac:picMkLst>
            <pc:docMk/>
            <pc:sldMk cId="1616600769" sldId="269"/>
            <ac:picMk id="4" creationId="{AA0FD9C1-F4E2-DE13-B8FF-3968E6AE5C59}"/>
          </ac:picMkLst>
        </pc:picChg>
      </pc:sldChg>
      <pc:sldChg chg="addSp delSp modSp new">
        <pc:chgData name="Гость" userId="cf2d56037ada4372" providerId="Windows Live" clId="Web-{F51C73C9-1AA1-4C85-989F-1D52930A5743}" dt="2023-11-16T00:01:57.016" v="219"/>
        <pc:sldMkLst>
          <pc:docMk/>
          <pc:sldMk cId="2936514897" sldId="270"/>
        </pc:sldMkLst>
        <pc:spChg chg="del">
          <ac:chgData name="Гость" userId="cf2d56037ada4372" providerId="Windows Live" clId="Web-{F51C73C9-1AA1-4C85-989F-1D52930A5743}" dt="2023-11-16T00:01:57.016" v="219"/>
          <ac:spMkLst>
            <pc:docMk/>
            <pc:sldMk cId="2936514897" sldId="270"/>
            <ac:spMk id="3" creationId="{F9ADE7CA-37BF-F358-C772-71A804D56C8A}"/>
          </ac:spMkLst>
        </pc:spChg>
        <pc:picChg chg="add mod ord">
          <ac:chgData name="Гость" userId="cf2d56037ada4372" providerId="Windows Live" clId="Web-{F51C73C9-1AA1-4C85-989F-1D52930A5743}" dt="2023-11-16T00:01:57.016" v="219"/>
          <ac:picMkLst>
            <pc:docMk/>
            <pc:sldMk cId="2936514897" sldId="270"/>
            <ac:picMk id="4" creationId="{C641A9A6-B618-D614-3487-6D23894F7928}"/>
          </ac:picMkLst>
        </pc:picChg>
      </pc:sldChg>
    </pc:docChg>
  </pc:docChgLst>
  <pc:docChgLst>
    <pc:chgData name="Гость" userId="cf2d56037ada4372" providerId="Windows Live" clId="Web-{2AF17A9D-5DB8-4C57-B552-9A4A3FE5CD8E}"/>
    <pc:docChg chg="addSld modSld">
      <pc:chgData name="Гость" userId="cf2d56037ada4372" providerId="Windows Live" clId="Web-{2AF17A9D-5DB8-4C57-B552-9A4A3FE5CD8E}" dt="2023-11-26T16:00:28.178" v="181" actId="20577"/>
      <pc:docMkLst>
        <pc:docMk/>
      </pc:docMkLst>
      <pc:sldChg chg="modSp">
        <pc:chgData name="Гость" userId="cf2d56037ada4372" providerId="Windows Live" clId="Web-{2AF17A9D-5DB8-4C57-B552-9A4A3FE5CD8E}" dt="2023-11-26T15:35:53.096" v="40" actId="20577"/>
        <pc:sldMkLst>
          <pc:docMk/>
          <pc:sldMk cId="1416841618" sldId="272"/>
        </pc:sldMkLst>
        <pc:spChg chg="mod">
          <ac:chgData name="Гость" userId="cf2d56037ada4372" providerId="Windows Live" clId="Web-{2AF17A9D-5DB8-4C57-B552-9A4A3FE5CD8E}" dt="2023-11-26T15:35:53.096" v="40" actId="20577"/>
          <ac:spMkLst>
            <pc:docMk/>
            <pc:sldMk cId="1416841618" sldId="272"/>
            <ac:spMk id="3" creationId="{7112A9E2-FA39-2EA8-8722-CCB88310D47D}"/>
          </ac:spMkLst>
        </pc:spChg>
      </pc:sldChg>
      <pc:sldChg chg="delSp modSp new">
        <pc:chgData name="Гость" userId="cf2d56037ada4372" providerId="Windows Live" clId="Web-{2AF17A9D-5DB8-4C57-B552-9A4A3FE5CD8E}" dt="2023-11-26T15:40:44.012" v="70" actId="20577"/>
        <pc:sldMkLst>
          <pc:docMk/>
          <pc:sldMk cId="4044537763" sldId="273"/>
        </pc:sldMkLst>
        <pc:spChg chg="del">
          <ac:chgData name="Гость" userId="cf2d56037ada4372" providerId="Windows Live" clId="Web-{2AF17A9D-5DB8-4C57-B552-9A4A3FE5CD8E}" dt="2023-11-26T15:34:52.218" v="28"/>
          <ac:spMkLst>
            <pc:docMk/>
            <pc:sldMk cId="4044537763" sldId="273"/>
            <ac:spMk id="2" creationId="{C0D27D91-E4AB-2E7A-09C6-606215014FD0}"/>
          </ac:spMkLst>
        </pc:spChg>
        <pc:spChg chg="mod">
          <ac:chgData name="Гость" userId="cf2d56037ada4372" providerId="Windows Live" clId="Web-{2AF17A9D-5DB8-4C57-B552-9A4A3FE5CD8E}" dt="2023-11-26T15:40:44.012" v="70" actId="20577"/>
          <ac:spMkLst>
            <pc:docMk/>
            <pc:sldMk cId="4044537763" sldId="273"/>
            <ac:spMk id="3" creationId="{4384DD15-6B74-1A32-A60A-C1F36BEC6E57}"/>
          </ac:spMkLst>
        </pc:spChg>
      </pc:sldChg>
      <pc:sldChg chg="delSp modSp new">
        <pc:chgData name="Гость" userId="cf2d56037ada4372" providerId="Windows Live" clId="Web-{2AF17A9D-5DB8-4C57-B552-9A4A3FE5CD8E}" dt="2023-11-26T15:55:12.511" v="141" actId="14100"/>
        <pc:sldMkLst>
          <pc:docMk/>
          <pc:sldMk cId="2650824976" sldId="274"/>
        </pc:sldMkLst>
        <pc:spChg chg="del">
          <ac:chgData name="Гость" userId="cf2d56037ada4372" providerId="Windows Live" clId="Web-{2AF17A9D-5DB8-4C57-B552-9A4A3FE5CD8E}" dt="2023-11-26T15:40:50.528" v="72"/>
          <ac:spMkLst>
            <pc:docMk/>
            <pc:sldMk cId="2650824976" sldId="274"/>
            <ac:spMk id="2" creationId="{C353A1CE-3D6E-CDED-0DC2-6A93690CAC4B}"/>
          </ac:spMkLst>
        </pc:spChg>
        <pc:spChg chg="mod">
          <ac:chgData name="Гость" userId="cf2d56037ada4372" providerId="Windows Live" clId="Web-{2AF17A9D-5DB8-4C57-B552-9A4A3FE5CD8E}" dt="2023-11-26T15:55:12.511" v="141" actId="14100"/>
          <ac:spMkLst>
            <pc:docMk/>
            <pc:sldMk cId="2650824976" sldId="274"/>
            <ac:spMk id="3" creationId="{7318ACF1-03EE-753F-F051-FC733CC75081}"/>
          </ac:spMkLst>
        </pc:spChg>
      </pc:sldChg>
      <pc:sldChg chg="delSp modSp new">
        <pc:chgData name="Гость" userId="cf2d56037ada4372" providerId="Windows Live" clId="Web-{2AF17A9D-5DB8-4C57-B552-9A4A3FE5CD8E}" dt="2023-11-26T16:00:28.178" v="181" actId="20577"/>
        <pc:sldMkLst>
          <pc:docMk/>
          <pc:sldMk cId="2645536859" sldId="275"/>
        </pc:sldMkLst>
        <pc:spChg chg="del">
          <ac:chgData name="Гость" userId="cf2d56037ada4372" providerId="Windows Live" clId="Web-{2AF17A9D-5DB8-4C57-B552-9A4A3FE5CD8E}" dt="2023-11-26T15:46:44.384" v="96"/>
          <ac:spMkLst>
            <pc:docMk/>
            <pc:sldMk cId="2645536859" sldId="275"/>
            <ac:spMk id="2" creationId="{4E42DF21-65B0-625D-3551-C7E335A2ACC5}"/>
          </ac:spMkLst>
        </pc:spChg>
        <pc:spChg chg="mod">
          <ac:chgData name="Гость" userId="cf2d56037ada4372" providerId="Windows Live" clId="Web-{2AF17A9D-5DB8-4C57-B552-9A4A3FE5CD8E}" dt="2023-11-26T16:00:28.178" v="181" actId="20577"/>
          <ac:spMkLst>
            <pc:docMk/>
            <pc:sldMk cId="2645536859" sldId="275"/>
            <ac:spMk id="3" creationId="{82E61F3C-F89D-7E6B-BF55-BA82CF53E4CE}"/>
          </ac:spMkLst>
        </pc:spChg>
      </pc:sldChg>
    </pc:docChg>
  </pc:docChgLst>
  <pc:docChgLst>
    <pc:chgData name="Гость" userId="cf2d56037ada4372" providerId="Windows Live" clId="Web-{F8B01945-105C-459A-AC00-234EFAB75552}"/>
    <pc:docChg chg="modSld">
      <pc:chgData name="Гость" userId="cf2d56037ada4372" providerId="Windows Live" clId="Web-{F8B01945-105C-459A-AC00-234EFAB75552}" dt="2023-11-26T17:07:51.762" v="0" actId="20577"/>
      <pc:docMkLst>
        <pc:docMk/>
      </pc:docMkLst>
      <pc:sldChg chg="modSp">
        <pc:chgData name="Гость" userId="cf2d56037ada4372" providerId="Windows Live" clId="Web-{F8B01945-105C-459A-AC00-234EFAB75552}" dt="2023-11-26T17:07:51.762" v="0" actId="20577"/>
        <pc:sldMkLst>
          <pc:docMk/>
          <pc:sldMk cId="1266056447" sldId="261"/>
        </pc:sldMkLst>
        <pc:spChg chg="mod">
          <ac:chgData name="Гость" userId="cf2d56037ada4372" providerId="Windows Live" clId="Web-{F8B01945-105C-459A-AC00-234EFAB75552}" dt="2023-11-26T17:07:51.762" v="0" actId="20577"/>
          <ac:spMkLst>
            <pc:docMk/>
            <pc:sldMk cId="1266056447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1738"/>
            <a:ext cx="9144000" cy="1012042"/>
          </a:xfrm>
        </p:spPr>
        <p:txBody>
          <a:bodyPr/>
          <a:lstStyle/>
          <a:p>
            <a:r>
              <a:rPr lang="ru-RU" sz="4000" dirty="0" err="1">
                <a:ea typeface="Calibri Light"/>
                <a:cs typeface="Calibri Light"/>
              </a:rPr>
              <a:t>Лабораторна</a:t>
            </a:r>
            <a:r>
              <a:rPr lang="ru-RU" sz="4000" dirty="0">
                <a:ea typeface="Calibri Light"/>
                <a:cs typeface="Calibri Light"/>
              </a:rPr>
              <a:t> робота </a:t>
            </a:r>
            <a:r>
              <a:rPr lang="ru-RU" sz="4000" dirty="0" smtClean="0">
                <a:ea typeface="Calibri Light"/>
                <a:cs typeface="Calibri Light"/>
              </a:rPr>
              <a:t>№3</a:t>
            </a:r>
            <a:endParaRPr lang="ru-RU" sz="4000" dirty="0">
              <a:ea typeface="Calibri Light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81051"/>
            <a:ext cx="9144000" cy="4746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з </a:t>
            </a:r>
            <a:r>
              <a:rPr lang="ru-RU" dirty="0" err="1" smtClean="0">
                <a:ea typeface="Calibri"/>
                <a:cs typeface="Calibri"/>
              </a:rPr>
              <a:t>дисципліни</a:t>
            </a:r>
            <a:endParaRPr lang="ru-RU" dirty="0">
              <a:ea typeface="Calibri"/>
              <a:cs typeface="Calibri"/>
            </a:endParaRPr>
          </a:p>
          <a:p>
            <a:r>
              <a:rPr lang="en-US" dirty="0" smtClean="0">
                <a:ea typeface="Calibri"/>
                <a:cs typeface="Calibri"/>
              </a:rPr>
              <a:t>“</a:t>
            </a:r>
            <a:r>
              <a:rPr lang="ru-RU" dirty="0" err="1" smtClean="0">
                <a:ea typeface="Calibri"/>
                <a:cs typeface="Calibri"/>
              </a:rPr>
              <a:t>Комп'ютерна</a:t>
            </a:r>
            <a:r>
              <a:rPr lang="ru-RU" dirty="0" smtClean="0">
                <a:ea typeface="Calibri"/>
                <a:cs typeface="Calibri"/>
              </a:rPr>
              <a:t> </a:t>
            </a:r>
            <a:r>
              <a:rPr lang="ru-RU" dirty="0" err="1" smtClean="0">
                <a:ea typeface="Calibri"/>
                <a:cs typeface="Calibri"/>
              </a:rPr>
              <a:t>графіка</a:t>
            </a:r>
            <a:r>
              <a:rPr lang="en-US" dirty="0" smtClean="0">
                <a:ea typeface="Calibri"/>
                <a:cs typeface="Calibri"/>
              </a:rPr>
              <a:t>”</a:t>
            </a:r>
            <a:endParaRPr lang="ru-RU" dirty="0" err="1">
              <a:ea typeface="Calibri"/>
              <a:cs typeface="Calibri"/>
            </a:endParaRPr>
          </a:p>
          <a:p>
            <a:pPr algn="r"/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</a:t>
            </a:r>
            <a:r>
              <a:rPr lang="ru-RU" dirty="0" err="1" smtClean="0">
                <a:ea typeface="Calibri"/>
                <a:cs typeface="Calibri"/>
              </a:rPr>
              <a:t>Виконав</a:t>
            </a:r>
            <a:r>
              <a:rPr lang="ru-RU" dirty="0" smtClean="0">
                <a:ea typeface="Calibri"/>
                <a:cs typeface="Calibri"/>
              </a:rPr>
              <a:t>:</a:t>
            </a:r>
          </a:p>
          <a:p>
            <a:pPr algn="r"/>
            <a:r>
              <a:rPr lang="uk-UA" dirty="0" smtClean="0">
                <a:ea typeface="Calibri"/>
                <a:cs typeface="Calibri"/>
              </a:rPr>
              <a:t>студент </a:t>
            </a:r>
            <a:r>
              <a:rPr lang="ru-RU" dirty="0" smtClean="0">
                <a:ea typeface="Calibri"/>
                <a:cs typeface="Calibri"/>
              </a:rPr>
              <a:t>КН-21</a:t>
            </a:r>
            <a:endParaRPr lang="ru-RU" dirty="0">
              <a:ea typeface="Calibri"/>
              <a:cs typeface="Calibri"/>
            </a:endParaRPr>
          </a:p>
          <a:p>
            <a:pPr algn="r"/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         </a:t>
            </a:r>
            <a:r>
              <a:rPr lang="ru-RU" dirty="0" smtClean="0">
                <a:ea typeface="Calibri"/>
                <a:cs typeface="Calibri"/>
              </a:rPr>
              <a:t>Муравель Максим</a:t>
            </a:r>
            <a:r>
              <a:rPr lang="ru-RU" dirty="0">
                <a:ea typeface="Calibri"/>
                <a:cs typeface="Calibri"/>
              </a:rPr>
              <a:t> 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ru-RU" dirty="0" smtClean="0">
              <a:ea typeface="Calibri"/>
              <a:cs typeface="Calibri"/>
            </a:endParaRPr>
          </a:p>
          <a:p>
            <a:endParaRPr lang="ru-RU" dirty="0" smtClean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Calibri"/>
                <a:cs typeface="Calibri"/>
              </a:rPr>
              <a:t>Львів</a:t>
            </a:r>
            <a:r>
              <a:rPr lang="ru-RU" dirty="0">
                <a:ea typeface="Calibri"/>
                <a:cs typeface="Calibri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06056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1283-67FC-FAF3-2B9C-4B016DE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a typeface="Calibri Light"/>
                <a:cs typeface="Calibri Light"/>
              </a:rPr>
              <a:t>3.1.Зміна </a:t>
            </a:r>
            <a:r>
              <a:rPr lang="ru-RU" dirty="0" err="1">
                <a:ea typeface="Calibri Light"/>
                <a:cs typeface="Calibri Light"/>
              </a:rPr>
              <a:t>яскравості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9F5EA64B-9611-789D-4D59-82C9933A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605" y="1713566"/>
            <a:ext cx="9738378" cy="4351338"/>
          </a:xfrm>
        </p:spPr>
      </p:pic>
    </p:spTree>
    <p:extLst>
      <p:ext uri="{BB962C8B-B14F-4D97-AF65-F5344CB8AC3E}">
        <p14:creationId xmlns:p14="http://schemas.microsoft.com/office/powerpoint/2010/main" val="229454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3B3C7-7EE1-269F-59D0-FA37F76C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512" y="-446356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endParaRPr lang="ru-RU" dirty="0" err="1"/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3C68F6D-2950-2E9F-F295-D3D7182B5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" y="459963"/>
            <a:ext cx="12188958" cy="6399831"/>
          </a:xfrm>
        </p:spPr>
      </p:pic>
    </p:spTree>
    <p:extLst>
      <p:ext uri="{BB962C8B-B14F-4D97-AF65-F5344CB8AC3E}">
        <p14:creationId xmlns:p14="http://schemas.microsoft.com/office/powerpoint/2010/main" val="9804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9F1B0-E9FD-FD12-EE0A-0F7DABAF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a typeface="Calibri Light"/>
                <a:cs typeface="Calibri Light"/>
              </a:rPr>
              <a:t>3.1.</a:t>
            </a:r>
            <a:r>
              <a:rPr lang="en-US" dirty="0" smtClean="0">
                <a:ea typeface="Calibri Light"/>
                <a:cs typeface="Calibri Light"/>
              </a:rPr>
              <a:t>1</a:t>
            </a:r>
            <a:r>
              <a:rPr lang="ru-RU" dirty="0">
                <a:ea typeface="Calibri Light"/>
                <a:cs typeface="Calibri Light"/>
              </a:rPr>
              <a:t> </a:t>
            </a:r>
            <a:r>
              <a:rPr lang="ru-RU" dirty="0" err="1" smtClean="0">
                <a:ea typeface="Calibri Light"/>
                <a:cs typeface="Calibri Light"/>
              </a:rPr>
              <a:t>Зміна</a:t>
            </a:r>
            <a:r>
              <a:rPr lang="ru-RU" dirty="0" smtClean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контрастності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6FD6399C-9224-99C4-3FE4-D33E6C884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82" y="1825625"/>
            <a:ext cx="9700435" cy="4351338"/>
          </a:xfrm>
        </p:spPr>
      </p:pic>
    </p:spTree>
    <p:extLst>
      <p:ext uri="{BB962C8B-B14F-4D97-AF65-F5344CB8AC3E}">
        <p14:creationId xmlns:p14="http://schemas.microsoft.com/office/powerpoint/2010/main" val="3158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0AB95-D25E-6603-D49B-8AEDF285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77" y="-466148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 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2FD068B-C9ED-A1FE-DF4D-62B8FD04D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" y="440171"/>
            <a:ext cx="12188958" cy="6419623"/>
          </a:xfrm>
        </p:spPr>
      </p:pic>
    </p:spTree>
    <p:extLst>
      <p:ext uri="{BB962C8B-B14F-4D97-AF65-F5344CB8AC3E}">
        <p14:creationId xmlns:p14="http://schemas.microsoft.com/office/powerpoint/2010/main" val="32863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93A03-1336-1CEE-B9B7-52AD6D0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12" y="-4669"/>
            <a:ext cx="10582835" cy="1426415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Гама-</a:t>
            </a:r>
            <a:r>
              <a:rPr lang="ru-RU" dirty="0" err="1">
                <a:cs typeface="Calibri Light"/>
              </a:rPr>
              <a:t>корекція</a:t>
            </a:r>
            <a:r>
              <a:rPr lang="ru-RU" dirty="0">
                <a:cs typeface="Calibri Light"/>
              </a:rPr>
              <a:t> </a:t>
            </a:r>
            <a:r>
              <a:rPr lang="ru-RU" dirty="0" err="1">
                <a:cs typeface="Calibri Light"/>
              </a:rPr>
              <a:t>кольорового</a:t>
            </a:r>
            <a:r>
              <a:rPr lang="ru-RU" dirty="0">
                <a:cs typeface="Calibri Light"/>
              </a:rPr>
              <a:t> </a:t>
            </a:r>
            <a:r>
              <a:rPr lang="ru-RU" dirty="0" err="1">
                <a:cs typeface="Calibri Light"/>
              </a:rPr>
              <a:t>зображення,зображення</a:t>
            </a:r>
            <a:r>
              <a:rPr lang="ru-RU" dirty="0">
                <a:cs typeface="Calibri Light"/>
              </a:rPr>
              <a:t> без гама-</a:t>
            </a:r>
            <a:r>
              <a:rPr lang="ru-RU" dirty="0" err="1">
                <a:cs typeface="Calibri Light"/>
              </a:rPr>
              <a:t>корекції</a:t>
            </a:r>
            <a:r>
              <a:rPr lang="ru-RU" dirty="0">
                <a:cs typeface="Calibri Light"/>
              </a:rPr>
              <a:t> та з нею.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лу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D934E88-BA16-4288-9EE9-ADABE4ED9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" y="1421486"/>
            <a:ext cx="12184447" cy="5438308"/>
          </a:xfrm>
        </p:spPr>
      </p:pic>
    </p:spTree>
    <p:extLst>
      <p:ext uri="{BB962C8B-B14F-4D97-AF65-F5344CB8AC3E}">
        <p14:creationId xmlns:p14="http://schemas.microsoft.com/office/powerpoint/2010/main" val="297460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8A039-6D76-6972-F637-F6F3F3B4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465" y="-419287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.</a:t>
            </a: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69F4F3A-1A30-D134-B307-F9510ECB8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0" y="480920"/>
            <a:ext cx="12184447" cy="6379602"/>
          </a:xfrm>
        </p:spPr>
      </p:pic>
    </p:spTree>
    <p:extLst>
      <p:ext uri="{BB962C8B-B14F-4D97-AF65-F5344CB8AC3E}">
        <p14:creationId xmlns:p14="http://schemas.microsoft.com/office/powerpoint/2010/main" val="69919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A07A-9270-00EF-449E-60655ED9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84978"/>
            <a:ext cx="10515600" cy="1325563"/>
          </a:xfrm>
        </p:spPr>
        <p:txBody>
          <a:bodyPr/>
          <a:lstStyle/>
          <a:p>
            <a:r>
              <a:rPr lang="ru-RU" dirty="0" smtClean="0">
                <a:cs typeface="Calibri Light"/>
              </a:rPr>
              <a:t>3.4 .</a:t>
            </a:r>
            <a:r>
              <a:rPr lang="ru-RU" dirty="0" err="1" smtClean="0">
                <a:cs typeface="Calibri Light"/>
              </a:rPr>
              <a:t>Впровадження</a:t>
            </a:r>
            <a:r>
              <a:rPr lang="ru-RU" dirty="0" smtClean="0">
                <a:cs typeface="Calibri Light"/>
              </a:rPr>
              <a:t> </a:t>
            </a:r>
            <a:r>
              <a:rPr lang="ru-RU" dirty="0">
                <a:cs typeface="Calibri Light"/>
              </a:rPr>
              <a:t>водяного знаку.</a:t>
            </a:r>
          </a:p>
        </p:txBody>
      </p:sp>
      <p:pic>
        <p:nvPicPr>
          <p:cNvPr id="4" name="Объект 3" descr="Изображение выглядит как текст, снимок экрана, луна, вода&#10;&#10;Автоматически созданное описание">
            <a:extLst>
              <a:ext uri="{FF2B5EF4-FFF2-40B4-BE49-F238E27FC236}">
                <a16:creationId xmlns:a16="http://schemas.microsoft.com/office/drawing/2014/main" id="{3CA38C6F-C157-966B-5C92-CBD086D2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326" y="1713573"/>
            <a:ext cx="12196481" cy="4731749"/>
          </a:xfrm>
        </p:spPr>
      </p:pic>
    </p:spTree>
    <p:extLst>
      <p:ext uri="{BB962C8B-B14F-4D97-AF65-F5344CB8AC3E}">
        <p14:creationId xmlns:p14="http://schemas.microsoft.com/office/powerpoint/2010/main" val="389699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427BF-B5AF-2579-9600-D916132B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906" y="-408081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Код </a:t>
            </a:r>
            <a:r>
              <a:rPr lang="ru-RU" dirty="0" err="1" smtClean="0">
                <a:cs typeface="Calibri Light"/>
              </a:rPr>
              <a:t>програми</a:t>
            </a:r>
            <a:endParaRPr lang="ru-RU" dirty="0"/>
          </a:p>
        </p:txBody>
      </p:sp>
      <p:pic>
        <p:nvPicPr>
          <p:cNvPr id="4" name="Объект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7040332-52DE-0B7E-DE4A-B47518FE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25" y="503332"/>
            <a:ext cx="12195652" cy="6357190"/>
          </a:xfrm>
        </p:spPr>
      </p:pic>
    </p:spTree>
    <p:extLst>
      <p:ext uri="{BB962C8B-B14F-4D97-AF65-F5344CB8AC3E}">
        <p14:creationId xmlns:p14="http://schemas.microsoft.com/office/powerpoint/2010/main" val="80455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Широкий екран</PresentationFormat>
  <Paragraphs>19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Лабораторна робота №3</vt:lpstr>
      <vt:lpstr>3.1.Зміна яскравості</vt:lpstr>
      <vt:lpstr>Код програми</vt:lpstr>
      <vt:lpstr>3.1.1 Зміна контрастності</vt:lpstr>
      <vt:lpstr>Код програми </vt:lpstr>
      <vt:lpstr>Гама-корекція кольорового зображення,зображення без гама-корекції та з нею.</vt:lpstr>
      <vt:lpstr>Код програми.</vt:lpstr>
      <vt:lpstr>3.4 .Впровадження водяного знаку.</vt:lpstr>
      <vt:lpstr>Код програми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HOME</cp:lastModifiedBy>
  <cp:revision>324</cp:revision>
  <dcterms:created xsi:type="dcterms:W3CDTF">2023-10-17T12:35:25Z</dcterms:created>
  <dcterms:modified xsi:type="dcterms:W3CDTF">2023-12-19T16:38:34Z</dcterms:modified>
</cp:coreProperties>
</file>