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0BD93-A640-4ED5-93CA-91A2221C9B65}" v="50" dt="2023-11-21T22:10:11.119"/>
    <p1510:client id="{C201DB32-7126-4344-8A25-5A8D5FE3987B}" v="241" dt="2023-11-26T17:07:2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5" Type="http://schemas.microsoft.com/office/2016/11/relationships/changesInfo" Target="changesInfos/changesInfo1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AFA0BD93-A640-4ED5-93CA-91A2221C9B65}"/>
    <pc:docChg chg="addSld delSld modSld">
      <pc:chgData name="Гость" userId="cf2d56037ada4372" providerId="Windows Live" clId="Web-{AFA0BD93-A640-4ED5-93CA-91A2221C9B65}" dt="2023-11-21T22:10:11.119" v="46" actId="1076"/>
      <pc:docMkLst>
        <pc:docMk/>
      </pc:docMkLst>
      <pc:sldChg chg="del">
        <pc:chgData name="Гость" userId="cf2d56037ada4372" providerId="Windows Live" clId="Web-{AFA0BD93-A640-4ED5-93CA-91A2221C9B65}" dt="2023-11-21T20:58:49.552" v="1"/>
        <pc:sldMkLst>
          <pc:docMk/>
          <pc:sldMk cId="1351651579" sldId="256"/>
        </pc:sldMkLst>
      </pc:sldChg>
      <pc:sldChg chg="modSp add">
        <pc:chgData name="Гость" userId="cf2d56037ada4372" providerId="Windows Live" clId="Web-{AFA0BD93-A640-4ED5-93CA-91A2221C9B65}" dt="2023-11-21T21:01:28.150" v="14" actId="20577"/>
        <pc:sldMkLst>
          <pc:docMk/>
          <pc:sldMk cId="647458342" sldId="257"/>
        </pc:sldMkLst>
        <pc:spChg chg="mod">
          <ac:chgData name="Гость" userId="cf2d56037ada4372" providerId="Windows Live" clId="Web-{AFA0BD93-A640-4ED5-93CA-91A2221C9B65}" dt="2023-11-21T21:01:28.150" v="14" actId="20577"/>
          <ac:spMkLst>
            <pc:docMk/>
            <pc:sldMk cId="647458342" sldId="257"/>
            <ac:spMk id="2" creationId="{00000000-0000-0000-0000-000000000000}"/>
          </ac:spMkLst>
        </pc:spChg>
      </pc:sldChg>
      <pc:sldChg chg="addSp delSp modSp new">
        <pc:chgData name="Гость" userId="cf2d56037ada4372" providerId="Windows Live" clId="Web-{AFA0BD93-A640-4ED5-93CA-91A2221C9B65}" dt="2023-11-21T22:10:11.119" v="46" actId="1076"/>
        <pc:sldMkLst>
          <pc:docMk/>
          <pc:sldMk cId="3976491013" sldId="258"/>
        </pc:sldMkLst>
        <pc:spChg chg="mod">
          <ac:chgData name="Гость" userId="cf2d56037ada4372" providerId="Windows Live" clId="Web-{AFA0BD93-A640-4ED5-93CA-91A2221C9B65}" dt="2023-11-21T20:59:13.600" v="10" actId="20577"/>
          <ac:spMkLst>
            <pc:docMk/>
            <pc:sldMk cId="3976491013" sldId="258"/>
            <ac:spMk id="2" creationId="{D9064E77-F03B-3C89-C9DB-B280DDF1F0C6}"/>
          </ac:spMkLst>
        </pc:spChg>
        <pc:spChg chg="del">
          <ac:chgData name="Гость" userId="cf2d56037ada4372" providerId="Windows Live" clId="Web-{AFA0BD93-A640-4ED5-93CA-91A2221C9B65}" dt="2023-11-21T20:59:47.101" v="12"/>
          <ac:spMkLst>
            <pc:docMk/>
            <pc:sldMk cId="3976491013" sldId="258"/>
            <ac:spMk id="3" creationId="{EECA31EE-CC3A-D3CF-23E2-7C92A8DC3C1C}"/>
          </ac:spMkLst>
        </pc:spChg>
        <pc:picChg chg="add mod ord">
          <ac:chgData name="Гость" userId="cf2d56037ada4372" providerId="Windows Live" clId="Web-{AFA0BD93-A640-4ED5-93CA-91A2221C9B65}" dt="2023-11-21T22:10:11.119" v="46" actId="1076"/>
          <ac:picMkLst>
            <pc:docMk/>
            <pc:sldMk cId="3976491013" sldId="258"/>
            <ac:picMk id="4" creationId="{81D2E3D1-E0E2-B53E-76F8-8D92942884FF}"/>
          </ac:picMkLst>
        </pc:picChg>
      </pc:sldChg>
      <pc:sldChg chg="addSp delSp modSp new">
        <pc:chgData name="Гость" userId="cf2d56037ada4372" providerId="Windows Live" clId="Web-{AFA0BD93-A640-4ED5-93CA-91A2221C9B65}" dt="2023-11-21T22:09:55.728" v="43" actId="14100"/>
        <pc:sldMkLst>
          <pc:docMk/>
          <pc:sldMk cId="3479335626" sldId="259"/>
        </pc:sldMkLst>
        <pc:spChg chg="mod">
          <ac:chgData name="Гость" userId="cf2d56037ada4372" providerId="Windows Live" clId="Web-{AFA0BD93-A640-4ED5-93CA-91A2221C9B65}" dt="2023-11-21T22:09:41.572" v="40" actId="1076"/>
          <ac:spMkLst>
            <pc:docMk/>
            <pc:sldMk cId="3479335626" sldId="259"/>
            <ac:spMk id="2" creationId="{94A76032-39B5-0D70-D6E3-A2F2202CEC14}"/>
          </ac:spMkLst>
        </pc:spChg>
        <pc:spChg chg="del">
          <ac:chgData name="Гость" userId="cf2d56037ada4372" providerId="Windows Live" clId="Web-{AFA0BD93-A640-4ED5-93CA-91A2221C9B65}" dt="2023-11-21T21:03:02.309" v="15"/>
          <ac:spMkLst>
            <pc:docMk/>
            <pc:sldMk cId="3479335626" sldId="259"/>
            <ac:spMk id="3" creationId="{81156D77-8C7C-9F14-F29A-3134602C3624}"/>
          </ac:spMkLst>
        </pc:spChg>
        <pc:picChg chg="add mod ord">
          <ac:chgData name="Гость" userId="cf2d56037ada4372" providerId="Windows Live" clId="Web-{AFA0BD93-A640-4ED5-93CA-91A2221C9B65}" dt="2023-11-21T22:09:55.728" v="43" actId="14100"/>
          <ac:picMkLst>
            <pc:docMk/>
            <pc:sldMk cId="3479335626" sldId="259"/>
            <ac:picMk id="4" creationId="{7FC24801-C088-7B1F-E5F5-21247C4B8237}"/>
          </ac:picMkLst>
        </pc:picChg>
      </pc:sldChg>
    </pc:docChg>
  </pc:docChgLst>
  <pc:docChgLst>
    <pc:chgData name="Гость" userId="cf2d56037ada4372" providerId="Windows Live" clId="Web-{C201DB32-7126-4344-8A25-5A8D5FE3987B}"/>
    <pc:docChg chg="addSld modSld">
      <pc:chgData name="Гость" userId="cf2d56037ada4372" providerId="Windows Live" clId="Web-{C201DB32-7126-4344-8A25-5A8D5FE3987B}" dt="2023-11-26T17:07:25.425" v="225" actId="20577"/>
      <pc:docMkLst>
        <pc:docMk/>
      </pc:docMkLst>
      <pc:sldChg chg="modSp">
        <pc:chgData name="Гость" userId="cf2d56037ada4372" providerId="Windows Live" clId="Web-{C201DB32-7126-4344-8A25-5A8D5FE3987B}" dt="2023-11-26T17:07:25.425" v="225" actId="20577"/>
        <pc:sldMkLst>
          <pc:docMk/>
          <pc:sldMk cId="647458342" sldId="257"/>
        </pc:sldMkLst>
        <pc:spChg chg="mod">
          <ac:chgData name="Гость" userId="cf2d56037ada4372" providerId="Windows Live" clId="Web-{C201DB32-7126-4344-8A25-5A8D5FE3987B}" dt="2023-11-26T17:07:25.425" v="225" actId="20577"/>
          <ac:spMkLst>
            <pc:docMk/>
            <pc:sldMk cId="647458342" sldId="257"/>
            <ac:spMk id="3" creationId="{00000000-0000-0000-0000-000000000000}"/>
          </ac:spMkLst>
        </pc:spChg>
      </pc:sldChg>
      <pc:sldChg chg="modSp">
        <pc:chgData name="Гость" userId="cf2d56037ada4372" providerId="Windows Live" clId="Web-{C201DB32-7126-4344-8A25-5A8D5FE3987B}" dt="2023-11-26T16:05:47.947" v="32" actId="1076"/>
        <pc:sldMkLst>
          <pc:docMk/>
          <pc:sldMk cId="3976491013" sldId="258"/>
        </pc:sldMkLst>
        <pc:spChg chg="mod">
          <ac:chgData name="Гость" userId="cf2d56037ada4372" providerId="Windows Live" clId="Web-{C201DB32-7126-4344-8A25-5A8D5FE3987B}" dt="2023-11-26T16:05:47.947" v="32" actId="1076"/>
          <ac:spMkLst>
            <pc:docMk/>
            <pc:sldMk cId="3976491013" sldId="258"/>
            <ac:spMk id="2" creationId="{D9064E77-F03B-3C89-C9DB-B280DDF1F0C6}"/>
          </ac:spMkLst>
        </pc:spChg>
      </pc:sldChg>
      <pc:sldChg chg="modSp new">
        <pc:chgData name="Гость" userId="cf2d56037ada4372" providerId="Windows Live" clId="Web-{C201DB32-7126-4344-8A25-5A8D5FE3987B}" dt="2023-11-26T16:29:17.477" v="101" actId="20577"/>
        <pc:sldMkLst>
          <pc:docMk/>
          <pc:sldMk cId="1265024742" sldId="260"/>
        </pc:sldMkLst>
        <pc:spChg chg="mod">
          <ac:chgData name="Гость" userId="cf2d56037ada4372" providerId="Windows Live" clId="Web-{C201DB32-7126-4344-8A25-5A8D5FE3987B}" dt="2023-11-26T16:07:09.403" v="38" actId="1076"/>
          <ac:spMkLst>
            <pc:docMk/>
            <pc:sldMk cId="1265024742" sldId="260"/>
            <ac:spMk id="2" creationId="{E47969CD-5CF4-A298-2F20-94F34953057B}"/>
          </ac:spMkLst>
        </pc:spChg>
        <pc:spChg chg="mod">
          <ac:chgData name="Гость" userId="cf2d56037ada4372" providerId="Windows Live" clId="Web-{C201DB32-7126-4344-8A25-5A8D5FE3987B}" dt="2023-11-26T16:29:17.477" v="101" actId="20577"/>
          <ac:spMkLst>
            <pc:docMk/>
            <pc:sldMk cId="1265024742" sldId="260"/>
            <ac:spMk id="3" creationId="{5CB4EE67-2032-37BE-D703-C6DABCC9C922}"/>
          </ac:spMkLst>
        </pc:spChg>
      </pc:sldChg>
      <pc:sldChg chg="delSp modSp new">
        <pc:chgData name="Гость" userId="cf2d56037ada4372" providerId="Windows Live" clId="Web-{C201DB32-7126-4344-8A25-5A8D5FE3987B}" dt="2023-11-26T16:40:10.295" v="117" actId="20577"/>
        <pc:sldMkLst>
          <pc:docMk/>
          <pc:sldMk cId="3363927615" sldId="261"/>
        </pc:sldMkLst>
        <pc:spChg chg="del">
          <ac:chgData name="Гость" userId="cf2d56037ada4372" providerId="Windows Live" clId="Web-{C201DB32-7126-4344-8A25-5A8D5FE3987B}" dt="2023-11-26T16:27:08.051" v="85"/>
          <ac:spMkLst>
            <pc:docMk/>
            <pc:sldMk cId="3363927615" sldId="261"/>
            <ac:spMk id="2" creationId="{8B6EA89C-FCEC-F41D-CA3D-74751D2667D7}"/>
          </ac:spMkLst>
        </pc:spChg>
        <pc:spChg chg="mod">
          <ac:chgData name="Гость" userId="cf2d56037ada4372" providerId="Windows Live" clId="Web-{C201DB32-7126-4344-8A25-5A8D5FE3987B}" dt="2023-11-26T16:40:10.295" v="117" actId="20577"/>
          <ac:spMkLst>
            <pc:docMk/>
            <pc:sldMk cId="3363927615" sldId="261"/>
            <ac:spMk id="3" creationId="{DDBE0727-13B6-309E-AC9F-67A659FD006A}"/>
          </ac:spMkLst>
        </pc:spChg>
      </pc:sldChg>
      <pc:sldChg chg="delSp modSp new">
        <pc:chgData name="Гость" userId="cf2d56037ada4372" providerId="Windows Live" clId="Web-{C201DB32-7126-4344-8A25-5A8D5FE3987B}" dt="2023-11-26T16:52:51.850" v="150" actId="14100"/>
        <pc:sldMkLst>
          <pc:docMk/>
          <pc:sldMk cId="1383502249" sldId="262"/>
        </pc:sldMkLst>
        <pc:spChg chg="del">
          <ac:chgData name="Гость" userId="cf2d56037ada4372" providerId="Windows Live" clId="Web-{C201DB32-7126-4344-8A25-5A8D5FE3987B}" dt="2023-11-26T16:40:19.232" v="119"/>
          <ac:spMkLst>
            <pc:docMk/>
            <pc:sldMk cId="1383502249" sldId="262"/>
            <ac:spMk id="2" creationId="{53E57B75-18EE-EFB5-8DE2-BE711E304897}"/>
          </ac:spMkLst>
        </pc:spChg>
        <pc:spChg chg="mod">
          <ac:chgData name="Гость" userId="cf2d56037ada4372" providerId="Windows Live" clId="Web-{C201DB32-7126-4344-8A25-5A8D5FE3987B}" dt="2023-11-26T16:52:51.850" v="150" actId="14100"/>
          <ac:spMkLst>
            <pc:docMk/>
            <pc:sldMk cId="1383502249" sldId="262"/>
            <ac:spMk id="3" creationId="{98220B59-1E48-DCB4-C0D5-7F39A3F29C78}"/>
          </ac:spMkLst>
        </pc:spChg>
      </pc:sldChg>
      <pc:sldChg chg="delSp modSp new">
        <pc:chgData name="Гость" userId="cf2d56037ada4372" providerId="Windows Live" clId="Web-{C201DB32-7126-4344-8A25-5A8D5FE3987B}" dt="2023-11-26T16:57:51.844" v="184" actId="14100"/>
        <pc:sldMkLst>
          <pc:docMk/>
          <pc:sldMk cId="905158609" sldId="263"/>
        </pc:sldMkLst>
        <pc:spChg chg="del">
          <ac:chgData name="Гость" userId="cf2d56037ada4372" providerId="Windows Live" clId="Web-{C201DB32-7126-4344-8A25-5A8D5FE3987B}" dt="2023-11-26T16:53:00.147" v="152"/>
          <ac:spMkLst>
            <pc:docMk/>
            <pc:sldMk cId="905158609" sldId="263"/>
            <ac:spMk id="2" creationId="{33A8A37E-064F-7102-0305-07B9706E9BBD}"/>
          </ac:spMkLst>
        </pc:spChg>
        <pc:spChg chg="mod">
          <ac:chgData name="Гость" userId="cf2d56037ada4372" providerId="Windows Live" clId="Web-{C201DB32-7126-4344-8A25-5A8D5FE3987B}" dt="2023-11-26T16:57:51.844" v="184" actId="14100"/>
          <ac:spMkLst>
            <pc:docMk/>
            <pc:sldMk cId="905158609" sldId="263"/>
            <ac:spMk id="3" creationId="{8E5982E9-B98E-0F0C-4BFC-5B666BFEAA59}"/>
          </ac:spMkLst>
        </pc:spChg>
      </pc:sldChg>
      <pc:sldChg chg="delSp modSp new">
        <pc:chgData name="Гость" userId="cf2d56037ada4372" providerId="Windows Live" clId="Web-{C201DB32-7126-4344-8A25-5A8D5FE3987B}" dt="2023-11-26T17:03:20.902" v="210" actId="20577"/>
        <pc:sldMkLst>
          <pc:docMk/>
          <pc:sldMk cId="66672599" sldId="264"/>
        </pc:sldMkLst>
        <pc:spChg chg="del">
          <ac:chgData name="Гость" userId="cf2d56037ada4372" providerId="Windows Live" clId="Web-{C201DB32-7126-4344-8A25-5A8D5FE3987B}" dt="2023-11-26T16:58:21.361" v="186"/>
          <ac:spMkLst>
            <pc:docMk/>
            <pc:sldMk cId="66672599" sldId="264"/>
            <ac:spMk id="2" creationId="{AE0376F8-666D-BCF9-A862-9EE8DFC88320}"/>
          </ac:spMkLst>
        </pc:spChg>
        <pc:spChg chg="mod">
          <ac:chgData name="Гость" userId="cf2d56037ada4372" providerId="Windows Live" clId="Web-{C201DB32-7126-4344-8A25-5A8D5FE3987B}" dt="2023-11-26T17:03:20.902" v="210" actId="20577"/>
          <ac:spMkLst>
            <pc:docMk/>
            <pc:sldMk cId="66672599" sldId="264"/>
            <ac:spMk id="3" creationId="{CD0B15E2-C09A-493D-7BFD-200C51CC72C2}"/>
          </ac:spMkLst>
        </pc:spChg>
      </pc:sldChg>
      <pc:sldChg chg="delSp modSp new">
        <pc:chgData name="Гость" userId="cf2d56037ada4372" providerId="Windows Live" clId="Web-{C201DB32-7126-4344-8A25-5A8D5FE3987B}" dt="2023-11-26T17:07:16.987" v="224" actId="20577"/>
        <pc:sldMkLst>
          <pc:docMk/>
          <pc:sldMk cId="529600078" sldId="265"/>
        </pc:sldMkLst>
        <pc:spChg chg="del">
          <ac:chgData name="Гость" userId="cf2d56037ada4372" providerId="Windows Live" clId="Web-{C201DB32-7126-4344-8A25-5A8D5FE3987B}" dt="2023-11-26T17:03:25.683" v="212"/>
          <ac:spMkLst>
            <pc:docMk/>
            <pc:sldMk cId="529600078" sldId="265"/>
            <ac:spMk id="2" creationId="{3D52A054-6B22-153F-2C45-A7B89639B00D}"/>
          </ac:spMkLst>
        </pc:spChg>
        <pc:spChg chg="mod">
          <ac:chgData name="Гость" userId="cf2d56037ada4372" providerId="Windows Live" clId="Web-{C201DB32-7126-4344-8A25-5A8D5FE3987B}" dt="2023-11-26T17:07:16.987" v="224" actId="20577"/>
          <ac:spMkLst>
            <pc:docMk/>
            <pc:sldMk cId="529600078" sldId="265"/>
            <ac:spMk id="3" creationId="{C16DC432-DA0B-4BC7-D4AC-E010B73D57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1738"/>
            <a:ext cx="9144000" cy="1012042"/>
          </a:xfrm>
        </p:spPr>
        <p:txBody>
          <a:bodyPr/>
          <a:lstStyle/>
          <a:p>
            <a:r>
              <a:rPr lang="ru-RU" sz="4000" dirty="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</a:t>
            </a:r>
            <a:r>
              <a:rPr lang="ru-RU" sz="4000" dirty="0" smtClean="0">
                <a:ea typeface="Calibri Light"/>
                <a:cs typeface="Calibri Light"/>
              </a:rPr>
              <a:t>№</a:t>
            </a:r>
            <a:r>
              <a:rPr lang="en-US" sz="4000" dirty="0" smtClean="0">
                <a:ea typeface="Calibri Light"/>
                <a:cs typeface="Calibri Light"/>
              </a:rPr>
              <a:t>4</a:t>
            </a:r>
            <a:endParaRPr lang="ru-RU" sz="4000" dirty="0">
              <a:ea typeface="Calibri Light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81051"/>
            <a:ext cx="9144000" cy="4746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 smtClean="0">
                <a:ea typeface="Calibri"/>
                <a:cs typeface="Calibri"/>
              </a:rPr>
              <a:t>дисципліни</a:t>
            </a:r>
            <a:endParaRPr lang="ru-RU" dirty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“</a:t>
            </a:r>
            <a:r>
              <a:rPr lang="ru-RU" dirty="0" err="1" smtClean="0">
                <a:ea typeface="Calibri"/>
                <a:cs typeface="Calibri"/>
              </a:rPr>
              <a:t>Комп'ютерна</a:t>
            </a:r>
            <a:r>
              <a:rPr lang="ru-RU" dirty="0" smtClean="0">
                <a:ea typeface="Calibri"/>
                <a:cs typeface="Calibri"/>
              </a:rPr>
              <a:t> </a:t>
            </a:r>
            <a:r>
              <a:rPr lang="ru-RU" dirty="0" err="1" smtClean="0">
                <a:ea typeface="Calibri"/>
                <a:cs typeface="Calibri"/>
              </a:rPr>
              <a:t>графіка</a:t>
            </a:r>
            <a:r>
              <a:rPr lang="en-US" dirty="0" smtClean="0">
                <a:ea typeface="Calibri"/>
                <a:cs typeface="Calibri"/>
              </a:rPr>
              <a:t>”</a:t>
            </a:r>
            <a:endParaRPr lang="ru-RU" dirty="0" err="1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</a:t>
            </a:r>
            <a:r>
              <a:rPr lang="ru-RU" dirty="0" err="1" smtClean="0">
                <a:ea typeface="Calibri"/>
                <a:cs typeface="Calibri"/>
              </a:rPr>
              <a:t>Виконав</a:t>
            </a:r>
            <a:r>
              <a:rPr lang="ru-RU" dirty="0" smtClean="0">
                <a:ea typeface="Calibri"/>
                <a:cs typeface="Calibri"/>
              </a:rPr>
              <a:t>:</a:t>
            </a:r>
          </a:p>
          <a:p>
            <a:pPr algn="r"/>
            <a:r>
              <a:rPr lang="uk-UA" dirty="0" smtClean="0">
                <a:ea typeface="Calibri"/>
                <a:cs typeface="Calibri"/>
              </a:rPr>
              <a:t>студент </a:t>
            </a:r>
            <a:r>
              <a:rPr lang="ru-RU" dirty="0" smtClean="0">
                <a:ea typeface="Calibri"/>
                <a:cs typeface="Calibri"/>
              </a:rPr>
              <a:t>КН-21</a:t>
            </a:r>
            <a:endParaRPr lang="ru-RU" dirty="0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dirty="0" smtClean="0">
                <a:ea typeface="Calibri"/>
                <a:cs typeface="Calibri"/>
              </a:rPr>
              <a:t>Муравель Максим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6803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4E77-F03B-3C89-C9DB-B280DDF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60" y="117722"/>
            <a:ext cx="10515600" cy="1325563"/>
          </a:xfrm>
        </p:spPr>
        <p:txBody>
          <a:bodyPr/>
          <a:lstStyle/>
          <a:p>
            <a:r>
              <a:rPr lang="ru-RU" dirty="0" smtClean="0">
                <a:cs typeface="Calibri Light"/>
              </a:rPr>
              <a:t>4.1  </a:t>
            </a:r>
            <a:r>
              <a:rPr lang="ru-RU" dirty="0">
                <a:cs typeface="Calibri Light"/>
              </a:rPr>
              <a:t>результат </a:t>
            </a:r>
            <a:r>
              <a:rPr lang="ru-RU" dirty="0" err="1">
                <a:cs typeface="Calibri Light"/>
              </a:rPr>
              <a:t>виконання.Реалізація</a:t>
            </a:r>
            <a:r>
              <a:rPr lang="ru-RU" dirty="0">
                <a:cs typeface="Calibri Light"/>
              </a:rPr>
              <a:t> кодека JPEG.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81D2E3D1-E0E2-B53E-76F8-8D929428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38" y="1508950"/>
            <a:ext cx="9431766" cy="5024273"/>
          </a:xfrm>
        </p:spPr>
      </p:pic>
    </p:spTree>
    <p:extLst>
      <p:ext uri="{BB962C8B-B14F-4D97-AF65-F5344CB8AC3E}">
        <p14:creationId xmlns:p14="http://schemas.microsoft.com/office/powerpoint/2010/main" val="39764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76032-39B5-0D70-D6E3-A2F2202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914" y="-466148"/>
            <a:ext cx="10515600" cy="1325563"/>
          </a:xfrm>
        </p:spPr>
        <p:txBody>
          <a:bodyPr/>
          <a:lstStyle/>
          <a:p>
            <a:r>
              <a:rPr lang="ru-RU">
                <a:cs typeface="Calibri Light"/>
              </a:rPr>
              <a:t>Код програми</a:t>
            </a:r>
            <a:endParaRPr lang="ru-RU"/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FC24801-C088-7B1F-E5F5-21247C4B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" y="469859"/>
            <a:ext cx="12188958" cy="6389935"/>
          </a:xfrm>
        </p:spPr>
      </p:pic>
    </p:spTree>
    <p:extLst>
      <p:ext uri="{BB962C8B-B14F-4D97-AF65-F5344CB8AC3E}">
        <p14:creationId xmlns:p14="http://schemas.microsoft.com/office/powerpoint/2010/main" val="3479335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Широкий екран</PresentationFormat>
  <Paragraphs>13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Лабораторна робота №4</vt:lpstr>
      <vt:lpstr>4.1  результат виконання.Реалізація кодека JPEG.</vt:lpstr>
      <vt:lpstr>Код програми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HOME</cp:lastModifiedBy>
  <cp:revision>158</cp:revision>
  <dcterms:created xsi:type="dcterms:W3CDTF">2023-11-21T20:57:18Z</dcterms:created>
  <dcterms:modified xsi:type="dcterms:W3CDTF">2023-12-19T16:38:49Z</dcterms:modified>
</cp:coreProperties>
</file>