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297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23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96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24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7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604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549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95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469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048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53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F-E1B8-495D-B126-188282401C14}" type="datetimeFigureOut">
              <a:rPr lang="uk-UA" smtClean="0"/>
              <a:t>09.05.2023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4D0A-1427-4382-889E-89E0DD83E41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2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rama.kropyva.ch/%D0%9A%D1%83%D0%B7%D1%8C%D0%BC%D0%B0_%D0%A1%D0%BA%D1%80%D1%8F%D0%B1%D1%96%D0%B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uk-UA" dirty="0" smtClean="0"/>
              <a:t>Український співак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4000" dirty="0" smtClean="0"/>
              <a:t>Кузьма</a:t>
            </a:r>
            <a:endParaRPr lang="uk-UA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2811C5-DCF5-4E07-82E1-37F6452C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9491" y="3509963"/>
            <a:ext cx="4200699" cy="24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5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Фото Кузьми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1" y="2272746"/>
            <a:ext cx="5181600" cy="3457098"/>
          </a:xfr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11" y="2272746"/>
            <a:ext cx="6173390" cy="3457098"/>
          </a:xfrm>
        </p:spPr>
      </p:pic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B26A1F68-D688-4400-8690-0671A55E3DBB}"/>
              </a:ext>
            </a:extLst>
          </p:cNvPr>
          <p:cNvSpPr txBox="1"/>
          <p:nvPr/>
        </p:nvSpPr>
        <p:spPr>
          <a:xfrm>
            <a:off x="8678900" y="617843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Bookman Old Style" panose="02050604050505020204" pitchFamily="18" charset="0"/>
                <a:hlinkClick r:id="rId4" action="ppaction://hlinksldjump"/>
              </a:rPr>
              <a:t>Перехід до досягнень</a:t>
            </a:r>
            <a:endParaRPr lang="ru-RU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3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Біографія Андрія Кузьменка</a:t>
            </a:r>
            <a:endParaRPr lang="uk-UA" b="1" dirty="0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b="1" dirty="0" err="1" smtClean="0">
                <a:latin typeface="Bookman Old Style" panose="02050604050505020204" pitchFamily="18" charset="0"/>
              </a:rPr>
              <a:t>Андрі́й</a:t>
            </a:r>
            <a:r>
              <a:rPr lang="ru-RU" sz="1800" b="1" dirty="0" smtClean="0">
                <a:latin typeface="Bookman Old Style" panose="02050604050505020204" pitchFamily="18" charset="0"/>
              </a:rPr>
              <a:t>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Ві́кторович</a:t>
            </a:r>
            <a:r>
              <a:rPr lang="ru-RU" sz="1800" b="1" dirty="0" smtClean="0">
                <a:latin typeface="Bookman Old Style" panose="02050604050505020204" pitchFamily="18" charset="0"/>
              </a:rPr>
              <a:t>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Кузьме́нко</a:t>
            </a:r>
            <a:r>
              <a:rPr lang="ru-RU" sz="1800" b="1" dirty="0" smtClean="0">
                <a:latin typeface="Bookman Old Style" panose="02050604050505020204" pitchFamily="18" charset="0"/>
              </a:rPr>
              <a:t> (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псевдонім</a:t>
            </a:r>
            <a:r>
              <a:rPr lang="ru-RU" sz="1800" b="1" dirty="0" smtClean="0">
                <a:latin typeface="Bookman Old Style" panose="02050604050505020204" pitchFamily="18" charset="0"/>
              </a:rPr>
              <a:t> — Кузьма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Скрябін</a:t>
            </a:r>
            <a:r>
              <a:rPr lang="ru-RU" sz="1800" b="1" dirty="0" smtClean="0">
                <a:latin typeface="Bookman Old Style" panose="02050604050505020204" pitchFamily="18" charset="0"/>
              </a:rPr>
              <a:t>; 17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серпня</a:t>
            </a:r>
            <a:r>
              <a:rPr lang="ru-RU" sz="1800" b="1" dirty="0" smtClean="0">
                <a:latin typeface="Bookman Old Style" panose="02050604050505020204" pitchFamily="18" charset="0"/>
              </a:rPr>
              <a:t> 1968,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Самбір</a:t>
            </a:r>
            <a:r>
              <a:rPr lang="ru-RU" sz="1800" b="1" dirty="0" smtClean="0">
                <a:latin typeface="Bookman Old Style" panose="02050604050505020204" pitchFamily="18" charset="0"/>
              </a:rPr>
              <a:t>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Львівська</a:t>
            </a:r>
            <a:r>
              <a:rPr lang="ru-RU" sz="1800" b="1" dirty="0" smtClean="0">
                <a:latin typeface="Bookman Old Style" panose="02050604050505020204" pitchFamily="18" charset="0"/>
              </a:rPr>
              <a:t> область,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Українська</a:t>
            </a:r>
            <a:r>
              <a:rPr lang="ru-RU" sz="1800" b="1" dirty="0" smtClean="0">
                <a:latin typeface="Bookman Old Style" panose="02050604050505020204" pitchFamily="18" charset="0"/>
              </a:rPr>
              <a:t> РСР, СРСР — 2 лютого 2015,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Лозуватка</a:t>
            </a:r>
            <a:r>
              <a:rPr lang="ru-RU" sz="1800" b="1" dirty="0" smtClean="0">
                <a:latin typeface="Bookman Old Style" panose="02050604050505020204" pitchFamily="18" charset="0"/>
              </a:rPr>
              <a:t>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Криворізький</a:t>
            </a:r>
            <a:r>
              <a:rPr lang="ru-RU" sz="1800" b="1" dirty="0" smtClean="0">
                <a:latin typeface="Bookman Old Style" panose="02050604050505020204" pitchFamily="18" charset="0"/>
              </a:rPr>
              <a:t> район,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Дніпропетровська</a:t>
            </a:r>
            <a:r>
              <a:rPr lang="ru-RU" sz="1800" b="1" dirty="0" smtClean="0">
                <a:latin typeface="Bookman Old Style" panose="02050604050505020204" pitchFamily="18" charset="0"/>
              </a:rPr>
              <a:t> область,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Україна</a:t>
            </a:r>
            <a:r>
              <a:rPr lang="ru-RU" sz="1800" b="1" dirty="0" smtClean="0">
                <a:latin typeface="Bookman Old Style" panose="02050604050505020204" pitchFamily="18" charset="0"/>
              </a:rPr>
              <a:t>) —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український</a:t>
            </a:r>
            <a:r>
              <a:rPr lang="ru-RU" sz="1800" b="1" dirty="0" smtClean="0">
                <a:latin typeface="Bookman Old Style" panose="02050604050505020204" pitchFamily="18" charset="0"/>
              </a:rPr>
              <a:t>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співак</a:t>
            </a:r>
            <a:r>
              <a:rPr lang="ru-RU" sz="1800" b="1" dirty="0" smtClean="0">
                <a:latin typeface="Bookman Old Style" panose="02050604050505020204" pitchFamily="18" charset="0"/>
              </a:rPr>
              <a:t>, композитор, поет,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письменник</a:t>
            </a:r>
            <a:r>
              <a:rPr lang="ru-RU" sz="1800" b="1" dirty="0" smtClean="0">
                <a:latin typeface="Bookman Old Style" panose="02050604050505020204" pitchFamily="18" charset="0"/>
              </a:rPr>
              <a:t>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телеведучий</a:t>
            </a:r>
            <a:r>
              <a:rPr lang="ru-RU" sz="1800" b="1" dirty="0" smtClean="0">
                <a:latin typeface="Bookman Old Style" panose="02050604050505020204" pitchFamily="18" charset="0"/>
              </a:rPr>
              <a:t>, продюсер,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актор</a:t>
            </a:r>
            <a:r>
              <a:rPr lang="ru-RU" sz="1800" b="1" dirty="0" smtClean="0">
                <a:latin typeface="Bookman Old Style" panose="02050604050505020204" pitchFamily="18" charset="0"/>
              </a:rPr>
              <a:t>. 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Лідер</a:t>
            </a:r>
            <a:r>
              <a:rPr lang="ru-RU" sz="1800" b="1" dirty="0" smtClean="0">
                <a:latin typeface="Bookman Old Style" panose="02050604050505020204" pitchFamily="18" charset="0"/>
              </a:rPr>
              <a:t> гурту «</a:t>
            </a:r>
            <a:r>
              <a:rPr lang="ru-RU" sz="1800" b="1" dirty="0" err="1" smtClean="0">
                <a:latin typeface="Bookman Old Style" panose="02050604050505020204" pitchFamily="18" charset="0"/>
              </a:rPr>
              <a:t>Скрябін</a:t>
            </a:r>
            <a:r>
              <a:rPr lang="ru-RU" sz="1800" b="1" dirty="0" smtClean="0">
                <a:latin typeface="Bookman Old Style" panose="02050604050505020204" pitchFamily="18" charset="0"/>
              </a:rPr>
              <a:t>».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5D042C-CA6E-436F-A44E-8BB9A1F2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53794" y="762424"/>
            <a:ext cx="6600006" cy="546191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1263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Досягнення 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ookman Old Style" panose="02050604050505020204" pitchFamily="18" charset="0"/>
              </a:rPr>
              <a:t>Герой </a:t>
            </a:r>
            <a:r>
              <a:rPr lang="ru-RU" dirty="0" err="1" smtClean="0">
                <a:latin typeface="Bookman Old Style" panose="02050604050505020204" pitchFamily="18" charset="0"/>
              </a:rPr>
              <a:t>України</a:t>
            </a:r>
            <a:r>
              <a:rPr lang="ru-RU" dirty="0" smtClean="0">
                <a:latin typeface="Bookman Old Style" panose="02050604050505020204" pitchFamily="18" charset="0"/>
              </a:rPr>
              <a:t> (2020, посмертно)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Bookman Old Style" panose="02050604050505020204" pitchFamily="18" charset="0"/>
              </a:rPr>
              <a:t> Кавалер Ордена «За заслуги» I ст. (2015, посмертно).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ookman Old Style" panose="02050604050505020204" pitchFamily="18" charset="0"/>
              </a:rPr>
              <a:t>Заслужений</a:t>
            </a:r>
            <a:r>
              <a:rPr lang="ru-RU" dirty="0" smtClean="0">
                <a:latin typeface="Bookman Old Style" panose="02050604050505020204" pitchFamily="18" charset="0"/>
              </a:rPr>
              <a:t> артист </a:t>
            </a:r>
            <a:r>
              <a:rPr lang="ru-RU" dirty="0" err="1" smtClean="0">
                <a:latin typeface="Bookman Old Style" panose="02050604050505020204" pitchFamily="18" charset="0"/>
              </a:rPr>
              <a:t>Автономної</a:t>
            </a:r>
            <a:r>
              <a:rPr lang="ru-RU" dirty="0" smtClean="0">
                <a:latin typeface="Bookman Old Style" panose="02050604050505020204" pitchFamily="18" charset="0"/>
              </a:rPr>
              <a:t> </a:t>
            </a:r>
            <a:r>
              <a:rPr lang="ru-RU" dirty="0" err="1" smtClean="0">
                <a:latin typeface="Bookman Old Style" panose="02050604050505020204" pitchFamily="18" charset="0"/>
              </a:rPr>
              <a:t>Республіки</a:t>
            </a:r>
            <a:r>
              <a:rPr lang="ru-RU" dirty="0" smtClean="0">
                <a:latin typeface="Bookman Old Style" panose="02050604050505020204" pitchFamily="18" charset="0"/>
              </a:rPr>
              <a:t> </a:t>
            </a:r>
            <a:r>
              <a:rPr lang="ru-RU" dirty="0" err="1" smtClean="0">
                <a:latin typeface="Bookman Old Style" panose="02050604050505020204" pitchFamily="18" charset="0"/>
              </a:rPr>
              <a:t>Крим</a:t>
            </a:r>
            <a:r>
              <a:rPr lang="ru-RU" dirty="0" smtClean="0">
                <a:latin typeface="Bookman Old Style" panose="02050604050505020204" pitchFamily="18" charset="0"/>
              </a:rPr>
              <a:t> (2008).</a:t>
            </a:r>
          </a:p>
          <a:p>
            <a:endParaRPr lang="uk-UA" dirty="0"/>
          </a:p>
        </p:txBody>
      </p:sp>
      <p:sp>
        <p:nvSpPr>
          <p:cNvPr id="5" name="Управляющая кнопка: &quot;На главную&quot;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83CCF9E-C778-47AA-88F3-11B043E5D817}"/>
              </a:ext>
            </a:extLst>
          </p:cNvPr>
          <p:cNvSpPr/>
          <p:nvPr/>
        </p:nvSpPr>
        <p:spPr>
          <a:xfrm>
            <a:off x="10381611" y="5861050"/>
            <a:ext cx="973777" cy="540327"/>
          </a:xfrm>
          <a:prstGeom prst="actionButtonHom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2F1F9DE9-3D78-4F8F-8918-258D2B50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9385" y="457200"/>
            <a:ext cx="3655218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</Words>
  <Application>Microsoft Office PowerPoint</Application>
  <PresentationFormat>Широкий екран</PresentationFormat>
  <Paragraphs>10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Тема Office</vt:lpstr>
      <vt:lpstr>Український співак</vt:lpstr>
      <vt:lpstr>Фото Кузьми</vt:lpstr>
      <vt:lpstr>Біографія Андрія Кузьменка</vt:lpstr>
      <vt:lpstr>Досягнення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Український співак</dc:title>
  <dc:creator>HOME</dc:creator>
  <cp:lastModifiedBy>HOME</cp:lastModifiedBy>
  <cp:revision>3</cp:revision>
  <dcterms:created xsi:type="dcterms:W3CDTF">2023-05-09T13:22:52Z</dcterms:created>
  <dcterms:modified xsi:type="dcterms:W3CDTF">2023-05-09T13:42:45Z</dcterms:modified>
</cp:coreProperties>
</file>