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33" r:id="rId1"/>
    <p:sldMasterId id="2147484334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317" r:id="rId7"/>
    <p:sldId id="311" r:id="rId8"/>
    <p:sldId id="310" r:id="rId9"/>
    <p:sldId id="312" r:id="rId10"/>
    <p:sldId id="315" r:id="rId11"/>
    <p:sldId id="313" r:id="rId12"/>
    <p:sldId id="307" r:id="rId13"/>
    <p:sldId id="314" r:id="rId14"/>
    <p:sldId id="309" r:id="rId15"/>
    <p:sldId id="28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0" orient="horz" pos="1616" userDrawn="1">
          <p15:clr>
            <a:srgbClr val="A4A3A4"/>
          </p15:clr>
        </p15:guide>
        <p15:guide id="1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F89A699-0589-4F65-B422-18A7AF6416A8}">
  <a:tblStyle styleId="{0F89A699-0589-4F65-B422-18A7AF641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46" d="100"/>
          <a:sy n="146" d="100"/>
        </p:scale>
        <p:origin x="-624" y="-96"/>
      </p:cViewPr>
      <p:guideLst>
        <p:guide orient="horz" pos="161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90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e7457949_0_269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20" name="Google Shape;320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255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30" name="Google Shape;330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e7457949_0_269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20" name="Google Shape;320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255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30" name="Google Shape;330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fb36d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fb36d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255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30" name="Google Shape;330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319" name="Google Shape;319;g3de7457949_0_269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635" cy="34296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20" name="Google Shape;320;g3de7457949_0_269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255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30" name="Google Shape;330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319" name="Google Shape;319;g3de7457949_0_269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635" cy="34296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20" name="Google Shape;320;g3de7457949_0_269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900" name="Google Shape;900;g3de7457949_0_711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901" name="Google Shape;901;g3de7457949_0_71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5564575" y="3086170"/>
            <a:ext cx="3588978" cy="2062155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5908431" y="4011835"/>
            <a:ext cx="3245119" cy="1136490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5908431" y="4271108"/>
            <a:ext cx="3245119" cy="877217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9604" y="0"/>
            <a:ext cx="4459954" cy="2596268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9540" y="0"/>
            <a:ext cx="2826812" cy="259767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9540" y="0"/>
            <a:ext cx="2196612" cy="2561214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 idx="2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sz="1200" b="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itle &amp; Summar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 flipH="1">
            <a:off x="-17780" y="0"/>
            <a:ext cx="9108440" cy="5158105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-17780" y="2085975"/>
            <a:ext cx="9191625" cy="1975485"/>
          </a:xfrm>
          <a:prstGeom prst="rect">
            <a:avLst/>
          </a:pr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3926840" y="1768475"/>
            <a:ext cx="1890395" cy="1231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2"/>
          </p:nvPr>
        </p:nvSpPr>
        <p:spPr>
          <a:xfrm>
            <a:off x="1438910" y="1710690"/>
            <a:ext cx="1890395" cy="1289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1438910" y="1283335"/>
            <a:ext cx="7865745" cy="733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 ExtraLight"/>
              <a:buNone/>
              <a:defRPr sz="3600" b="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sz="3600" b="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3"/>
          </p:nvPr>
        </p:nvSpPr>
        <p:spPr>
          <a:xfrm>
            <a:off x="6414770" y="1768475"/>
            <a:ext cx="1890395" cy="1231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4"/>
          </p:nvPr>
        </p:nvSpPr>
        <p:spPr>
          <a:xfrm>
            <a:off x="1438910" y="2949575"/>
            <a:ext cx="1890395" cy="103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5"/>
          </p:nvPr>
        </p:nvSpPr>
        <p:spPr>
          <a:xfrm>
            <a:off x="3926840" y="2949575"/>
            <a:ext cx="1890395" cy="103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6"/>
          </p:nvPr>
        </p:nvSpPr>
        <p:spPr>
          <a:xfrm>
            <a:off x="6414770" y="2949575"/>
            <a:ext cx="1890395" cy="103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_AND_BODY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rot="10800000" flipH="1">
            <a:off x="6096000" y="3297555"/>
            <a:ext cx="3060700" cy="1860550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"/>
          <p:cNvSpPr/>
          <p:nvPr/>
        </p:nvSpPr>
        <p:spPr>
          <a:xfrm rot="10800000">
            <a:off x="6388735" y="4132580"/>
            <a:ext cx="2767330" cy="1025525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"/>
          <p:cNvSpPr/>
          <p:nvPr/>
        </p:nvSpPr>
        <p:spPr>
          <a:xfrm rot="10800000">
            <a:off x="6388735" y="4366260"/>
            <a:ext cx="2767330" cy="791845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1601470" y="1117600"/>
            <a:ext cx="5941695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1601470" y="2161540"/>
            <a:ext cx="5941695" cy="1683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 rot="10800000">
            <a:off x="0" y="-635"/>
            <a:ext cx="54864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 flipH="1">
            <a:off x="0" y="0"/>
            <a:ext cx="2999105" cy="1723390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0" y="0"/>
            <a:ext cx="2712085" cy="949960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0" y="0"/>
            <a:ext cx="2712085" cy="733425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259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AND_BODY_4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 rot="10800000" flipH="1">
            <a:off x="6610100" y="361005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6853867" y="430490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>
            <a:off x="6853867" y="449955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-7151" y="-7362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7362" y="-7362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7362" y="-7362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/>
          <p:nvPr/>
        </p:nvSpPr>
        <p:spPr>
          <a:xfrm rot="10800000">
            <a:off x="1884334" y="674958"/>
            <a:ext cx="169066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AND_BODY_4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10800000" flipH="1">
            <a:off x="6610100" y="361005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 rot="10800000">
            <a:off x="6853867" y="430490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 rot="10800000">
            <a:off x="6853867" y="449955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-7151" y="-7362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-7362" y="-7362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7362" y="-7362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ctrTitle" idx="3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sz="1200" b="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AND_BODY_4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10800000" flipH="1">
            <a:off x="6836375" y="38176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 flipH="1">
            <a:off x="4" y="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0" y="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/>
          <p:nvPr/>
        </p:nvSpPr>
        <p:spPr>
          <a:xfrm rot="10800000">
            <a:off x="1884334" y="674958"/>
            <a:ext cx="169066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3">
  <p:cSld name="TITLE_AND_BODY_4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10800000" flipH="1">
            <a:off x="6836375" y="38176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4" y="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0" y="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0" y="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/>
          </p:nvPr>
        </p:nvSpPr>
        <p:spPr>
          <a:xfrm>
            <a:off x="1999625" y="1000988"/>
            <a:ext cx="1550400" cy="17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2"/>
          </p:nvPr>
        </p:nvSpPr>
        <p:spPr>
          <a:xfrm>
            <a:off x="1101426" y="2934875"/>
            <a:ext cx="2448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sz="1200" b="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5595300" y="1215400"/>
            <a:ext cx="31197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803732" y="785400"/>
            <a:ext cx="3094758" cy="3572704"/>
          </a:xfrm>
          <a:custGeom>
            <a:avLst/>
            <a:gdLst/>
            <a:ahLst/>
            <a:cxnLst/>
            <a:rect l="l" t="t" r="r" b="b"/>
            <a:pathLst>
              <a:path w="51393" h="59330" extrusionOk="0">
                <a:moveTo>
                  <a:pt x="1" y="0"/>
                </a:moveTo>
                <a:lnTo>
                  <a:pt x="1" y="59329"/>
                </a:lnTo>
                <a:lnTo>
                  <a:pt x="51393" y="29665"/>
                </a:lnTo>
                <a:lnTo>
                  <a:pt x="1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73787" y="1630238"/>
            <a:ext cx="1937679" cy="2237020"/>
          </a:xfrm>
          <a:custGeom>
            <a:avLst/>
            <a:gdLst/>
            <a:ahLst/>
            <a:cxnLst/>
            <a:rect l="l" t="t" r="r" b="b"/>
            <a:pathLst>
              <a:path w="32178" h="37149" extrusionOk="0">
                <a:moveTo>
                  <a:pt x="1" y="1"/>
                </a:moveTo>
                <a:lnTo>
                  <a:pt x="1" y="37148"/>
                </a:lnTo>
                <a:lnTo>
                  <a:pt x="32178" y="18574"/>
                </a:lnTo>
                <a:lnTo>
                  <a:pt x="1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675970" y="1765424"/>
            <a:ext cx="1705902" cy="1968269"/>
          </a:xfrm>
          <a:custGeom>
            <a:avLst/>
            <a:gdLst/>
            <a:ahLst/>
            <a:cxnLst/>
            <a:rect l="l" t="t" r="r" b="b"/>
            <a:pathLst>
              <a:path w="28329" h="32686" extrusionOk="0">
                <a:moveTo>
                  <a:pt x="28329" y="0"/>
                </a:moveTo>
                <a:lnTo>
                  <a:pt x="1" y="16329"/>
                </a:lnTo>
                <a:lnTo>
                  <a:pt x="28329" y="32685"/>
                </a:lnTo>
                <a:lnTo>
                  <a:pt x="28329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15950" y="1846878"/>
            <a:ext cx="600368" cy="692080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184164" y="2581298"/>
            <a:ext cx="1237650" cy="1429142"/>
          </a:xfrm>
          <a:custGeom>
            <a:avLst/>
            <a:gdLst/>
            <a:ahLst/>
            <a:cxnLst/>
            <a:rect l="l" t="t" r="r" b="b"/>
            <a:pathLst>
              <a:path w="20553" h="23733" extrusionOk="0">
                <a:moveTo>
                  <a:pt x="20552" y="1"/>
                </a:moveTo>
                <a:lnTo>
                  <a:pt x="1" y="11867"/>
                </a:lnTo>
                <a:lnTo>
                  <a:pt x="20552" y="23733"/>
                </a:lnTo>
                <a:lnTo>
                  <a:pt x="20552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379240" y="1068599"/>
            <a:ext cx="922171" cy="1065428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092465" y="1033849"/>
            <a:ext cx="922171" cy="1065428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538225" y="3223325"/>
            <a:ext cx="340698" cy="393581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433075" y="3522200"/>
            <a:ext cx="340698" cy="393581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90475" y="2314425"/>
            <a:ext cx="340698" cy="393581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92475" y="3733708"/>
            <a:ext cx="249006" cy="287644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3600098">
            <a:off x="491626" y="2698005"/>
            <a:ext cx="249018" cy="287642"/>
          </a:xfrm>
          <a:custGeom>
            <a:avLst/>
            <a:gdLst/>
            <a:ahLst/>
            <a:cxnLst/>
            <a:rect l="l" t="t" r="r" b="b"/>
            <a:pathLst>
              <a:path w="15314" h="17693" extrusionOk="0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5595300" y="2512925"/>
            <a:ext cx="29202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17"/>
          <p:cNvSpPr/>
          <p:nvPr/>
        </p:nvSpPr>
        <p:spPr>
          <a:xfrm rot="10800000">
            <a:off x="5363659" y="1407245"/>
            <a:ext cx="169066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>
  <p:cSld name="TITLE_AND_TWO_COLUMNS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959637" y="2028975"/>
            <a:ext cx="3389700" cy="2223600"/>
          </a:xfrm>
          <a:prstGeom prst="rect">
            <a:avLst/>
          </a:prstGeom>
          <a:noFill/>
          <a:ln w="9525" cap="flat" cmpd="sng">
            <a:solidFill>
              <a:srgbClr val="E9AA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112825" y="2028975"/>
            <a:ext cx="3389700" cy="2223600"/>
          </a:xfrm>
          <a:prstGeom prst="rect">
            <a:avLst/>
          </a:prstGeom>
          <a:noFill/>
          <a:ln w="9525" cap="flat" cmpd="sng">
            <a:solidFill>
              <a:srgbClr val="3E51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 rot="10800000" flipH="1">
            <a:off x="6836375" y="38176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1"/>
          </p:nvPr>
        </p:nvSpPr>
        <p:spPr>
          <a:xfrm>
            <a:off x="1461450" y="2368250"/>
            <a:ext cx="2871000" cy="3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2"/>
          </p:nvPr>
        </p:nvSpPr>
        <p:spPr>
          <a:xfrm>
            <a:off x="5335925" y="2376350"/>
            <a:ext cx="2871000" cy="3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4" y="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0" y="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3"/>
          </p:nvPr>
        </p:nvSpPr>
        <p:spPr>
          <a:xfrm>
            <a:off x="1461450" y="2603513"/>
            <a:ext cx="29202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4"/>
          </p:nvPr>
        </p:nvSpPr>
        <p:spPr>
          <a:xfrm>
            <a:off x="5335925" y="2603513"/>
            <a:ext cx="29202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00" name="Google Shape;200;p18"/>
          <p:cNvSpPr/>
          <p:nvPr/>
        </p:nvSpPr>
        <p:spPr>
          <a:xfrm rot="10800000">
            <a:off x="1112308" y="1243020"/>
            <a:ext cx="94142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19"/>
          <p:cNvSpPr/>
          <p:nvPr/>
        </p:nvSpPr>
        <p:spPr>
          <a:xfrm rot="10800000" flipH="1">
            <a:off x="6836375" y="38176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 flipH="1">
            <a:off x="4" y="4"/>
            <a:ext cx="2546446" cy="154807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0" y="4"/>
            <a:ext cx="2302683" cy="85322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0" y="4"/>
            <a:ext cx="2302683" cy="658571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"/>
          </p:nvPr>
        </p:nvSpPr>
        <p:spPr>
          <a:xfrm>
            <a:off x="888100" y="2521725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/>
          <p:nvPr/>
        </p:nvSpPr>
        <p:spPr>
          <a:xfrm rot="10800000">
            <a:off x="1112308" y="1243020"/>
            <a:ext cx="94142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3"/>
          </p:nvPr>
        </p:nvSpPr>
        <p:spPr>
          <a:xfrm>
            <a:off x="888100" y="28027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cxnSp>
        <p:nvCxnSpPr>
          <p:cNvPr id="214" name="Google Shape;214;p19"/>
          <p:cNvCxnSpPr/>
          <p:nvPr/>
        </p:nvCxnSpPr>
        <p:spPr>
          <a:xfrm>
            <a:off x="3279313" y="1878350"/>
            <a:ext cx="0" cy="1961100"/>
          </a:xfrm>
          <a:prstGeom prst="straightConnector1">
            <a:avLst/>
          </a:prstGeom>
          <a:noFill/>
          <a:ln w="9525" cap="rnd" cmpd="sng">
            <a:solidFill>
              <a:srgbClr val="E9AA1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5848663" y="1871450"/>
            <a:ext cx="0" cy="1950600"/>
          </a:xfrm>
          <a:prstGeom prst="straightConnector1">
            <a:avLst/>
          </a:prstGeom>
          <a:noFill/>
          <a:ln w="9525" cap="rnd" cmpd="sng">
            <a:solidFill>
              <a:srgbClr val="E9AA1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 txBox="1">
            <a:spLocks noGrp="1"/>
          </p:cNvSpPr>
          <p:nvPr>
            <p:ph type="subTitle" idx="4"/>
          </p:nvPr>
        </p:nvSpPr>
        <p:spPr>
          <a:xfrm>
            <a:off x="3520900" y="2521725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3520900" y="28027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6"/>
          </p:nvPr>
        </p:nvSpPr>
        <p:spPr>
          <a:xfrm>
            <a:off x="6153700" y="2521725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153700" y="28027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3 columns slide">
  <p:cSld name="TITLE_AND_TWO_COLUMNS_1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20"/>
          <p:cNvSpPr/>
          <p:nvPr/>
        </p:nvSpPr>
        <p:spPr>
          <a:xfrm rot="10800000" flipH="1">
            <a:off x="6836375" y="46558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1"/>
          </p:nvPr>
        </p:nvSpPr>
        <p:spPr>
          <a:xfrm>
            <a:off x="896100" y="3012600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3"/>
          </p:nvPr>
        </p:nvSpPr>
        <p:spPr>
          <a:xfrm>
            <a:off x="896100" y="31584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cxnSp>
        <p:nvCxnSpPr>
          <p:cNvPr id="228" name="Google Shape;228;p20"/>
          <p:cNvCxnSpPr/>
          <p:nvPr/>
        </p:nvCxnSpPr>
        <p:spPr>
          <a:xfrm>
            <a:off x="3287313" y="1878350"/>
            <a:ext cx="0" cy="1961100"/>
          </a:xfrm>
          <a:prstGeom prst="straightConnector1">
            <a:avLst/>
          </a:prstGeom>
          <a:noFill/>
          <a:ln w="9525" cap="rnd" cmpd="sng">
            <a:solidFill>
              <a:srgbClr val="E9AA1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5856663" y="1871450"/>
            <a:ext cx="0" cy="1950600"/>
          </a:xfrm>
          <a:prstGeom prst="straightConnector1">
            <a:avLst/>
          </a:prstGeom>
          <a:noFill/>
          <a:ln w="9525" cap="rnd" cmpd="sng">
            <a:solidFill>
              <a:srgbClr val="E9AA1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0" name="Google Shape;230;p20"/>
          <p:cNvSpPr txBox="1">
            <a:spLocks noGrp="1"/>
          </p:cNvSpPr>
          <p:nvPr>
            <p:ph type="subTitle" idx="4"/>
          </p:nvPr>
        </p:nvSpPr>
        <p:spPr>
          <a:xfrm>
            <a:off x="3528900" y="3012600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5"/>
          </p:nvPr>
        </p:nvSpPr>
        <p:spPr>
          <a:xfrm>
            <a:off x="3528900" y="31584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6"/>
          </p:nvPr>
        </p:nvSpPr>
        <p:spPr>
          <a:xfrm>
            <a:off x="6161700" y="3012600"/>
            <a:ext cx="20862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7"/>
          </p:nvPr>
        </p:nvSpPr>
        <p:spPr>
          <a:xfrm>
            <a:off x="6161700" y="3158400"/>
            <a:ext cx="20145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TITLE_3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5564575" y="3086170"/>
            <a:ext cx="3588978" cy="2062155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155950" y="1856250"/>
            <a:ext cx="508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5908431" y="4011835"/>
            <a:ext cx="3245119" cy="1136490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5908431" y="4271108"/>
            <a:ext cx="3245119" cy="877217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9604" y="0"/>
            <a:ext cx="4459954" cy="2596268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9540" y="0"/>
            <a:ext cx="2826812" cy="259767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9540" y="0"/>
            <a:ext cx="2196612" cy="2561214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"/>
          </p:nvPr>
        </p:nvSpPr>
        <p:spPr>
          <a:xfrm>
            <a:off x="2219600" y="3425738"/>
            <a:ext cx="4768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3E516C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21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1" name="Google Shape;241;p21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>
            <a:off x="144650" y="783575"/>
            <a:ext cx="8854800" cy="21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subTitle" idx="3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w="19050" cap="flat" cmpd="sng">
            <a:solidFill>
              <a:srgbClr val="FCCC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1 1">
  <p:cSld name="BIG_NUMBER_1_1">
    <p:bg>
      <p:bgPr>
        <a:solidFill>
          <a:srgbClr val="3E516C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3" name="Google Shape;253;p22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1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57" name="Google Shape;257;p22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w="19050" cap="flat" cmpd="sng">
            <a:solidFill>
              <a:srgbClr val="FCC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2"/>
          <p:cNvSpPr txBox="1">
            <a:spLocks noGrp="1"/>
          </p:cNvSpPr>
          <p:nvPr>
            <p:ph type="title" hasCustomPrompt="1"/>
          </p:nvPr>
        </p:nvSpPr>
        <p:spPr>
          <a:xfrm>
            <a:off x="314550" y="1919975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text">
  <p:cSld name="BLANK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1229850" y="4118938"/>
            <a:ext cx="66843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hoto">
  <p:cSld name="BLANK_1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3E516C"/>
                </a:solidFill>
              </a:defRPr>
            </a:lvl1pPr>
            <a:lvl2pPr lvl="1" rtl="0">
              <a:buNone/>
              <a:defRPr>
                <a:solidFill>
                  <a:srgbClr val="3E516C"/>
                </a:solidFill>
              </a:defRPr>
            </a:lvl2pPr>
            <a:lvl3pPr lvl="2" rtl="0">
              <a:buNone/>
              <a:defRPr>
                <a:solidFill>
                  <a:srgbClr val="3E516C"/>
                </a:solidFill>
              </a:defRPr>
            </a:lvl3pPr>
            <a:lvl4pPr lvl="3" rtl="0">
              <a:buNone/>
              <a:defRPr>
                <a:solidFill>
                  <a:srgbClr val="3E516C"/>
                </a:solidFill>
              </a:defRPr>
            </a:lvl4pPr>
            <a:lvl5pPr lvl="4" rtl="0">
              <a:buNone/>
              <a:defRPr>
                <a:solidFill>
                  <a:srgbClr val="3E516C"/>
                </a:solidFill>
              </a:defRPr>
            </a:lvl5pPr>
            <a:lvl6pPr lvl="5" rtl="0">
              <a:buNone/>
              <a:defRPr>
                <a:solidFill>
                  <a:srgbClr val="3E516C"/>
                </a:solidFill>
              </a:defRPr>
            </a:lvl6pPr>
            <a:lvl7pPr lvl="6" rtl="0">
              <a:buNone/>
              <a:defRPr>
                <a:solidFill>
                  <a:srgbClr val="3E516C"/>
                </a:solidFill>
              </a:defRPr>
            </a:lvl7pPr>
            <a:lvl8pPr lvl="7" rtl="0">
              <a:buNone/>
              <a:defRPr>
                <a:solidFill>
                  <a:srgbClr val="3E516C"/>
                </a:solidFill>
              </a:defRPr>
            </a:lvl8pPr>
            <a:lvl9pPr lvl="8" rtl="0">
              <a:buNone/>
              <a:defRPr>
                <a:solidFill>
                  <a:srgbClr val="3E516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2">
            <a:alphaModFix/>
          </a:blip>
          <a:srcRect t="13521" b="207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ctrTitle"/>
          </p:nvPr>
        </p:nvSpPr>
        <p:spPr>
          <a:xfrm>
            <a:off x="2323600" y="1146190"/>
            <a:ext cx="61680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ercentage slid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3223125" y="475400"/>
            <a:ext cx="54348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2970009" y="674958"/>
            <a:ext cx="169066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871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presentation photo 2">
  <p:cSld name="TITLE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4572000" y="473650"/>
            <a:ext cx="3731400" cy="18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ctrTitle" idx="2"/>
          </p:nvPr>
        </p:nvSpPr>
        <p:spPr>
          <a:xfrm>
            <a:off x="4572000" y="2367100"/>
            <a:ext cx="43266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abin"/>
              <a:buNone/>
              <a:defRPr sz="1400" b="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&amp; subtitle slide 1">
  <p:cSld name="SECTION_HEADER_1">
    <p:bg>
      <p:bgPr>
        <a:solidFill>
          <a:srgbClr val="3E516C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62355" y="1304290"/>
            <a:ext cx="3055620" cy="1114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2400"/>
              <a:buNone/>
              <a:defRPr>
                <a:solidFill>
                  <a:srgbClr val="FCCC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1062355" y="2512695"/>
            <a:ext cx="2454910" cy="908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316980" y="2545715"/>
            <a:ext cx="2827020" cy="2597785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6947535" y="2582545"/>
            <a:ext cx="2196465" cy="2560955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741410" y="4749800"/>
            <a:ext cx="40259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slide 1 1">
  <p:cSld name="SECTION_HEADER_1_1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5400000">
            <a:off x="1995421" y="-2009807"/>
            <a:ext cx="5153149" cy="9163116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-539896" y="525540"/>
            <a:ext cx="280340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5400000" flipH="1">
            <a:off x="-26359" y="11984"/>
            <a:ext cx="1777059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5400000" flipH="1">
            <a:off x="159672" y="-174047"/>
            <a:ext cx="1380663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 flipH="1">
            <a:off x="6836375" y="3817625"/>
            <a:ext cx="2307413" cy="1325867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 rot="10800000">
            <a:off x="7057692" y="4412713"/>
            <a:ext cx="2086308" cy="73077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7057692" y="4579429"/>
            <a:ext cx="2086308" cy="564062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539896" y="525540"/>
            <a:ext cx="280340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 rot="-5400000" flipH="1">
            <a:off x="-26359" y="11984"/>
            <a:ext cx="1777059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 rot="-5400000" flipH="1">
            <a:off x="159672" y="-174047"/>
            <a:ext cx="1380663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1884334" y="674958"/>
            <a:ext cx="169066" cy="194921"/>
          </a:xfrm>
          <a:custGeom>
            <a:avLst/>
            <a:gdLst/>
            <a:ahLst/>
            <a:cxnLst/>
            <a:rect l="l" t="t" r="r" b="b"/>
            <a:pathLst>
              <a:path w="9970" h="11493" extrusionOk="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CUSTOM">
    <p:bg>
      <p:bgPr>
        <a:solidFill>
          <a:srgbClr val="E9AA1B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122200" y="1826900"/>
            <a:ext cx="4899600" cy="9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1"/>
          </p:nvPr>
        </p:nvSpPr>
        <p:spPr>
          <a:xfrm>
            <a:off x="2122200" y="2765302"/>
            <a:ext cx="489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CUSTOM_1">
    <p:bg>
      <p:bgPr>
        <a:solidFill>
          <a:srgbClr val="E9AA1B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 hasCustomPrompt="1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 hasCustomPrompt="1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title" idx="3" hasCustomPrompt="1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382875" y="1597050"/>
            <a:ext cx="6399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4"/>
          </p:nvPr>
        </p:nvSpPr>
        <p:spPr>
          <a:xfrm>
            <a:off x="1382875" y="2744600"/>
            <a:ext cx="6399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5"/>
          </p:nvPr>
        </p:nvSpPr>
        <p:spPr>
          <a:xfrm>
            <a:off x="1382875" y="3930250"/>
            <a:ext cx="63999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 1 1">
  <p:cSld name="CUSTOM_1_1">
    <p:bg>
      <p:bgPr>
        <a:solidFill>
          <a:srgbClr val="E9AA1B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2122200" y="2102550"/>
            <a:ext cx="4899600" cy="9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/>
          <p:nvPr/>
        </p:nvSpPr>
        <p:spPr>
          <a:xfrm rot="10800000" flipH="1">
            <a:off x="4827050" y="2662299"/>
            <a:ext cx="4326494" cy="2486021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>
            <a:off x="5241623" y="3778203"/>
            <a:ext cx="3911921" cy="1370117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>
            <a:off x="5241623" y="4090775"/>
            <a:ext cx="3911921" cy="1057546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/>
          <p:nvPr/>
        </p:nvSpPr>
        <p:spPr>
          <a:xfrm rot="-5400000">
            <a:off x="-1299834" y="1285448"/>
            <a:ext cx="4323257" cy="1742714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-5400000" flipH="1">
            <a:off x="-508047" y="493661"/>
            <a:ext cx="2740411" cy="1743442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 rot="-5400000" flipH="1">
            <a:off x="-214576" y="200189"/>
            <a:ext cx="2129135" cy="1719108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385" y="375285"/>
            <a:ext cx="704723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Montserrat"/>
              <a:buNone/>
              <a:defRPr sz="2400" b="1">
                <a:solidFill>
                  <a:srgbClr val="31425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070" y="2486025"/>
            <a:ext cx="7047230" cy="211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●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○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■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●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○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■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●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○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Char char="■"/>
              <a:defRPr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1410" y="4749800"/>
            <a:ext cx="40259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  <p:sldLayoutId id="2147484316" r:id="rId18"/>
    <p:sldLayoutId id="2147484317" r:id="rId19"/>
    <p:sldLayoutId id="2147484318" r:id="rId20"/>
    <p:sldLayoutId id="2147484319" r:id="rId21"/>
    <p:sldLayoutId id="2147484320" r:id="rId22"/>
    <p:sldLayoutId id="2147484321" r:id="rId23"/>
    <p:sldLayoutId id="214748432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971550" y="1068070"/>
            <a:ext cx="7201535" cy="3007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600">
                <a:solidFill>
                  <a:srgbClr val="3E516C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Montserrat Medium" charset="0"/>
                <a:ea typeface="Montserrat Medium" charset="0"/>
                <a:cs typeface="Montserrat Medium" charset="0"/>
              </a:rPr>
              <a:t>Test TEST </a:t>
            </a:r>
            <a:r>
              <a:rPr lang="ko-KR" altLang="en-US" sz="6600">
                <a:solidFill>
                  <a:srgbClr val="3E516C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Montserrat Medium" charset="0"/>
                <a:ea typeface="Montserrat Medium" charset="0"/>
                <a:cs typeface="Montserrat Medium" charset="0"/>
              </a:rPr>
              <a:t>테스트</a:t>
            </a:r>
            <a:r>
              <a:rPr lang="en-US" altLang="ko-KR" sz="6600">
                <a:solidFill>
                  <a:srgbClr val="3E516C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Montserrat Medium" charset="0"/>
                <a:ea typeface="Montserrat Medium" charset="0"/>
                <a:cs typeface="Montserrat Medium" charset="0"/>
              </a:rPr>
              <a:t/>
            </a:r>
            <a:br>
              <a:rPr lang="en-US" altLang="ko-KR" sz="6600">
                <a:solidFill>
                  <a:srgbClr val="3E516C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Montserrat Medium" charset="0"/>
                <a:ea typeface="Montserrat Medium" charset="0"/>
                <a:cs typeface="Montserrat Medium" charset="0"/>
              </a:rPr>
            </a:br>
            <a:r>
              <a:rPr lang="en-US" sz="660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Test TEST </a:t>
            </a:r>
            <a:r>
              <a:rPr lang="ko-KR" altLang="en-US" sz="6600"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</a:rPr>
              <a:t>테스트</a:t>
            </a:r>
            <a:endParaRPr lang="ko-KR" altLang="en-US" sz="6600"/>
          </a:p>
        </p:txBody>
      </p:sp>
      <p:sp>
        <p:nvSpPr>
          <p:cNvPr id="278" name="Google 50"/>
          <p:cNvSpPr txBox="1">
            <a:spLocks/>
          </p:cNvSpPr>
          <p:nvPr/>
        </p:nvSpPr>
        <p:spPr>
          <a:xfrm>
            <a:off x="1224915" y="3841750"/>
            <a:ext cx="4361815" cy="1131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i="0" strike="noStrike" cap="none"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ko-KR" sz="2000" b="1" i="0" strike="noStrike" cap="none">
                <a:latin typeface="Montserrat" charset="0"/>
                <a:ea typeface="Montserrat" charset="0"/>
                <a:cs typeface="Montserrat" charset="0"/>
              </a:rPr>
              <a:t>eam Name</a:t>
            </a:r>
            <a:endParaRPr lang="ko-KR" altLang="en-US" sz="2000" b="1" i="0" strike="noStrike" cap="none">
              <a:latin typeface="Montserrat" charset="0"/>
              <a:ea typeface="Montserrat" charset="0"/>
              <a:cs typeface="Montserrat" charset="0"/>
            </a:endParaRPr>
          </a:p>
          <a:p>
            <a:pPr marL="457200" lvl="1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 i="0" strike="noStrike" cap="none">
                <a:latin typeface="Montserrat" charset="0"/>
                <a:ea typeface="Montserrat" charset="0"/>
                <a:cs typeface="Montserrat" charset="0"/>
              </a:rPr>
              <a:t>이종윤, 유동협, 윤정환, 윤종은</a:t>
            </a:r>
            <a:endParaRPr lang="ko-KR" altLang="en-US" sz="2000" b="1" i="0" strike="noStrike" cap="none"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38480" y="1304290"/>
            <a:ext cx="3056890" cy="111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400" b="1" i="0" strike="noStrike" cap="none" dirty="0">
                <a:solidFill>
                  <a:srgbClr val="FCCC3B"/>
                </a:solidFill>
                <a:latin typeface="Montserrat" charset="0"/>
                <a:ea typeface="Montserrat" charset="0"/>
                <a:cs typeface="Montserrat" charset="0"/>
              </a:rPr>
              <a:t>구현 </a:t>
            </a:r>
            <a:r>
              <a:rPr lang="ko-KR" altLang="en-US" sz="4400" dirty="0" smtClean="0">
                <a:latin typeface="Montserrat" charset="0"/>
                <a:ea typeface="Montserrat" charset="0"/>
                <a:cs typeface="Montserrat" charset="0"/>
              </a:rPr>
              <a:t>기능</a:t>
            </a:r>
            <a:endParaRPr lang="ko-KR" altLang="en-US" sz="4400" b="1" i="0" strike="noStrike" cap="none" dirty="0">
              <a:solidFill>
                <a:srgbClr val="FCCC3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4" name="Rect 0"/>
          <p:cNvCxnSpPr/>
          <p:nvPr/>
        </p:nvCxnSpPr>
        <p:spPr>
          <a:xfrm>
            <a:off x="4587240" y="3667125"/>
            <a:ext cx="2245995" cy="635"/>
          </a:xfrm>
          <a:prstGeom prst="straightConnector1">
            <a:avLst/>
          </a:prstGeom>
          <a:noFill/>
          <a:ln w="9525" cap="flat" cmpd="sng">
            <a:solidFill>
              <a:srgbClr val="FF980B">
                <a:alpha val="100000"/>
              </a:srgb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7717790" cy="5144135"/>
          </a:xfrm>
          <a:prstGeom prst="parallelogram">
            <a:avLst>
              <a:gd name="adj" fmla="val 57702"/>
            </a:avLst>
          </a:prstGeom>
          <a:noFill/>
          <a:ln w="0">
            <a:noFill/>
            <a:prstDash/>
          </a:ln>
        </p:spPr>
      </p:pic>
      <p:cxnSp>
        <p:nvCxnSpPr>
          <p:cNvPr id="326" name="Rect 0"/>
          <p:cNvCxnSpPr/>
          <p:nvPr/>
        </p:nvCxnSpPr>
        <p:spPr>
          <a:xfrm rot="10800000" flipH="1">
            <a:off x="3392805" y="-121285"/>
            <a:ext cx="3116580" cy="5398135"/>
          </a:xfrm>
          <a:prstGeom prst="straightConnector1">
            <a:avLst/>
          </a:prstGeom>
          <a:noFill/>
          <a:ln w="152400" cap="flat" cmpd="sng">
            <a:solidFill>
              <a:srgbClr val="FCCC3B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t 0"/>
          <p:cNvCxnSpPr/>
          <p:nvPr/>
        </p:nvCxnSpPr>
        <p:spPr>
          <a:xfrm rot="10800000" flipH="1">
            <a:off x="3234690" y="-74930"/>
            <a:ext cx="3074035" cy="5323840"/>
          </a:xfrm>
          <a:prstGeom prst="straightConnector1">
            <a:avLst/>
          </a:prstGeom>
          <a:noFill/>
          <a:ln w="19050" cap="flat" cmpd="sng">
            <a:solidFill>
              <a:srgbClr val="EFEFEF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body" idx="1"/>
          </p:nvPr>
        </p:nvSpPr>
        <p:spPr>
          <a:xfrm>
            <a:off x="1601470" y="2161540"/>
            <a:ext cx="5942965" cy="16846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err="1" smtClean="0">
                <a:latin typeface="Cabin" charset="0"/>
                <a:ea typeface="Cabin" charset="0"/>
                <a:cs typeface="Cabin" charset="0"/>
              </a:rPr>
              <a:t>플로우</a:t>
            </a:r>
            <a:r>
              <a:rPr lang="ko-KR" altLang="en-US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 차트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(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흐름도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)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일반적 흐름</a:t>
            </a: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</a:t>
            </a:r>
            <a:r>
              <a:rPr lang="ko-KR" altLang="en-US" sz="1800" dirty="0" err="1" smtClean="0">
                <a:latin typeface="Cabin" charset="0"/>
                <a:ea typeface="Cabin" charset="0"/>
                <a:cs typeface="Cabin" charset="0"/>
              </a:rPr>
              <a:t>홈화면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-&gt; 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로그인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(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회원가입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) -&gt; 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쇼핑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(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카테고리 검색 이용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)-&gt; 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장바구니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-&gt;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결제</a:t>
            </a: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건의 사항이 있을 경우 </a:t>
            </a:r>
            <a:r>
              <a:rPr lang="en-US" altLang="ko-KR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help </a:t>
            </a:r>
            <a:r>
              <a:rPr lang="ko-KR" altLang="en-US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를 통해 건의 게시판 이용</a:t>
            </a:r>
            <a:endParaRPr lang="en-US" altLang="ko-KR" sz="1800" b="0" i="0" strike="noStrike" cap="none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i="0" strike="noStrike" cap="none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관리자 흐름</a:t>
            </a:r>
            <a:endParaRPr lang="en-US" altLang="ko-KR" sz="1800" b="0" i="0" strike="noStrike" cap="none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</a:t>
            </a:r>
            <a:r>
              <a:rPr lang="ko-KR" altLang="en-US" sz="1800" dirty="0" err="1" smtClean="0">
                <a:latin typeface="Cabin" charset="0"/>
                <a:ea typeface="Cabin" charset="0"/>
                <a:cs typeface="Cabin" charset="0"/>
              </a:rPr>
              <a:t>홈화면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-&gt; Manage -&gt; -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상품관리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/ -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회원관리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/ -</a:t>
            </a: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주문관리</a:t>
            </a: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i="0" strike="noStrike" cap="none" dirty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i="0" strike="noStrike" cap="none" dirty="0" smtClean="0"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601470" y="1117600"/>
            <a:ext cx="5942965" cy="483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0" i="0" strike="noStrike" cap="none">
                <a:latin typeface="Montserrat" charset="0"/>
                <a:ea typeface="Montserrat" charset="0"/>
                <a:cs typeface="Montserrat" charset="0"/>
              </a:rPr>
              <a:t>Implementation </a:t>
            </a:r>
            <a:r>
              <a:rPr sz="3200" b="1" i="0" strike="noStrike" cap="none">
                <a:solidFill>
                  <a:srgbClr val="E8A81A"/>
                </a:solidFill>
                <a:latin typeface="Montserrat" charset="0"/>
                <a:ea typeface="Montserrat" charset="0"/>
                <a:cs typeface="Montserrat" charset="0"/>
              </a:rPr>
              <a:t>Description</a:t>
            </a:r>
            <a:endParaRPr lang="ko-KR" altLang="en-US" sz="3200" b="0" i="0" strike="noStrike" cap="none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3225" cy="394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800" b="0" i="0" strike="noStrike" cap="none">
                <a:latin typeface="Cabin" charset="0"/>
                <a:ea typeface="Cabin" charset="0"/>
                <a:cs typeface="Cabin" charset="0"/>
              </a:rPr>
              <a:t>11</a:t>
            </a:fld>
            <a:endParaRPr lang="ko-KR" altLang="en-US" sz="800" b="0" i="0" strike="noStrike" cap="none">
              <a:latin typeface="Cabin" charset="0"/>
              <a:ea typeface="Cabin" charset="0"/>
              <a:cs typeface="Cabi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38480" y="1304290"/>
            <a:ext cx="3056890" cy="111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i="0" strike="noStrike" cap="none" dirty="0" smtClean="0">
                <a:solidFill>
                  <a:srgbClr val="FCCC3B"/>
                </a:solidFill>
                <a:latin typeface="Montserrat" charset="0"/>
                <a:ea typeface="Montserrat" charset="0"/>
                <a:cs typeface="Montserrat" charset="0"/>
              </a:rPr>
              <a:t>적용 기술</a:t>
            </a:r>
            <a:endParaRPr lang="ko-KR" altLang="en-US" sz="4400" b="1" i="0" strike="noStrike" cap="none" dirty="0">
              <a:solidFill>
                <a:srgbClr val="FCCC3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4" name="Rect 0"/>
          <p:cNvCxnSpPr/>
          <p:nvPr/>
        </p:nvCxnSpPr>
        <p:spPr>
          <a:xfrm>
            <a:off x="4587240" y="3667125"/>
            <a:ext cx="2245995" cy="635"/>
          </a:xfrm>
          <a:prstGeom prst="straightConnector1">
            <a:avLst/>
          </a:prstGeom>
          <a:noFill/>
          <a:ln w="9525" cap="flat" cmpd="sng">
            <a:solidFill>
              <a:srgbClr val="FF980B">
                <a:alpha val="100000"/>
              </a:srgb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7717790" cy="5144135"/>
          </a:xfrm>
          <a:prstGeom prst="parallelogram">
            <a:avLst>
              <a:gd name="adj" fmla="val 57702"/>
            </a:avLst>
          </a:prstGeom>
          <a:noFill/>
          <a:ln w="0">
            <a:noFill/>
            <a:prstDash/>
          </a:ln>
        </p:spPr>
      </p:pic>
      <p:cxnSp>
        <p:nvCxnSpPr>
          <p:cNvPr id="326" name="Rect 0"/>
          <p:cNvCxnSpPr/>
          <p:nvPr/>
        </p:nvCxnSpPr>
        <p:spPr>
          <a:xfrm rot="10800000" flipH="1">
            <a:off x="3392805" y="-121285"/>
            <a:ext cx="3116580" cy="5398135"/>
          </a:xfrm>
          <a:prstGeom prst="straightConnector1">
            <a:avLst/>
          </a:prstGeom>
          <a:noFill/>
          <a:ln w="152400" cap="flat" cmpd="sng">
            <a:solidFill>
              <a:srgbClr val="FCCC3B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t 0"/>
          <p:cNvCxnSpPr/>
          <p:nvPr/>
        </p:nvCxnSpPr>
        <p:spPr>
          <a:xfrm rot="10800000" flipH="1">
            <a:off x="3234690" y="-74930"/>
            <a:ext cx="3074035" cy="5323840"/>
          </a:xfrm>
          <a:prstGeom prst="straightConnector1">
            <a:avLst/>
          </a:prstGeom>
          <a:noFill/>
          <a:ln w="19050" cap="flat" cmpd="sng">
            <a:solidFill>
              <a:srgbClr val="EFEFEF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body" idx="1"/>
          </p:nvPr>
        </p:nvSpPr>
        <p:spPr>
          <a:xfrm>
            <a:off x="1601470" y="2161540"/>
            <a:ext cx="5942965" cy="21384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형상관리 도구 </a:t>
            </a:r>
            <a:r>
              <a:rPr lang="en-US" altLang="ko-KR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: </a:t>
            </a:r>
            <a:r>
              <a:rPr lang="en-US" altLang="ko-KR" sz="1800" b="0" i="0" strike="noStrike" cap="none" dirty="0" err="1" smtClean="0">
                <a:latin typeface="Cabin" charset="0"/>
                <a:ea typeface="Cabin" charset="0"/>
                <a:cs typeface="Cabin" charset="0"/>
              </a:rPr>
              <a:t>Git</a:t>
            </a:r>
            <a:r>
              <a:rPr lang="en-US" altLang="ko-KR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, </a:t>
            </a:r>
            <a:r>
              <a:rPr lang="en-US" altLang="ko-KR" sz="1800" dirty="0" err="1">
                <a:latin typeface="Cabin" charset="0"/>
                <a:ea typeface="Cabin" charset="0"/>
                <a:cs typeface="Cabin" charset="0"/>
              </a:rPr>
              <a:t>G</a:t>
            </a:r>
            <a:r>
              <a:rPr lang="en-US" altLang="ko-KR" sz="1800" b="0" i="0" strike="noStrike" cap="none" dirty="0" err="1" smtClean="0">
                <a:latin typeface="Cabin" charset="0"/>
                <a:ea typeface="Cabin" charset="0"/>
                <a:cs typeface="Cabin" charset="0"/>
              </a:rPr>
              <a:t>ithub</a:t>
            </a:r>
            <a:r>
              <a:rPr lang="en-US" altLang="ko-KR" sz="1800" b="0" i="0" strike="noStrike" cap="none" dirty="0" smtClean="0">
                <a:latin typeface="Cabin" charset="0"/>
                <a:ea typeface="Cabin" charset="0"/>
                <a:cs typeface="Cabin" charset="0"/>
              </a:rPr>
              <a:t> 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개발도구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eclipse, chrome</a:t>
            </a:r>
            <a:endParaRPr lang="en-US" altLang="ko-KR" sz="1800" b="0" i="0" strike="noStrike" cap="none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사용 언어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java, HTML, CSS, jQuery, </a:t>
            </a:r>
            <a:r>
              <a:rPr lang="en-US" altLang="ko-KR" sz="1800" dirty="0" err="1" smtClean="0">
                <a:latin typeface="Cabin" charset="0"/>
                <a:ea typeface="Cabin" charset="0"/>
                <a:cs typeface="Cabin" charset="0"/>
              </a:rPr>
              <a:t>javascript</a:t>
            </a: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프레임워크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spring framework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DB : oracle, </a:t>
            </a:r>
            <a:r>
              <a:rPr lang="en-US" altLang="ko-KR" sz="1800" dirty="0" err="1" smtClean="0">
                <a:latin typeface="Cabin" charset="0"/>
                <a:ea typeface="Cabin" charset="0"/>
                <a:cs typeface="Cabin" charset="0"/>
              </a:rPr>
              <a:t>mybatis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, AWS RDS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Server : tomcat / AWS </a:t>
            </a:r>
            <a:r>
              <a:rPr lang="en-US" altLang="ko-KR" sz="1800" dirty="0" err="1" smtClean="0">
                <a:latin typeface="Cabin" charset="0"/>
                <a:ea typeface="Cabin" charset="0"/>
                <a:cs typeface="Cabin" charset="0"/>
              </a:rPr>
              <a:t>elasticbeanstalk</a:t>
            </a:r>
            <a:endParaRPr lang="en-US" altLang="ko-KR" sz="1800" dirty="0" smtClean="0"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latin typeface="Cabin" charset="0"/>
                <a:ea typeface="Cabin" charset="0"/>
                <a:cs typeface="Cabin" charset="0"/>
              </a:rPr>
              <a:t>적용 기술 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: Ajax, Secure coding, </a:t>
            </a:r>
            <a:r>
              <a:rPr lang="en-US" altLang="ko-KR" sz="1800" dirty="0" err="1" smtClean="0">
                <a:latin typeface="Cabin" charset="0"/>
                <a:ea typeface="Cabin" charset="0"/>
                <a:cs typeface="Cabin" charset="0"/>
              </a:rPr>
              <a:t>Paypal</a:t>
            </a:r>
            <a:r>
              <a:rPr lang="en-US" altLang="ko-KR" sz="1800" dirty="0" smtClean="0">
                <a:latin typeface="Cabin" charset="0"/>
                <a:ea typeface="Cabin" charset="0"/>
                <a:cs typeface="Cabin" charset="0"/>
              </a:rPr>
              <a:t> API, bootstrap</a:t>
            </a:r>
            <a:endParaRPr lang="ko-KR" altLang="en-US" sz="1800" b="0" i="0" strike="noStrike" cap="none" dirty="0"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601470" y="1117600"/>
            <a:ext cx="5942965" cy="483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200" b="1" i="0" strike="noStrike" cap="none">
                <a:solidFill>
                  <a:srgbClr val="E8A81A"/>
                </a:solidFill>
                <a:latin typeface="Montserrat" charset="0"/>
                <a:ea typeface="Montserrat" charset="0"/>
                <a:cs typeface="Montserrat" charset="0"/>
              </a:rPr>
              <a:t>Functions </a:t>
            </a:r>
            <a:r>
              <a:rPr lang="ko-KR" sz="3200" b="0" i="0" strike="noStrike" cap="none">
                <a:solidFill>
                  <a:srgbClr val="314256"/>
                </a:solidFill>
                <a:latin typeface="Montserrat" charset="0"/>
                <a:ea typeface="Montserrat" charset="0"/>
                <a:cs typeface="Montserrat" charset="0"/>
              </a:rPr>
              <a:t>Description</a:t>
            </a:r>
            <a:endParaRPr lang="ko-KR" altLang="en-US" sz="3200" b="0" i="0" strike="noStrike" cap="none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3225" cy="394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800" b="0" i="0" strike="noStrike" cap="none">
                <a:latin typeface="Cabin" charset="0"/>
                <a:ea typeface="Cabin" charset="0"/>
                <a:cs typeface="Cabin" charset="0"/>
              </a:rPr>
              <a:t>13</a:t>
            </a:fld>
            <a:endParaRPr lang="ko-KR" altLang="en-US" sz="800" b="0" i="0" strike="noStrike" cap="none">
              <a:latin typeface="Cabin" charset="0"/>
              <a:ea typeface="Cabin" charset="0"/>
              <a:cs typeface="Cabi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7"/>
          <p:cNvSpPr txBox="1">
            <a:spLocks noGrp="1"/>
          </p:cNvSpPr>
          <p:nvPr>
            <p:ph type="subTitle" idx="1"/>
          </p:nvPr>
        </p:nvSpPr>
        <p:spPr>
          <a:xfrm>
            <a:off x="2122170" y="2765425"/>
            <a:ext cx="4900295" cy="1233170"/>
          </a:xfrm>
          <a:prstGeom prst="rect">
            <a:avLst/>
          </a:prstGeo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374957"/>
                </a:solidFill>
              </a:rPr>
              <a:t>Does anyone have any questions?</a:t>
            </a:r>
            <a:endParaRPr lang="ko-KR" altLang="en-US" sz="1800" b="1">
              <a:solidFill>
                <a:srgbClr val="374957"/>
              </a:solidFill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374957"/>
              </a:solidFill>
            </a:endParaRPr>
          </a:p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374957"/>
                </a:solidFill>
              </a:rPr>
              <a:t>addyouremail@freepik.com </a:t>
            </a:r>
            <a:endParaRPr lang="ko-KR" altLang="en-US" sz="1800">
              <a:solidFill>
                <a:srgbClr val="374957"/>
              </a:solidFill>
            </a:endParaRPr>
          </a:p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374957"/>
                </a:solidFill>
              </a:rPr>
              <a:t>+91  620 421 838 </a:t>
            </a:r>
            <a:endParaRPr lang="ko-KR" altLang="en-US" sz="1800">
              <a:solidFill>
                <a:srgbClr val="374957"/>
              </a:solidFill>
            </a:endParaRPr>
          </a:p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374957"/>
                </a:solidFill>
              </a:rPr>
              <a:t>yourcompany.com</a:t>
            </a:r>
            <a:endParaRPr lang="ko-KR" altLang="en-US" sz="1800">
              <a:solidFill>
                <a:srgbClr val="374957"/>
              </a:solidFill>
            </a:endParaRPr>
          </a:p>
        </p:txBody>
      </p:sp>
      <p:sp>
        <p:nvSpPr>
          <p:cNvPr id="1335" name="Google Shape;1335;p57"/>
          <p:cNvSpPr txBox="1">
            <a:spLocks noGrp="1"/>
          </p:cNvSpPr>
          <p:nvPr>
            <p:ph type="title"/>
          </p:nvPr>
        </p:nvSpPr>
        <p:spPr>
          <a:xfrm>
            <a:off x="2122170" y="1826895"/>
            <a:ext cx="4900295" cy="939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/>
              <a:t>Thanks!</a:t>
            </a:r>
            <a:endParaRPr lang="ko-KR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935990" y="1157605"/>
            <a:ext cx="7866380" cy="734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/>
              <a:t>Contents</a:t>
            </a:r>
            <a:endParaRPr lang="ko-KR" altLang="en-US" sz="4800" b="1"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2"/>
          </p:nvPr>
        </p:nvSpPr>
        <p:spPr>
          <a:xfrm>
            <a:off x="1711325" y="2465705"/>
            <a:ext cx="1891665" cy="367665"/>
          </a:xfrm>
          <a:prstGeom prst="rect">
            <a:avLst/>
          </a:prstGeom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>
                <a:solidFill>
                  <a:schemeClr val="tx1"/>
                </a:solidFill>
              </a:rPr>
              <a:t>팀 소개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01" name="Google Shape;301;p31"/>
          <p:cNvSpPr>
            <a:spLocks/>
          </p:cNvSpPr>
          <p:nvPr/>
        </p:nvSpPr>
        <p:spPr>
          <a:xfrm>
            <a:off x="1292860" y="2476500"/>
            <a:ext cx="347980" cy="347980"/>
          </a:xfrm>
          <a:prstGeom prst="ellipse">
            <a:avLst/>
          </a:prstGeom>
          <a:solidFill>
            <a:srgbClr val="314256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sp>
        <p:nvSpPr>
          <p:cNvPr id="302" name="Google Shape;302;p31"/>
          <p:cNvSpPr>
            <a:spLocks/>
          </p:cNvSpPr>
          <p:nvPr/>
        </p:nvSpPr>
        <p:spPr>
          <a:xfrm>
            <a:off x="1368425" y="2552700"/>
            <a:ext cx="196850" cy="196215"/>
          </a:xfrm>
          <a:custGeom>
            <a:avLst/>
            <a:gdLst>
              <a:gd name="TX0" fmla="*/ 11437 w 12698"/>
              <a:gd name="TY0" fmla="*/ 819 h 12635"/>
              <a:gd name="TX1" fmla="*/ 11815 w 12698"/>
              <a:gd name="TY1" fmla="*/ 1260 h 12635"/>
              <a:gd name="TX2" fmla="*/ 11437 w 12698"/>
              <a:gd name="TY2" fmla="*/ 1670 h 12635"/>
              <a:gd name="TX3" fmla="*/ 1229 w 12698"/>
              <a:gd name="TY3" fmla="*/ 1670 h 12635"/>
              <a:gd name="TX4" fmla="*/ 788 w 12698"/>
              <a:gd name="TY4" fmla="*/ 1260 h 12635"/>
              <a:gd name="TX5" fmla="*/ 1229 w 12698"/>
              <a:gd name="TY5" fmla="*/ 819 h 12635"/>
              <a:gd name="TX7" fmla="*/ 8790 w 12698"/>
              <a:gd name="TY7" fmla="*/ 3277 h 12635"/>
              <a:gd name="TX8" fmla="*/ 9200 w 12698"/>
              <a:gd name="TY8" fmla="*/ 3655 h 12635"/>
              <a:gd name="TX9" fmla="*/ 9200 w 12698"/>
              <a:gd name="TY9" fmla="*/ 5356 h 12635"/>
              <a:gd name="TX10" fmla="*/ 9232 w 12698"/>
              <a:gd name="TY10" fmla="*/ 5356 h 12635"/>
              <a:gd name="TX11" fmla="*/ 8822 w 12698"/>
              <a:gd name="TY11" fmla="*/ 5765 h 12635"/>
              <a:gd name="TX12" fmla="*/ 8412 w 12698"/>
              <a:gd name="TY12" fmla="*/ 5356 h 12635"/>
              <a:gd name="TX13" fmla="*/ 8412 w 12698"/>
              <a:gd name="TY13" fmla="*/ 4694 h 12635"/>
              <a:gd name="TX14" fmla="*/ 6617 w 12698"/>
              <a:gd name="TY14" fmla="*/ 6459 h 12635"/>
              <a:gd name="TX15" fmla="*/ 6333 w 12698"/>
              <a:gd name="TY15" fmla="*/ 6577 h 12635"/>
              <a:gd name="TX16" fmla="*/ 6050 w 12698"/>
              <a:gd name="TY16" fmla="*/ 6459 h 12635"/>
              <a:gd name="TX17" fmla="*/ 5482 w 12698"/>
              <a:gd name="TY17" fmla="*/ 5923 h 12635"/>
              <a:gd name="TX18" fmla="*/ 4096 w 12698"/>
              <a:gd name="TY18" fmla="*/ 7278 h 12635"/>
              <a:gd name="TX19" fmla="*/ 3824 w 12698"/>
              <a:gd name="TY19" fmla="*/ 7396 h 12635"/>
              <a:gd name="TX20" fmla="*/ 3529 w 12698"/>
              <a:gd name="TY20" fmla="*/ 7278 h 12635"/>
              <a:gd name="TX21" fmla="*/ 3529 w 12698"/>
              <a:gd name="TY21" fmla="*/ 6711 h 12635"/>
              <a:gd name="TX22" fmla="*/ 5167 w 12698"/>
              <a:gd name="TY22" fmla="*/ 5041 h 12635"/>
              <a:gd name="TX23" fmla="*/ 5467 w 12698"/>
              <a:gd name="TY23" fmla="*/ 4923 h 12635"/>
              <a:gd name="TX24" fmla="*/ 5766 w 12698"/>
              <a:gd name="TY24" fmla="*/ 5041 h 12635"/>
              <a:gd name="TX25" fmla="*/ 6302 w 12698"/>
              <a:gd name="TY25" fmla="*/ 5608 h 12635"/>
              <a:gd name="TX26" fmla="*/ 7814 w 12698"/>
              <a:gd name="TY26" fmla="*/ 4096 h 12635"/>
              <a:gd name="TX27" fmla="*/ 7152 w 12698"/>
              <a:gd name="TY27" fmla="*/ 4096 h 12635"/>
              <a:gd name="TX28" fmla="*/ 6743 w 12698"/>
              <a:gd name="TY28" fmla="*/ 3655 h 12635"/>
              <a:gd name="TX29" fmla="*/ 7152 w 12698"/>
              <a:gd name="TY29" fmla="*/ 3277 h 12635"/>
              <a:gd name="TX31" fmla="*/ 6302 w 12698"/>
              <a:gd name="TY31" fmla="*/ 11058 h 12635"/>
              <a:gd name="TX32" fmla="*/ 6743 w 12698"/>
              <a:gd name="TY32" fmla="*/ 11468 h 12635"/>
              <a:gd name="TX33" fmla="*/ 6302 w 12698"/>
              <a:gd name="TY33" fmla="*/ 11846 h 12635"/>
              <a:gd name="TX34" fmla="*/ 5924 w 12698"/>
              <a:gd name="TY34" fmla="*/ 11468 h 12635"/>
              <a:gd name="TX35" fmla="*/ 6302 w 12698"/>
              <a:gd name="TY35" fmla="*/ 11058 h 12635"/>
              <a:gd name="TX37" fmla="*/ 1229 w 12698"/>
              <a:gd name="TY37" fmla="*/ 0 h 12635"/>
              <a:gd name="TX38" fmla="*/ 1 w 12698"/>
              <a:gd name="TY38" fmla="*/ 1229 h 12635"/>
              <a:gd name="TX39" fmla="*/ 851 w 12698"/>
              <a:gd name="TY39" fmla="*/ 2394 h 12635"/>
              <a:gd name="TX40" fmla="*/ 851 w 12698"/>
              <a:gd name="TY40" fmla="*/ 8254 h 12635"/>
              <a:gd name="TX41" fmla="*/ 442 w 12698"/>
              <a:gd name="TY41" fmla="*/ 8254 h 12635"/>
              <a:gd name="TX42" fmla="*/ 64 w 12698"/>
              <a:gd name="TY42" fmla="*/ 8664 h 12635"/>
              <a:gd name="TX43" fmla="*/ 442 w 12698"/>
              <a:gd name="TY43" fmla="*/ 9042 h 12635"/>
              <a:gd name="TX44" fmla="*/ 5955 w 12698"/>
              <a:gd name="TY44" fmla="*/ 9042 h 12635"/>
              <a:gd name="TX45" fmla="*/ 5955 w 12698"/>
              <a:gd name="TY45" fmla="*/ 10239 h 12635"/>
              <a:gd name="TX46" fmla="*/ 5136 w 12698"/>
              <a:gd name="TY46" fmla="*/ 11405 h 12635"/>
              <a:gd name="TX47" fmla="*/ 6365 w 12698"/>
              <a:gd name="TY47" fmla="*/ 12633 h 12635"/>
              <a:gd name="TX48" fmla="*/ 7625 w 12698"/>
              <a:gd name="TY48" fmla="*/ 11405 h 12635"/>
              <a:gd name="TX49" fmla="*/ 6774 w 12698"/>
              <a:gd name="TY49" fmla="*/ 10239 h 12635"/>
              <a:gd name="TX50" fmla="*/ 6774 w 12698"/>
              <a:gd name="TY50" fmla="*/ 9042 h 12635"/>
              <a:gd name="TX51" fmla="*/ 12288 w 12698"/>
              <a:gd name="TY51" fmla="*/ 9042 h 12635"/>
              <a:gd name="TX52" fmla="*/ 12697 w 12698"/>
              <a:gd name="TY52" fmla="*/ 8664 h 12635"/>
              <a:gd name="TX53" fmla="*/ 12256 w 12698"/>
              <a:gd name="TY53" fmla="*/ 8254 h 12635"/>
              <a:gd name="TX54" fmla="*/ 11815 w 12698"/>
              <a:gd name="TY54" fmla="*/ 8254 h 12635"/>
              <a:gd name="TX55" fmla="*/ 11815 w 12698"/>
              <a:gd name="TY55" fmla="*/ 2394 h 12635"/>
              <a:gd name="TX56" fmla="*/ 12666 w 12698"/>
              <a:gd name="TY56" fmla="*/ 1229 h 12635"/>
              <a:gd name="TX57" fmla="*/ 11437 w 12698"/>
              <a:gd name="TY57" fmla="*/ 0 h 1263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</a:cxnLst>
            <a:rect l="l" t="t" r="r" b="b"/>
            <a:pathLst>
              <a:path w="12698" h="12635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E8A81A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sp>
        <p:nvSpPr>
          <p:cNvPr id="304" name="Google Shape;304;p31"/>
          <p:cNvSpPr>
            <a:spLocks/>
          </p:cNvSpPr>
          <p:nvPr/>
        </p:nvSpPr>
        <p:spPr>
          <a:xfrm>
            <a:off x="3291205" y="2476500"/>
            <a:ext cx="347980" cy="347980"/>
          </a:xfrm>
          <a:prstGeom prst="ellipse">
            <a:avLst/>
          </a:prstGeom>
          <a:solidFill>
            <a:srgbClr val="314256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3359785" y="2546350"/>
            <a:ext cx="210185" cy="208915"/>
            <a:chOff x="3359785" y="2546350"/>
            <a:chExt cx="210185" cy="208915"/>
          </a:xfrm>
        </p:grpSpPr>
        <p:sp>
          <p:nvSpPr>
            <p:cNvPr id="306" name="Google Shape;306;p31"/>
            <p:cNvSpPr>
              <a:spLocks/>
            </p:cNvSpPr>
            <p:nvPr/>
          </p:nvSpPr>
          <p:spPr>
            <a:xfrm>
              <a:off x="3441065" y="2546350"/>
              <a:ext cx="128905" cy="127000"/>
            </a:xfrm>
            <a:custGeom>
              <a:avLst/>
              <a:gdLst>
                <a:gd name="TX0" fmla="*/ 6020 w 7838"/>
                <a:gd name="TY0" fmla="*/ 0 h 7716"/>
                <a:gd name="TX1" fmla="*/ 5735 w 7838"/>
                <a:gd name="TY1" fmla="*/ 122 h 7716"/>
                <a:gd name="TX2" fmla="*/ 4097 w 7838"/>
                <a:gd name="TY2" fmla="*/ 1760 h 7716"/>
                <a:gd name="TX3" fmla="*/ 3971 w 7838"/>
                <a:gd name="TY3" fmla="*/ 2012 h 7716"/>
                <a:gd name="TX4" fmla="*/ 3782 w 7838"/>
                <a:gd name="TY4" fmla="*/ 3304 h 7716"/>
                <a:gd name="TX5" fmla="*/ 1734 w 7838"/>
                <a:gd name="TY5" fmla="*/ 5351 h 7716"/>
                <a:gd name="TX6" fmla="*/ 1230 w 7838"/>
                <a:gd name="TY6" fmla="*/ 5225 h 7716"/>
                <a:gd name="TX7" fmla="*/ 1 w 7838"/>
                <a:gd name="TY7" fmla="*/ 6486 h 7716"/>
                <a:gd name="TX8" fmla="*/ 1230 w 7838"/>
                <a:gd name="TY8" fmla="*/ 7714 h 7716"/>
                <a:gd name="TX9" fmla="*/ 2458 w 7838"/>
                <a:gd name="TY9" fmla="*/ 6486 h 7716"/>
                <a:gd name="TX10" fmla="*/ 2332 w 7838"/>
                <a:gd name="TY10" fmla="*/ 5982 h 7716"/>
                <a:gd name="TX11" fmla="*/ 4380 w 7838"/>
                <a:gd name="TY11" fmla="*/ 3934 h 7716"/>
                <a:gd name="TX12" fmla="*/ 5672 w 7838"/>
                <a:gd name="TY12" fmla="*/ 3745 h 7716"/>
                <a:gd name="TX13" fmla="*/ 5924 w 7838"/>
                <a:gd name="TY13" fmla="*/ 3619 h 7716"/>
                <a:gd name="TX14" fmla="*/ 7562 w 7838"/>
                <a:gd name="TY14" fmla="*/ 1980 h 7716"/>
                <a:gd name="TX15" fmla="*/ 7251 w 7838"/>
                <a:gd name="TY15" fmla="*/ 1254 h 7716"/>
                <a:gd name="TX16" fmla="*/ 7216 w 7838"/>
                <a:gd name="TY16" fmla="*/ 1256 h 7716"/>
                <a:gd name="TX17" fmla="*/ 6302 w 7838"/>
                <a:gd name="TY17" fmla="*/ 1382 h 7716"/>
                <a:gd name="TX18" fmla="*/ 6428 w 7838"/>
                <a:gd name="TY18" fmla="*/ 468 h 7716"/>
                <a:gd name="TX19" fmla="*/ 6020 w 7838"/>
                <a:gd name="TY19" fmla="*/ 0 h 771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</a:cxnLst>
              <a:rect l="l" t="t" r="r" b="b"/>
              <a:pathLst>
                <a:path w="7838" h="7716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07" name="Google Shape;307;p31"/>
            <p:cNvSpPr>
              <a:spLocks/>
            </p:cNvSpPr>
            <p:nvPr/>
          </p:nvSpPr>
          <p:spPr>
            <a:xfrm>
              <a:off x="3399155" y="2592070"/>
              <a:ext cx="123190" cy="122555"/>
            </a:xfrm>
            <a:custGeom>
              <a:avLst/>
              <a:gdLst>
                <a:gd name="TX0" fmla="*/ 3718 w 7468"/>
                <a:gd name="TY0" fmla="*/ 1 h 7437"/>
                <a:gd name="TX1" fmla="*/ 0 w 7468"/>
                <a:gd name="TY1" fmla="*/ 3750 h 7437"/>
                <a:gd name="TX2" fmla="*/ 3718 w 7468"/>
                <a:gd name="TY2" fmla="*/ 7436 h 7437"/>
                <a:gd name="TX3" fmla="*/ 7467 w 7468"/>
                <a:gd name="TY3" fmla="*/ 3750 h 7437"/>
                <a:gd name="TX4" fmla="*/ 7120 w 7468"/>
                <a:gd name="TY4" fmla="*/ 2143 h 7437"/>
                <a:gd name="TX5" fmla="*/ 5828 w 7468"/>
                <a:gd name="TY5" fmla="*/ 3435 h 7437"/>
                <a:gd name="TX6" fmla="*/ 5860 w 7468"/>
                <a:gd name="TY6" fmla="*/ 3718 h 7437"/>
                <a:gd name="TX7" fmla="*/ 3781 w 7468"/>
                <a:gd name="TY7" fmla="*/ 5797 h 7437"/>
                <a:gd name="TX8" fmla="*/ 1670 w 7468"/>
                <a:gd name="TY8" fmla="*/ 3718 h 7437"/>
                <a:gd name="TX9" fmla="*/ 3781 w 7468"/>
                <a:gd name="TY9" fmla="*/ 1607 h 7437"/>
                <a:gd name="TX10" fmla="*/ 4033 w 7468"/>
                <a:gd name="TY10" fmla="*/ 1670 h 7437"/>
                <a:gd name="TX11" fmla="*/ 5356 w 7468"/>
                <a:gd name="TY11" fmla="*/ 347 h 7437"/>
                <a:gd name="TX12" fmla="*/ 3718 w 7468"/>
                <a:gd name="TY12" fmla="*/ 1 h 74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7468" h="743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08" name="Google Shape;308;p31"/>
            <p:cNvSpPr>
              <a:spLocks/>
            </p:cNvSpPr>
            <p:nvPr/>
          </p:nvSpPr>
          <p:spPr>
            <a:xfrm>
              <a:off x="3359785" y="2550795"/>
              <a:ext cx="205105" cy="205105"/>
            </a:xfrm>
            <a:custGeom>
              <a:avLst/>
              <a:gdLst>
                <a:gd name="TX0" fmla="*/ 6270 w 12446"/>
                <a:gd name="TY0" fmla="*/ 0 h 12446"/>
                <a:gd name="TX1" fmla="*/ 0 w 12446"/>
                <a:gd name="TY1" fmla="*/ 6238 h 12446"/>
                <a:gd name="TX2" fmla="*/ 6238 w 12446"/>
                <a:gd name="TY2" fmla="*/ 12445 h 12446"/>
                <a:gd name="TX3" fmla="*/ 12445 w 12446"/>
                <a:gd name="TY3" fmla="*/ 6238 h 12446"/>
                <a:gd name="TX4" fmla="*/ 11878 w 12446"/>
                <a:gd name="TY4" fmla="*/ 3592 h 12446"/>
                <a:gd name="TX5" fmla="*/ 11563 w 12446"/>
                <a:gd name="TY5" fmla="*/ 3907 h 12446"/>
                <a:gd name="TX6" fmla="*/ 10838 w 12446"/>
                <a:gd name="TY6" fmla="*/ 4253 h 12446"/>
                <a:gd name="TX7" fmla="*/ 10397 w 12446"/>
                <a:gd name="TY7" fmla="*/ 4348 h 12446"/>
                <a:gd name="TX8" fmla="*/ 10806 w 12446"/>
                <a:gd name="TY8" fmla="*/ 6238 h 12446"/>
                <a:gd name="TX9" fmla="*/ 6270 w 12446"/>
                <a:gd name="TY9" fmla="*/ 10743 h 12446"/>
                <a:gd name="TX10" fmla="*/ 1733 w 12446"/>
                <a:gd name="TY10" fmla="*/ 6238 h 12446"/>
                <a:gd name="TX11" fmla="*/ 6270 w 12446"/>
                <a:gd name="TY11" fmla="*/ 1670 h 12446"/>
                <a:gd name="TX12" fmla="*/ 8160 w 12446"/>
                <a:gd name="TY12" fmla="*/ 2048 h 12446"/>
                <a:gd name="TX13" fmla="*/ 8254 w 12446"/>
                <a:gd name="TY13" fmla="*/ 1607 h 12446"/>
                <a:gd name="TX14" fmla="*/ 8601 w 12446"/>
                <a:gd name="TY14" fmla="*/ 914 h 12446"/>
                <a:gd name="TX15" fmla="*/ 8916 w 12446"/>
                <a:gd name="TY15" fmla="*/ 599 h 12446"/>
                <a:gd name="TX16" fmla="*/ 6270 w 12446"/>
                <a:gd name="TY16" fmla="*/ 0 h 124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</a:cxnLst>
              <a:rect l="l" t="t" r="r" b="b"/>
              <a:pathLst>
                <a:path w="12446" h="12446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</p:grpSp>
      <p:sp>
        <p:nvSpPr>
          <p:cNvPr id="310" name="Google Shape;310;p31"/>
          <p:cNvSpPr>
            <a:spLocks/>
          </p:cNvSpPr>
          <p:nvPr/>
        </p:nvSpPr>
        <p:spPr>
          <a:xfrm>
            <a:off x="5795010" y="2476500"/>
            <a:ext cx="347980" cy="347980"/>
          </a:xfrm>
          <a:prstGeom prst="ellipse">
            <a:avLst/>
          </a:prstGeom>
          <a:solidFill>
            <a:srgbClr val="314256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5874385" y="2558415"/>
            <a:ext cx="187960" cy="184785"/>
            <a:chOff x="5874385" y="2558415"/>
            <a:chExt cx="187960" cy="184785"/>
          </a:xfrm>
        </p:grpSpPr>
        <p:sp>
          <p:nvSpPr>
            <p:cNvPr id="312" name="Google Shape;312;p31"/>
            <p:cNvSpPr>
              <a:spLocks/>
            </p:cNvSpPr>
            <p:nvPr/>
          </p:nvSpPr>
          <p:spPr>
            <a:xfrm>
              <a:off x="5874385" y="2558415"/>
              <a:ext cx="185420" cy="185420"/>
            </a:xfrm>
            <a:custGeom>
              <a:avLst/>
              <a:gdLst>
                <a:gd name="TX0" fmla="*/ 7026 w 12446"/>
                <a:gd name="TY0" fmla="*/ 1670 h 12415"/>
                <a:gd name="TX1" fmla="*/ 7467 w 12446"/>
                <a:gd name="TY1" fmla="*/ 2111 h 12415"/>
                <a:gd name="TX2" fmla="*/ 7026 w 12446"/>
                <a:gd name="TY2" fmla="*/ 2490 h 12415"/>
                <a:gd name="TX3" fmla="*/ 2080 w 12446"/>
                <a:gd name="TY3" fmla="*/ 2490 h 12415"/>
                <a:gd name="TX4" fmla="*/ 1639 w 12446"/>
                <a:gd name="TY4" fmla="*/ 2111 h 12415"/>
                <a:gd name="TX5" fmla="*/ 2080 w 12446"/>
                <a:gd name="TY5" fmla="*/ 1670 h 12415"/>
                <a:gd name="TX7" fmla="*/ 7026 w 12446"/>
                <a:gd name="TY7" fmla="*/ 4159 h 12415"/>
                <a:gd name="TX8" fmla="*/ 7467 w 12446"/>
                <a:gd name="TY8" fmla="*/ 4537 h 12415"/>
                <a:gd name="TX9" fmla="*/ 7026 w 12446"/>
                <a:gd name="TY9" fmla="*/ 4978 h 12415"/>
                <a:gd name="TX10" fmla="*/ 2080 w 12446"/>
                <a:gd name="TY10" fmla="*/ 4978 h 12415"/>
                <a:gd name="TX11" fmla="*/ 1639 w 12446"/>
                <a:gd name="TY11" fmla="*/ 4537 h 12415"/>
                <a:gd name="TX12" fmla="*/ 2080 w 12446"/>
                <a:gd name="TY12" fmla="*/ 4159 h 12415"/>
                <a:gd name="TX14" fmla="*/ 7026 w 12446"/>
                <a:gd name="TY14" fmla="*/ 6648 h 12415"/>
                <a:gd name="TX15" fmla="*/ 7467 w 12446"/>
                <a:gd name="TY15" fmla="*/ 7058 h 12415"/>
                <a:gd name="TX16" fmla="*/ 7026 w 12446"/>
                <a:gd name="TY16" fmla="*/ 7467 h 12415"/>
                <a:gd name="TX17" fmla="*/ 2080 w 12446"/>
                <a:gd name="TY17" fmla="*/ 7467 h 12415"/>
                <a:gd name="TX18" fmla="*/ 1639 w 12446"/>
                <a:gd name="TY18" fmla="*/ 7058 h 12415"/>
                <a:gd name="TX19" fmla="*/ 2080 w 12446"/>
                <a:gd name="TY19" fmla="*/ 6648 h 12415"/>
                <a:gd name="TX21" fmla="*/ 7026 w 12446"/>
                <a:gd name="TY21" fmla="*/ 9106 h 12415"/>
                <a:gd name="TX22" fmla="*/ 7467 w 12446"/>
                <a:gd name="TY22" fmla="*/ 9515 h 12415"/>
                <a:gd name="TX23" fmla="*/ 7026 w 12446"/>
                <a:gd name="TY23" fmla="*/ 9893 h 12415"/>
                <a:gd name="TX24" fmla="*/ 2080 w 12446"/>
                <a:gd name="TY24" fmla="*/ 9893 h 12415"/>
                <a:gd name="TX25" fmla="*/ 1639 w 12446"/>
                <a:gd name="TY25" fmla="*/ 9515 h 12415"/>
                <a:gd name="TX26" fmla="*/ 2080 w 12446"/>
                <a:gd name="TY26" fmla="*/ 9106 h 12415"/>
                <a:gd name="TX28" fmla="*/ 11500 w 12446"/>
                <a:gd name="TY28" fmla="*/ 10775 h 12415"/>
                <a:gd name="TX29" fmla="*/ 10303 w 12446"/>
                <a:gd name="TY29" fmla="*/ 11594 h 12415"/>
                <a:gd name="TX30" fmla="*/ 9137 w 12446"/>
                <a:gd name="TY30" fmla="*/ 10775 h 12415"/>
                <a:gd name="TX32" fmla="*/ 1261 w 12446"/>
                <a:gd name="TY32" fmla="*/ 1 h 12415"/>
                <a:gd name="TX33" fmla="*/ 32 w 12446"/>
                <a:gd name="TY33" fmla="*/ 1229 h 12415"/>
                <a:gd name="TX34" fmla="*/ 32 w 12446"/>
                <a:gd name="TY34" fmla="*/ 10334 h 12415"/>
                <a:gd name="TX35" fmla="*/ 2080 w 12446"/>
                <a:gd name="TY35" fmla="*/ 12414 h 12415"/>
                <a:gd name="TX36" fmla="*/ 10334 w 12446"/>
                <a:gd name="TY36" fmla="*/ 12414 h 12415"/>
                <a:gd name="TX37" fmla="*/ 12445 w 12446"/>
                <a:gd name="TY37" fmla="*/ 10334 h 12415"/>
                <a:gd name="TX38" fmla="*/ 12004 w 12446"/>
                <a:gd name="TY38" fmla="*/ 9893 h 12415"/>
                <a:gd name="TX39" fmla="*/ 9074 w 12446"/>
                <a:gd name="TY39" fmla="*/ 9893 h 12415"/>
                <a:gd name="TX40" fmla="*/ 9074 w 12446"/>
                <a:gd name="TY40" fmla="*/ 1229 h 12415"/>
                <a:gd name="TX41" fmla="*/ 7877 w 12446"/>
                <a:gd name="TY41" fmla="*/ 1 h 1241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</a:cxnLst>
              <a:rect l="l" t="t" r="r" b="b"/>
              <a:pathLst>
                <a:path w="12446" h="1241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13" name="Google Shape;313;p31"/>
            <p:cNvSpPr>
              <a:spLocks/>
            </p:cNvSpPr>
            <p:nvPr/>
          </p:nvSpPr>
          <p:spPr>
            <a:xfrm>
              <a:off x="6021070" y="2665095"/>
              <a:ext cx="41275" cy="33655"/>
            </a:xfrm>
            <a:custGeom>
              <a:avLst/>
              <a:gdLst>
                <a:gd name="TX0" fmla="*/ 0 w 2743"/>
                <a:gd name="TY0" fmla="*/ 1 h 2208"/>
                <a:gd name="TX1" fmla="*/ 0 w 2743"/>
                <a:gd name="TY1" fmla="*/ 32 h 2208"/>
                <a:gd name="TX2" fmla="*/ 1009 w 2743"/>
                <a:gd name="TY2" fmla="*/ 1986 h 2208"/>
                <a:gd name="TX3" fmla="*/ 1418 w 2743"/>
                <a:gd name="TY3" fmla="*/ 2206 h 2208"/>
                <a:gd name="TX4" fmla="*/ 1796 w 2743"/>
                <a:gd name="TY4" fmla="*/ 1986 h 2208"/>
                <a:gd name="TX5" fmla="*/ 2741 w 2743"/>
                <a:gd name="TY5" fmla="*/ 32 h 2208"/>
                <a:gd name="TX6" fmla="*/ 2741 w 2743"/>
                <a:gd name="TY6" fmla="*/ 1 h 220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743" h="2208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14" name="Google Shape;314;p31"/>
            <p:cNvSpPr>
              <a:spLocks/>
            </p:cNvSpPr>
            <p:nvPr/>
          </p:nvSpPr>
          <p:spPr>
            <a:xfrm>
              <a:off x="6021705" y="2558415"/>
              <a:ext cx="41275" cy="94615"/>
            </a:xfrm>
            <a:custGeom>
              <a:avLst/>
              <a:gdLst>
                <a:gd name="TX0" fmla="*/ 1796 w 2743"/>
                <a:gd name="TY0" fmla="*/ 819 h 6334"/>
                <a:gd name="TX1" fmla="*/ 1922 w 2743"/>
                <a:gd name="TY1" fmla="*/ 945 h 6334"/>
                <a:gd name="TX2" fmla="*/ 1922 w 2743"/>
                <a:gd name="TY2" fmla="*/ 1638 h 6334"/>
                <a:gd name="TX3" fmla="*/ 820 w 2743"/>
                <a:gd name="TY3" fmla="*/ 1638 h 6334"/>
                <a:gd name="TX4" fmla="*/ 820 w 2743"/>
                <a:gd name="TY4" fmla="*/ 945 h 6334"/>
                <a:gd name="TX5" fmla="*/ 977 w 2743"/>
                <a:gd name="TY5" fmla="*/ 819 h 6334"/>
                <a:gd name="TX7" fmla="*/ 977 w 2743"/>
                <a:gd name="TY7" fmla="*/ 0 h 6334"/>
                <a:gd name="TX8" fmla="*/ 1 w 2743"/>
                <a:gd name="TY8" fmla="*/ 945 h 6334"/>
                <a:gd name="TX9" fmla="*/ 1 w 2743"/>
                <a:gd name="TY9" fmla="*/ 6333 h 6334"/>
                <a:gd name="TX10" fmla="*/ 2741 w 2743"/>
                <a:gd name="TY10" fmla="*/ 6333 h 6334"/>
                <a:gd name="TX11" fmla="*/ 2741 w 2743"/>
                <a:gd name="TY11" fmla="*/ 945 h 6334"/>
                <a:gd name="TX12" fmla="*/ 1796 w 2743"/>
                <a:gd name="TY12" fmla="*/ 0 h 6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743" h="6334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</p:grpSp>
      <p:sp>
        <p:nvSpPr>
          <p:cNvPr id="319" name="도형 1"/>
          <p:cNvSpPr>
            <a:spLocks/>
          </p:cNvSpPr>
          <p:nvPr/>
        </p:nvSpPr>
        <p:spPr>
          <a:xfrm>
            <a:off x="1301750" y="3262630"/>
            <a:ext cx="347980" cy="347980"/>
          </a:xfrm>
          <a:prstGeom prst="ellipse">
            <a:avLst/>
          </a:prstGeom>
          <a:solidFill>
            <a:srgbClr val="314256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sp>
        <p:nvSpPr>
          <p:cNvPr id="320" name="도형 2"/>
          <p:cNvSpPr>
            <a:spLocks/>
          </p:cNvSpPr>
          <p:nvPr/>
        </p:nvSpPr>
        <p:spPr>
          <a:xfrm>
            <a:off x="1377315" y="3338830"/>
            <a:ext cx="196850" cy="196215"/>
          </a:xfrm>
          <a:custGeom>
            <a:avLst/>
            <a:gdLst>
              <a:gd name="TX0" fmla="*/ 11437 w 12698"/>
              <a:gd name="TY0" fmla="*/ 819 h 12635"/>
              <a:gd name="TX1" fmla="*/ 11815 w 12698"/>
              <a:gd name="TY1" fmla="*/ 1260 h 12635"/>
              <a:gd name="TX2" fmla="*/ 11437 w 12698"/>
              <a:gd name="TY2" fmla="*/ 1670 h 12635"/>
              <a:gd name="TX3" fmla="*/ 1229 w 12698"/>
              <a:gd name="TY3" fmla="*/ 1670 h 12635"/>
              <a:gd name="TX4" fmla="*/ 788 w 12698"/>
              <a:gd name="TY4" fmla="*/ 1260 h 12635"/>
              <a:gd name="TX5" fmla="*/ 1229 w 12698"/>
              <a:gd name="TY5" fmla="*/ 819 h 12635"/>
              <a:gd name="TX7" fmla="*/ 8790 w 12698"/>
              <a:gd name="TY7" fmla="*/ 3277 h 12635"/>
              <a:gd name="TX8" fmla="*/ 9200 w 12698"/>
              <a:gd name="TY8" fmla="*/ 3655 h 12635"/>
              <a:gd name="TX9" fmla="*/ 9200 w 12698"/>
              <a:gd name="TY9" fmla="*/ 5356 h 12635"/>
              <a:gd name="TX10" fmla="*/ 9232 w 12698"/>
              <a:gd name="TY10" fmla="*/ 5356 h 12635"/>
              <a:gd name="TX11" fmla="*/ 8822 w 12698"/>
              <a:gd name="TY11" fmla="*/ 5765 h 12635"/>
              <a:gd name="TX12" fmla="*/ 8412 w 12698"/>
              <a:gd name="TY12" fmla="*/ 5356 h 12635"/>
              <a:gd name="TX13" fmla="*/ 8412 w 12698"/>
              <a:gd name="TY13" fmla="*/ 4694 h 12635"/>
              <a:gd name="TX14" fmla="*/ 6617 w 12698"/>
              <a:gd name="TY14" fmla="*/ 6459 h 12635"/>
              <a:gd name="TX15" fmla="*/ 6333 w 12698"/>
              <a:gd name="TY15" fmla="*/ 6577 h 12635"/>
              <a:gd name="TX16" fmla="*/ 6050 w 12698"/>
              <a:gd name="TY16" fmla="*/ 6459 h 12635"/>
              <a:gd name="TX17" fmla="*/ 5482 w 12698"/>
              <a:gd name="TY17" fmla="*/ 5923 h 12635"/>
              <a:gd name="TX18" fmla="*/ 4096 w 12698"/>
              <a:gd name="TY18" fmla="*/ 7278 h 12635"/>
              <a:gd name="TX19" fmla="*/ 3824 w 12698"/>
              <a:gd name="TY19" fmla="*/ 7396 h 12635"/>
              <a:gd name="TX20" fmla="*/ 3529 w 12698"/>
              <a:gd name="TY20" fmla="*/ 7278 h 12635"/>
              <a:gd name="TX21" fmla="*/ 3529 w 12698"/>
              <a:gd name="TY21" fmla="*/ 6711 h 12635"/>
              <a:gd name="TX22" fmla="*/ 5167 w 12698"/>
              <a:gd name="TY22" fmla="*/ 5041 h 12635"/>
              <a:gd name="TX23" fmla="*/ 5467 w 12698"/>
              <a:gd name="TY23" fmla="*/ 4923 h 12635"/>
              <a:gd name="TX24" fmla="*/ 5766 w 12698"/>
              <a:gd name="TY24" fmla="*/ 5041 h 12635"/>
              <a:gd name="TX25" fmla="*/ 6302 w 12698"/>
              <a:gd name="TY25" fmla="*/ 5608 h 12635"/>
              <a:gd name="TX26" fmla="*/ 7814 w 12698"/>
              <a:gd name="TY26" fmla="*/ 4096 h 12635"/>
              <a:gd name="TX27" fmla="*/ 7152 w 12698"/>
              <a:gd name="TY27" fmla="*/ 4096 h 12635"/>
              <a:gd name="TX28" fmla="*/ 6743 w 12698"/>
              <a:gd name="TY28" fmla="*/ 3655 h 12635"/>
              <a:gd name="TX29" fmla="*/ 7152 w 12698"/>
              <a:gd name="TY29" fmla="*/ 3277 h 12635"/>
              <a:gd name="TX31" fmla="*/ 6302 w 12698"/>
              <a:gd name="TY31" fmla="*/ 11058 h 12635"/>
              <a:gd name="TX32" fmla="*/ 6743 w 12698"/>
              <a:gd name="TY32" fmla="*/ 11468 h 12635"/>
              <a:gd name="TX33" fmla="*/ 6302 w 12698"/>
              <a:gd name="TY33" fmla="*/ 11846 h 12635"/>
              <a:gd name="TX34" fmla="*/ 5924 w 12698"/>
              <a:gd name="TY34" fmla="*/ 11468 h 12635"/>
              <a:gd name="TX35" fmla="*/ 6302 w 12698"/>
              <a:gd name="TY35" fmla="*/ 11058 h 12635"/>
              <a:gd name="TX37" fmla="*/ 1229 w 12698"/>
              <a:gd name="TY37" fmla="*/ 0 h 12635"/>
              <a:gd name="TX38" fmla="*/ 1 w 12698"/>
              <a:gd name="TY38" fmla="*/ 1229 h 12635"/>
              <a:gd name="TX39" fmla="*/ 851 w 12698"/>
              <a:gd name="TY39" fmla="*/ 2394 h 12635"/>
              <a:gd name="TX40" fmla="*/ 851 w 12698"/>
              <a:gd name="TY40" fmla="*/ 8254 h 12635"/>
              <a:gd name="TX41" fmla="*/ 442 w 12698"/>
              <a:gd name="TY41" fmla="*/ 8254 h 12635"/>
              <a:gd name="TX42" fmla="*/ 64 w 12698"/>
              <a:gd name="TY42" fmla="*/ 8664 h 12635"/>
              <a:gd name="TX43" fmla="*/ 442 w 12698"/>
              <a:gd name="TY43" fmla="*/ 9042 h 12635"/>
              <a:gd name="TX44" fmla="*/ 5955 w 12698"/>
              <a:gd name="TY44" fmla="*/ 9042 h 12635"/>
              <a:gd name="TX45" fmla="*/ 5955 w 12698"/>
              <a:gd name="TY45" fmla="*/ 10239 h 12635"/>
              <a:gd name="TX46" fmla="*/ 5136 w 12698"/>
              <a:gd name="TY46" fmla="*/ 11405 h 12635"/>
              <a:gd name="TX47" fmla="*/ 6365 w 12698"/>
              <a:gd name="TY47" fmla="*/ 12633 h 12635"/>
              <a:gd name="TX48" fmla="*/ 7625 w 12698"/>
              <a:gd name="TY48" fmla="*/ 11405 h 12635"/>
              <a:gd name="TX49" fmla="*/ 6774 w 12698"/>
              <a:gd name="TY49" fmla="*/ 10239 h 12635"/>
              <a:gd name="TX50" fmla="*/ 6774 w 12698"/>
              <a:gd name="TY50" fmla="*/ 9042 h 12635"/>
              <a:gd name="TX51" fmla="*/ 12288 w 12698"/>
              <a:gd name="TY51" fmla="*/ 9042 h 12635"/>
              <a:gd name="TX52" fmla="*/ 12697 w 12698"/>
              <a:gd name="TY52" fmla="*/ 8664 h 12635"/>
              <a:gd name="TX53" fmla="*/ 12256 w 12698"/>
              <a:gd name="TY53" fmla="*/ 8254 h 12635"/>
              <a:gd name="TX54" fmla="*/ 11815 w 12698"/>
              <a:gd name="TY54" fmla="*/ 8254 h 12635"/>
              <a:gd name="TX55" fmla="*/ 11815 w 12698"/>
              <a:gd name="TY55" fmla="*/ 2394 h 12635"/>
              <a:gd name="TX56" fmla="*/ 12666 w 12698"/>
              <a:gd name="TY56" fmla="*/ 1229 h 12635"/>
              <a:gd name="TX57" fmla="*/ 11437 w 12698"/>
              <a:gd name="TY57" fmla="*/ 0 h 1263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</a:cxnLst>
            <a:rect l="l" t="t" r="r" b="b"/>
            <a:pathLst>
              <a:path w="12698" h="12635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E8A81A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sp>
        <p:nvSpPr>
          <p:cNvPr id="328" name="도형 10"/>
          <p:cNvSpPr>
            <a:spLocks/>
          </p:cNvSpPr>
          <p:nvPr/>
        </p:nvSpPr>
        <p:spPr>
          <a:xfrm>
            <a:off x="3289300" y="3262630"/>
            <a:ext cx="347980" cy="347980"/>
          </a:xfrm>
          <a:prstGeom prst="ellipse">
            <a:avLst/>
          </a:prstGeom>
          <a:solidFill>
            <a:srgbClr val="314256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/>
          </a:p>
        </p:txBody>
      </p:sp>
      <p:grpSp>
        <p:nvGrpSpPr>
          <p:cNvPr id="329" name="그룹 14"/>
          <p:cNvGrpSpPr/>
          <p:nvPr/>
        </p:nvGrpSpPr>
        <p:grpSpPr>
          <a:xfrm>
            <a:off x="3369310" y="3344545"/>
            <a:ext cx="187960" cy="185420"/>
            <a:chOff x="3369310" y="3344545"/>
            <a:chExt cx="187960" cy="185420"/>
          </a:xfrm>
        </p:grpSpPr>
        <p:sp>
          <p:nvSpPr>
            <p:cNvPr id="330" name="도형 11"/>
            <p:cNvSpPr>
              <a:spLocks/>
            </p:cNvSpPr>
            <p:nvPr/>
          </p:nvSpPr>
          <p:spPr>
            <a:xfrm>
              <a:off x="3368675" y="3344545"/>
              <a:ext cx="185420" cy="185420"/>
            </a:xfrm>
            <a:custGeom>
              <a:avLst/>
              <a:gdLst>
                <a:gd name="TX0" fmla="*/ 7026 w 12446"/>
                <a:gd name="TY0" fmla="*/ 1670 h 12415"/>
                <a:gd name="TX1" fmla="*/ 7467 w 12446"/>
                <a:gd name="TY1" fmla="*/ 2111 h 12415"/>
                <a:gd name="TX2" fmla="*/ 7026 w 12446"/>
                <a:gd name="TY2" fmla="*/ 2490 h 12415"/>
                <a:gd name="TX3" fmla="*/ 2080 w 12446"/>
                <a:gd name="TY3" fmla="*/ 2490 h 12415"/>
                <a:gd name="TX4" fmla="*/ 1639 w 12446"/>
                <a:gd name="TY4" fmla="*/ 2111 h 12415"/>
                <a:gd name="TX5" fmla="*/ 2080 w 12446"/>
                <a:gd name="TY5" fmla="*/ 1670 h 12415"/>
                <a:gd name="TX7" fmla="*/ 7026 w 12446"/>
                <a:gd name="TY7" fmla="*/ 4159 h 12415"/>
                <a:gd name="TX8" fmla="*/ 7467 w 12446"/>
                <a:gd name="TY8" fmla="*/ 4537 h 12415"/>
                <a:gd name="TX9" fmla="*/ 7026 w 12446"/>
                <a:gd name="TY9" fmla="*/ 4978 h 12415"/>
                <a:gd name="TX10" fmla="*/ 2080 w 12446"/>
                <a:gd name="TY10" fmla="*/ 4978 h 12415"/>
                <a:gd name="TX11" fmla="*/ 1639 w 12446"/>
                <a:gd name="TY11" fmla="*/ 4537 h 12415"/>
                <a:gd name="TX12" fmla="*/ 2080 w 12446"/>
                <a:gd name="TY12" fmla="*/ 4159 h 12415"/>
                <a:gd name="TX14" fmla="*/ 7026 w 12446"/>
                <a:gd name="TY14" fmla="*/ 6648 h 12415"/>
                <a:gd name="TX15" fmla="*/ 7467 w 12446"/>
                <a:gd name="TY15" fmla="*/ 7058 h 12415"/>
                <a:gd name="TX16" fmla="*/ 7026 w 12446"/>
                <a:gd name="TY16" fmla="*/ 7467 h 12415"/>
                <a:gd name="TX17" fmla="*/ 2080 w 12446"/>
                <a:gd name="TY17" fmla="*/ 7467 h 12415"/>
                <a:gd name="TX18" fmla="*/ 1639 w 12446"/>
                <a:gd name="TY18" fmla="*/ 7058 h 12415"/>
                <a:gd name="TX19" fmla="*/ 2080 w 12446"/>
                <a:gd name="TY19" fmla="*/ 6648 h 12415"/>
                <a:gd name="TX21" fmla="*/ 7026 w 12446"/>
                <a:gd name="TY21" fmla="*/ 9106 h 12415"/>
                <a:gd name="TX22" fmla="*/ 7467 w 12446"/>
                <a:gd name="TY22" fmla="*/ 9515 h 12415"/>
                <a:gd name="TX23" fmla="*/ 7026 w 12446"/>
                <a:gd name="TY23" fmla="*/ 9893 h 12415"/>
                <a:gd name="TX24" fmla="*/ 2080 w 12446"/>
                <a:gd name="TY24" fmla="*/ 9893 h 12415"/>
                <a:gd name="TX25" fmla="*/ 1639 w 12446"/>
                <a:gd name="TY25" fmla="*/ 9515 h 12415"/>
                <a:gd name="TX26" fmla="*/ 2080 w 12446"/>
                <a:gd name="TY26" fmla="*/ 9106 h 12415"/>
                <a:gd name="TX28" fmla="*/ 11500 w 12446"/>
                <a:gd name="TY28" fmla="*/ 10775 h 12415"/>
                <a:gd name="TX29" fmla="*/ 10303 w 12446"/>
                <a:gd name="TY29" fmla="*/ 11594 h 12415"/>
                <a:gd name="TX30" fmla="*/ 9137 w 12446"/>
                <a:gd name="TY30" fmla="*/ 10775 h 12415"/>
                <a:gd name="TX32" fmla="*/ 1261 w 12446"/>
                <a:gd name="TY32" fmla="*/ 1 h 12415"/>
                <a:gd name="TX33" fmla="*/ 32 w 12446"/>
                <a:gd name="TY33" fmla="*/ 1229 h 12415"/>
                <a:gd name="TX34" fmla="*/ 32 w 12446"/>
                <a:gd name="TY34" fmla="*/ 10334 h 12415"/>
                <a:gd name="TX35" fmla="*/ 2080 w 12446"/>
                <a:gd name="TY35" fmla="*/ 12414 h 12415"/>
                <a:gd name="TX36" fmla="*/ 10334 w 12446"/>
                <a:gd name="TY36" fmla="*/ 12414 h 12415"/>
                <a:gd name="TX37" fmla="*/ 12445 w 12446"/>
                <a:gd name="TY37" fmla="*/ 10334 h 12415"/>
                <a:gd name="TX38" fmla="*/ 12004 w 12446"/>
                <a:gd name="TY38" fmla="*/ 9893 h 12415"/>
                <a:gd name="TX39" fmla="*/ 9074 w 12446"/>
                <a:gd name="TY39" fmla="*/ 9893 h 12415"/>
                <a:gd name="TX40" fmla="*/ 9074 w 12446"/>
                <a:gd name="TY40" fmla="*/ 1229 h 12415"/>
                <a:gd name="TX41" fmla="*/ 7877 w 12446"/>
                <a:gd name="TY41" fmla="*/ 1 h 1241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</a:cxnLst>
              <a:rect l="l" t="t" r="r" b="b"/>
              <a:pathLst>
                <a:path w="12446" h="1241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31" name="도형 12"/>
            <p:cNvSpPr>
              <a:spLocks/>
            </p:cNvSpPr>
            <p:nvPr/>
          </p:nvSpPr>
          <p:spPr>
            <a:xfrm>
              <a:off x="3515360" y="3451225"/>
              <a:ext cx="41275" cy="33655"/>
            </a:xfrm>
            <a:custGeom>
              <a:avLst/>
              <a:gdLst>
                <a:gd name="TX0" fmla="*/ 0 w 2743"/>
                <a:gd name="TY0" fmla="*/ 1 h 2208"/>
                <a:gd name="TX1" fmla="*/ 0 w 2743"/>
                <a:gd name="TY1" fmla="*/ 32 h 2208"/>
                <a:gd name="TX2" fmla="*/ 1009 w 2743"/>
                <a:gd name="TY2" fmla="*/ 1986 h 2208"/>
                <a:gd name="TX3" fmla="*/ 1418 w 2743"/>
                <a:gd name="TY3" fmla="*/ 2206 h 2208"/>
                <a:gd name="TX4" fmla="*/ 1796 w 2743"/>
                <a:gd name="TY4" fmla="*/ 1986 h 2208"/>
                <a:gd name="TX5" fmla="*/ 2741 w 2743"/>
                <a:gd name="TY5" fmla="*/ 32 h 2208"/>
                <a:gd name="TX6" fmla="*/ 2741 w 2743"/>
                <a:gd name="TY6" fmla="*/ 1 h 220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743" h="2208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  <p:sp>
          <p:nvSpPr>
            <p:cNvPr id="332" name="도형 13"/>
            <p:cNvSpPr>
              <a:spLocks/>
            </p:cNvSpPr>
            <p:nvPr/>
          </p:nvSpPr>
          <p:spPr>
            <a:xfrm>
              <a:off x="3515995" y="3344545"/>
              <a:ext cx="41275" cy="94615"/>
            </a:xfrm>
            <a:custGeom>
              <a:avLst/>
              <a:gdLst>
                <a:gd name="TX0" fmla="*/ 1796 w 2743"/>
                <a:gd name="TY0" fmla="*/ 819 h 6334"/>
                <a:gd name="TX1" fmla="*/ 1922 w 2743"/>
                <a:gd name="TY1" fmla="*/ 945 h 6334"/>
                <a:gd name="TX2" fmla="*/ 1922 w 2743"/>
                <a:gd name="TY2" fmla="*/ 1638 h 6334"/>
                <a:gd name="TX3" fmla="*/ 820 w 2743"/>
                <a:gd name="TY3" fmla="*/ 1638 h 6334"/>
                <a:gd name="TX4" fmla="*/ 820 w 2743"/>
                <a:gd name="TY4" fmla="*/ 945 h 6334"/>
                <a:gd name="TX5" fmla="*/ 977 w 2743"/>
                <a:gd name="TY5" fmla="*/ 819 h 6334"/>
                <a:gd name="TX7" fmla="*/ 977 w 2743"/>
                <a:gd name="TY7" fmla="*/ 0 h 6334"/>
                <a:gd name="TX8" fmla="*/ 1 w 2743"/>
                <a:gd name="TY8" fmla="*/ 945 h 6334"/>
                <a:gd name="TX9" fmla="*/ 1 w 2743"/>
                <a:gd name="TY9" fmla="*/ 6333 h 6334"/>
                <a:gd name="TX10" fmla="*/ 2741 w 2743"/>
                <a:gd name="TY10" fmla="*/ 6333 h 6334"/>
                <a:gd name="TX11" fmla="*/ 2741 w 2743"/>
                <a:gd name="TY11" fmla="*/ 945 h 6334"/>
                <a:gd name="TX12" fmla="*/ 1796 w 2743"/>
                <a:gd name="TY12" fmla="*/ 0 h 6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743" h="6334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E8A81A"/>
            </a:solidFill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/>
            </a:p>
          </p:txBody>
        </p:sp>
      </p:grpSp>
      <p:sp>
        <p:nvSpPr>
          <p:cNvPr id="333" name="Google 46"/>
          <p:cNvSpPr txBox="1">
            <a:spLocks/>
          </p:cNvSpPr>
          <p:nvPr/>
        </p:nvSpPr>
        <p:spPr>
          <a:xfrm>
            <a:off x="3764915" y="2474595"/>
            <a:ext cx="1891030" cy="367030"/>
          </a:xfrm>
          <a:prstGeom prst="rect">
            <a:avLst/>
          </a:prstGeom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 i="0" strike="noStrike" cap="none">
                <a:latin typeface="Montserrat Light" charset="0"/>
                <a:ea typeface="Montserrat Light" charset="0"/>
                <a:cs typeface="Montserrat Light" charset="0"/>
              </a:rPr>
              <a:t>프로젝트 설명</a:t>
            </a:r>
            <a:endParaRPr lang="ko-KR" altLang="en-US" sz="2000" b="1" i="0" strike="noStrike" cap="none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34" name="Google 47"/>
          <p:cNvSpPr txBox="1">
            <a:spLocks/>
          </p:cNvSpPr>
          <p:nvPr/>
        </p:nvSpPr>
        <p:spPr>
          <a:xfrm>
            <a:off x="3733165" y="3254375"/>
            <a:ext cx="1891030" cy="367030"/>
          </a:xfrm>
          <a:prstGeom prst="rect">
            <a:avLst/>
          </a:prstGeom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 i="0" strike="noStrike" cap="none">
                <a:latin typeface="Montserrat Light" charset="0"/>
                <a:ea typeface="Montserrat Light" charset="0"/>
                <a:cs typeface="Montserrat Light" charset="0"/>
              </a:rPr>
              <a:t>기능 설명</a:t>
            </a:r>
            <a:endParaRPr lang="ko-KR" altLang="en-US" sz="2000" b="1" i="0" strike="noStrike" cap="none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35" name="Google 48"/>
          <p:cNvSpPr txBox="1">
            <a:spLocks/>
          </p:cNvSpPr>
          <p:nvPr/>
        </p:nvSpPr>
        <p:spPr>
          <a:xfrm>
            <a:off x="6231255" y="2471420"/>
            <a:ext cx="1891030" cy="367030"/>
          </a:xfrm>
          <a:prstGeom prst="rect">
            <a:avLst/>
          </a:prstGeom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 i="0" strike="noStrike" cap="none">
                <a:latin typeface="Montserrat Light" charset="0"/>
                <a:ea typeface="Montserrat Light" charset="0"/>
                <a:cs typeface="Montserrat Light" charset="0"/>
              </a:rPr>
              <a:t>로드맵</a:t>
            </a:r>
            <a:endParaRPr lang="ko-KR" altLang="en-US" sz="2000" b="1" i="0" strike="noStrike" cap="none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36" name="Google 49"/>
          <p:cNvSpPr txBox="1">
            <a:spLocks/>
          </p:cNvSpPr>
          <p:nvPr/>
        </p:nvSpPr>
        <p:spPr>
          <a:xfrm>
            <a:off x="1746885" y="3255645"/>
            <a:ext cx="1891030" cy="367030"/>
          </a:xfrm>
          <a:prstGeom prst="rect">
            <a:avLst/>
          </a:prstGeom>
        </p:spPr>
        <p:txBody>
          <a:bodyPr vert="horz" wrap="square" lIns="91440" tIns="91440" rIns="91440" bIns="91440" numCol="1" anchor="b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 b="1" i="0" strike="noStrike" cap="none">
                <a:latin typeface="Montserrat Light" charset="0"/>
                <a:ea typeface="Montserrat Light" charset="0"/>
                <a:cs typeface="Montserrat Light" charset="0"/>
              </a:rPr>
              <a:t>구현 설명</a:t>
            </a:r>
            <a:endParaRPr lang="ko-KR" altLang="en-US" sz="2000" b="1" i="0" strike="noStrike" cap="none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38480" y="1304290"/>
            <a:ext cx="4317365" cy="18186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400">
                <a:solidFill>
                  <a:srgbClr val="FCCC3B"/>
                </a:solidFill>
              </a:rPr>
              <a:t>팀원 소개 </a:t>
            </a:r>
            <a:br>
              <a:rPr lang="ko-KR" sz="4400">
                <a:solidFill>
                  <a:srgbClr val="FCCC3B"/>
                </a:solidFill>
              </a:rPr>
            </a:br>
            <a:r>
              <a:rPr lang="ko-KR" sz="4400">
                <a:solidFill>
                  <a:srgbClr val="FCCC3B"/>
                </a:solidFill>
              </a:rPr>
              <a:t>및 역할</a:t>
            </a:r>
            <a:endParaRPr lang="ko-KR" altLang="en-US" sz="4400">
              <a:solidFill>
                <a:srgbClr val="FCCC3B"/>
              </a:solidFill>
            </a:endParaRPr>
          </a:p>
        </p:txBody>
      </p:sp>
      <p:cxnSp>
        <p:nvCxnSpPr>
          <p:cNvPr id="324" name="Google Shape;324;p32"/>
          <p:cNvCxnSpPr/>
          <p:nvPr/>
        </p:nvCxnSpPr>
        <p:spPr>
          <a:xfrm>
            <a:off x="4587240" y="3667125"/>
            <a:ext cx="2245360" cy="0"/>
          </a:xfrm>
          <a:prstGeom prst="straightConnector1">
            <a:avLst/>
          </a:prstGeom>
          <a:noFill/>
          <a:ln w="9525" cap="flat" cmpd="sng">
            <a:solidFill>
              <a:srgbClr val="FF980B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25" name="Google Shape;325;p32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7717790" cy="5144135"/>
          </a:xfrm>
          <a:prstGeom prst="parallelogram">
            <a:avLst>
              <a:gd name="adj" fmla="val 57702"/>
            </a:avLst>
          </a:prstGeom>
          <a:noFill/>
          <a:ln w="0">
            <a:noFill/>
            <a:prstDash/>
          </a:ln>
        </p:spPr>
      </p:pic>
      <p:cxnSp>
        <p:nvCxnSpPr>
          <p:cNvPr id="326" name="Google Shape;326;p32"/>
          <p:cNvCxnSpPr/>
          <p:nvPr/>
        </p:nvCxnSpPr>
        <p:spPr>
          <a:xfrm rot="10800000" flipH="1">
            <a:off x="3392805" y="-121285"/>
            <a:ext cx="3115945" cy="5397500"/>
          </a:xfrm>
          <a:prstGeom prst="straightConnector1">
            <a:avLst/>
          </a:prstGeom>
          <a:noFill/>
          <a:ln w="152400" cap="flat" cmpd="sng">
            <a:solidFill>
              <a:srgbClr val="FCCC3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2"/>
          <p:cNvCxnSpPr/>
          <p:nvPr/>
        </p:nvCxnSpPr>
        <p:spPr>
          <a:xfrm rot="10800000" flipH="1">
            <a:off x="3234690" y="-74930"/>
            <a:ext cx="3073400" cy="5323205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텍스트 상자 702"/>
          <p:cNvSpPr txBox="1">
            <a:spLocks/>
          </p:cNvSpPr>
          <p:nvPr/>
        </p:nvSpPr>
        <p:spPr>
          <a:xfrm>
            <a:off x="1688465" y="2895600"/>
            <a:ext cx="808990" cy="441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이종윤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633220" y="1064895"/>
            <a:ext cx="6846570" cy="483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200" b="1">
                <a:solidFill>
                  <a:srgbClr val="E8A81A"/>
                </a:solidFill>
              </a:rPr>
              <a:t>Introduction </a:t>
            </a:r>
            <a:r>
              <a:rPr lang="ko-KR" sz="3200" b="0" i="0" strike="noStrike" cap="none">
                <a:latin typeface="Montserrat" charset="0"/>
                <a:ea typeface="Montserrat" charset="0"/>
                <a:cs typeface="Montserrat" charset="0"/>
              </a:rPr>
              <a:t>of</a:t>
            </a:r>
            <a:r>
              <a:rPr lang="ko-KR" sz="3200" b="1">
                <a:solidFill>
                  <a:srgbClr val="E8A81A"/>
                </a:solidFill>
              </a:rPr>
              <a:t> team </a:t>
            </a:r>
            <a:r>
              <a:rPr lang="ko-KR" sz="3200" b="0" i="0" strike="noStrike" cap="none">
                <a:latin typeface="Montserrat" charset="0"/>
                <a:ea typeface="Montserrat" charset="0"/>
                <a:cs typeface="Montserrat" charset="0"/>
              </a:rPr>
              <a:t>members</a:t>
            </a:r>
            <a:endParaRPr lang="ko-KR" altLang="en-US" sz="3200"/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259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335" name="도형 695"/>
          <p:cNvSpPr>
            <a:spLocks/>
          </p:cNvSpPr>
          <p:nvPr/>
        </p:nvSpPr>
        <p:spPr>
          <a:xfrm>
            <a:off x="1598295" y="1925955"/>
            <a:ext cx="974090" cy="972820"/>
          </a:xfrm>
          <a:prstGeom prst="ellipse">
            <a:avLst/>
          </a:prstGeom>
          <a:noFill/>
          <a:ln w="25400" cap="flat" cmpd="sng">
            <a:solidFill>
              <a:srgbClr val="31425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3" name="텍스트 상자 704"/>
          <p:cNvSpPr txBox="1">
            <a:spLocks/>
          </p:cNvSpPr>
          <p:nvPr/>
        </p:nvSpPr>
        <p:spPr>
          <a:xfrm>
            <a:off x="1682115" y="4300220"/>
            <a:ext cx="881380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유동협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0" name="Google 701"/>
          <p:cNvSpPr txBox="1">
            <a:spLocks/>
          </p:cNvSpPr>
          <p:nvPr/>
        </p:nvSpPr>
        <p:spPr>
          <a:xfrm>
            <a:off x="2634615" y="1924050"/>
            <a:ext cx="3376295" cy="1021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285750" indent="-28575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상품 구매관련 </a:t>
            </a:r>
            <a:r>
              <a:rPr lang="ko-KR" altLang="en-US" sz="1800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기능구현</a:t>
            </a:r>
            <a:endParaRPr lang="en-US" altLang="ko-KR" sz="1800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285750" indent="-28575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DB </a:t>
            </a:r>
            <a:r>
              <a:rPr lang="ko-KR" altLang="en-US" sz="1800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및 서버 관리 </a:t>
            </a:r>
            <a:endParaRPr lang="ko-KR" altLang="en-US" sz="18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5" name="Google 707"/>
          <p:cNvSpPr txBox="1">
            <a:spLocks noGrp="1"/>
          </p:cNvSpPr>
          <p:nvPr>
            <p:ph type="body" idx="3"/>
          </p:nvPr>
        </p:nvSpPr>
        <p:spPr>
          <a:xfrm>
            <a:off x="2624455" y="3232785"/>
            <a:ext cx="3395345" cy="1084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-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회원 관리 기능구현</a:t>
            </a:r>
            <a:endParaRPr lang="en-US" altLang="ko-KR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-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회원 관련 </a:t>
            </a:r>
            <a:r>
              <a:rPr lang="en-US" alt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DB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작업 수행</a:t>
            </a:r>
            <a:endParaRPr lang="ko-KR" altLang="en-US" sz="18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6" name="도형 1"/>
          <p:cNvSpPr>
            <a:spLocks/>
          </p:cNvSpPr>
          <p:nvPr/>
        </p:nvSpPr>
        <p:spPr>
          <a:xfrm>
            <a:off x="1595755" y="3326765"/>
            <a:ext cx="974090" cy="972820"/>
          </a:xfrm>
          <a:prstGeom prst="ellipse">
            <a:avLst/>
          </a:prstGeom>
          <a:noFill/>
          <a:ln w="25400" cap="flat" cmpd="sng">
            <a:solidFill>
              <a:srgbClr val="31425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633220" y="1064895"/>
            <a:ext cx="6557645" cy="483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200" b="1" i="0" strike="noStrike" cap="none">
                <a:solidFill>
                  <a:srgbClr val="E8A81A"/>
                </a:solidFill>
                <a:latin typeface="Montserrat" charset="0"/>
                <a:ea typeface="Montserrat" charset="0"/>
                <a:cs typeface="Montserrat" charset="0"/>
              </a:rPr>
              <a:t>Introduction </a:t>
            </a:r>
            <a:r>
              <a:rPr lang="ko-KR" sz="3200" b="0" i="0" strike="noStrike" cap="none">
                <a:latin typeface="Montserrat" charset="0"/>
                <a:ea typeface="Montserrat" charset="0"/>
                <a:cs typeface="Montserrat" charset="0"/>
              </a:rPr>
              <a:t>of</a:t>
            </a:r>
            <a:r>
              <a:rPr lang="ko-KR" sz="3200" b="1" i="0" strike="noStrike" cap="none">
                <a:solidFill>
                  <a:srgbClr val="E8A81A"/>
                </a:solidFill>
                <a:latin typeface="Montserrat" charset="0"/>
                <a:ea typeface="Montserrat" charset="0"/>
                <a:cs typeface="Montserrat" charset="0"/>
              </a:rPr>
              <a:t> team </a:t>
            </a:r>
            <a:r>
              <a:rPr lang="ko-KR" sz="3200" b="0" i="0" strike="noStrike" cap="none">
                <a:latin typeface="Montserrat" charset="0"/>
                <a:ea typeface="Montserrat" charset="0"/>
                <a:cs typeface="Montserrat" charset="0"/>
              </a:rPr>
              <a:t>members</a:t>
            </a:r>
            <a:endParaRPr lang="ko-KR" altLang="en-US" sz="2400" b="0" i="0" strike="noStrike" cap="none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3225" cy="394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800" b="0" i="0" strike="noStrike" cap="none">
                <a:latin typeface="Cabin" charset="0"/>
                <a:ea typeface="Cabin" charset="0"/>
                <a:cs typeface="Cabin" charset="0"/>
              </a:rPr>
              <a:t>5</a:t>
            </a:fld>
            <a:endParaRPr lang="ko-KR" altLang="en-US" sz="800" b="0" i="0" strike="noStrike" cap="none"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7" name="텍스트 상자 4"/>
          <p:cNvSpPr txBox="1">
            <a:spLocks/>
          </p:cNvSpPr>
          <p:nvPr/>
        </p:nvSpPr>
        <p:spPr>
          <a:xfrm>
            <a:off x="2634615" y="1924050"/>
            <a:ext cx="5864225" cy="1021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285750" indent="-28575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검색 기능 구현</a:t>
            </a:r>
            <a:endParaRPr lang="en-US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285750" indent="-28575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Secure Coding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적용</a:t>
            </a:r>
            <a:endParaRPr lang="en-US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285750" indent="-28575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상품관리 </a:t>
            </a:r>
            <a:r>
              <a:rPr lang="ko-KR" altLang="en-US" sz="1800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페이지 구현</a:t>
            </a:r>
            <a:endParaRPr lang="ko-KR" altLang="en-US" sz="18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8" name="Google 5"/>
          <p:cNvSpPr txBox="1">
            <a:spLocks noGrp="1"/>
          </p:cNvSpPr>
          <p:nvPr>
            <p:ph type="body" idx="4"/>
          </p:nvPr>
        </p:nvSpPr>
        <p:spPr>
          <a:xfrm>
            <a:off x="2624455" y="3232785"/>
            <a:ext cx="3395345" cy="1084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-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문의 게시판 기능 구현</a:t>
            </a:r>
            <a:endParaRPr lang="en-US" altLang="ko-KR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- </a:t>
            </a:r>
            <a:r>
              <a:rPr lang="ko-KR" altLang="en-US" sz="18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문의 게시판 DB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작업 수행</a:t>
            </a:r>
            <a:endParaRPr lang="en-US" altLang="ko-KR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- </a:t>
            </a:r>
            <a:r>
              <a:rPr lang="ko-KR" sz="18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PPT 제작</a:t>
            </a:r>
            <a:endParaRPr lang="ko-KR" altLang="en-US" sz="18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49" name="텍스트 상자 6"/>
          <p:cNvSpPr txBox="1">
            <a:spLocks/>
          </p:cNvSpPr>
          <p:nvPr/>
        </p:nvSpPr>
        <p:spPr>
          <a:xfrm>
            <a:off x="1688465" y="2895600"/>
            <a:ext cx="808990" cy="441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윤정환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50" name="도형 7"/>
          <p:cNvSpPr>
            <a:spLocks/>
          </p:cNvSpPr>
          <p:nvPr/>
        </p:nvSpPr>
        <p:spPr>
          <a:xfrm>
            <a:off x="1598295" y="1925955"/>
            <a:ext cx="974090" cy="972820"/>
          </a:xfrm>
          <a:prstGeom prst="ellipse">
            <a:avLst/>
          </a:prstGeom>
          <a:noFill/>
          <a:ln w="25400" cap="flat" cmpd="sng">
            <a:solidFill>
              <a:srgbClr val="31425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1" name="텍스트 상자 8"/>
          <p:cNvSpPr txBox="1">
            <a:spLocks/>
          </p:cNvSpPr>
          <p:nvPr/>
        </p:nvSpPr>
        <p:spPr>
          <a:xfrm>
            <a:off x="1682115" y="4300220"/>
            <a:ext cx="881380" cy="415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윤종은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52" name="도형 9"/>
          <p:cNvSpPr>
            <a:spLocks/>
          </p:cNvSpPr>
          <p:nvPr/>
        </p:nvSpPr>
        <p:spPr>
          <a:xfrm>
            <a:off x="1595755" y="3326765"/>
            <a:ext cx="974090" cy="972820"/>
          </a:xfrm>
          <a:prstGeom prst="ellipse">
            <a:avLst/>
          </a:prstGeom>
          <a:noFill/>
          <a:ln w="25400" cap="flat" cmpd="sng">
            <a:solidFill>
              <a:srgbClr val="31425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38480" y="1304290"/>
            <a:ext cx="4171315" cy="111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400" b="1" i="0" strike="noStrike" cap="none">
                <a:solidFill>
                  <a:srgbClr val="FCCC3B"/>
                </a:solidFill>
                <a:latin typeface="Montserrat" charset="0"/>
                <a:ea typeface="Montserrat" charset="0"/>
                <a:cs typeface="Montserrat" charset="0"/>
              </a:rPr>
              <a:t>프로젝트 소개</a:t>
            </a:r>
            <a:endParaRPr lang="ko-KR" altLang="en-US" sz="4400" b="1" i="0" strike="noStrike" cap="none">
              <a:solidFill>
                <a:srgbClr val="FCCC3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4" name="Rect 0"/>
          <p:cNvCxnSpPr/>
          <p:nvPr/>
        </p:nvCxnSpPr>
        <p:spPr>
          <a:xfrm>
            <a:off x="4587240" y="3667125"/>
            <a:ext cx="2245995" cy="635"/>
          </a:xfrm>
          <a:prstGeom prst="straightConnector1">
            <a:avLst/>
          </a:prstGeom>
          <a:noFill/>
          <a:ln w="9525" cap="flat" cmpd="sng">
            <a:solidFill>
              <a:srgbClr val="FF980B">
                <a:alpha val="100000"/>
              </a:srgb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7717790" cy="5144135"/>
          </a:xfrm>
          <a:prstGeom prst="parallelogram">
            <a:avLst>
              <a:gd name="adj" fmla="val 57702"/>
            </a:avLst>
          </a:prstGeom>
          <a:noFill/>
          <a:ln w="0">
            <a:noFill/>
            <a:prstDash/>
          </a:ln>
        </p:spPr>
      </p:pic>
      <p:cxnSp>
        <p:nvCxnSpPr>
          <p:cNvPr id="326" name="Rect 0"/>
          <p:cNvCxnSpPr/>
          <p:nvPr/>
        </p:nvCxnSpPr>
        <p:spPr>
          <a:xfrm rot="10800000" flipH="1">
            <a:off x="3392805" y="-121285"/>
            <a:ext cx="3116580" cy="5398135"/>
          </a:xfrm>
          <a:prstGeom prst="straightConnector1">
            <a:avLst/>
          </a:prstGeom>
          <a:noFill/>
          <a:ln w="152400" cap="flat" cmpd="sng">
            <a:solidFill>
              <a:srgbClr val="FCCC3B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t 0"/>
          <p:cNvCxnSpPr/>
          <p:nvPr/>
        </p:nvCxnSpPr>
        <p:spPr>
          <a:xfrm rot="10800000" flipH="1">
            <a:off x="3234690" y="-74930"/>
            <a:ext cx="3074035" cy="5323840"/>
          </a:xfrm>
          <a:prstGeom prst="straightConnector1">
            <a:avLst/>
          </a:prstGeom>
          <a:noFill/>
          <a:ln w="19050" cap="flat" cmpd="sng">
            <a:solidFill>
              <a:srgbClr val="EFEFEF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body" idx="1"/>
          </p:nvPr>
        </p:nvSpPr>
        <p:spPr>
          <a:xfrm>
            <a:off x="1601470" y="2161540"/>
            <a:ext cx="5942965" cy="16846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쇼핑몰 </a:t>
            </a:r>
            <a:r>
              <a:rPr lang="ko-KR" altLang="en-US" sz="1800" b="0" i="0" strike="noStrike" cap="none" dirty="0" err="1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웹어플리케이션을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 </a:t>
            </a:r>
            <a:r>
              <a:rPr lang="en-US" altLang="ko-KR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MVC </a:t>
            </a:r>
            <a:r>
              <a:rPr lang="ko-KR" altLang="en-US" sz="18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패턴으로 구현</a:t>
            </a:r>
            <a:endParaRPr lang="en-US" altLang="ko-KR" sz="1800" b="0" i="0" strike="noStrike" cap="none" dirty="0" smtClean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601470" y="1117600"/>
            <a:ext cx="5943600" cy="48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200" b="1" i="0" strike="noStrike" cap="none">
                <a:solidFill>
                  <a:srgbClr val="E8A81A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ko-KR" sz="3200" b="0" i="0" strike="noStrike" cap="none"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ko-KR" altLang="en-US" sz="3200" b="0" i="0" strike="noStrike" cap="none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2"/>
          </p:nvPr>
        </p:nvSpPr>
        <p:spPr>
          <a:xfrm>
            <a:off x="8741410" y="4749800"/>
            <a:ext cx="403225" cy="394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800" b="0" i="0" strike="noStrike" cap="none">
                <a:latin typeface="Cabin" charset="0"/>
                <a:ea typeface="Cabin" charset="0"/>
                <a:cs typeface="Cabin" charset="0"/>
              </a:rPr>
              <a:t>7</a:t>
            </a:fld>
            <a:endParaRPr lang="ko-KR" altLang="en-US" sz="800" b="0" i="0" strike="noStrike" cap="none">
              <a:latin typeface="Cabin" charset="0"/>
              <a:ea typeface="Cabin" charset="0"/>
              <a:cs typeface="Cabi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538480" y="1304290"/>
            <a:ext cx="3056890" cy="1115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400" b="1" i="0" strike="noStrike" cap="none">
                <a:solidFill>
                  <a:srgbClr val="FCCC3B"/>
                </a:solidFill>
                <a:latin typeface="Montserrat" charset="0"/>
                <a:ea typeface="Montserrat" charset="0"/>
                <a:cs typeface="Montserrat" charset="0"/>
              </a:rPr>
              <a:t>로드맵</a:t>
            </a:r>
            <a:endParaRPr lang="ko-KR" altLang="en-US" sz="4400" b="1" i="0" strike="noStrike" cap="none">
              <a:solidFill>
                <a:srgbClr val="FCCC3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4" name="Rect 0"/>
          <p:cNvCxnSpPr/>
          <p:nvPr/>
        </p:nvCxnSpPr>
        <p:spPr>
          <a:xfrm>
            <a:off x="4587240" y="3667125"/>
            <a:ext cx="2245995" cy="635"/>
          </a:xfrm>
          <a:prstGeom prst="straightConnector1">
            <a:avLst/>
          </a:prstGeom>
          <a:noFill/>
          <a:ln w="9525" cap="flat" cmpd="sng">
            <a:solidFill>
              <a:srgbClr val="FF980B">
                <a:alpha val="100000"/>
              </a:srgb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5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7717790" cy="5144135"/>
          </a:xfrm>
          <a:prstGeom prst="parallelogram">
            <a:avLst>
              <a:gd name="adj" fmla="val 57702"/>
            </a:avLst>
          </a:prstGeom>
          <a:noFill/>
          <a:ln w="0">
            <a:noFill/>
            <a:prstDash/>
          </a:ln>
        </p:spPr>
      </p:pic>
      <p:cxnSp>
        <p:nvCxnSpPr>
          <p:cNvPr id="326" name="Rect 0"/>
          <p:cNvCxnSpPr/>
          <p:nvPr/>
        </p:nvCxnSpPr>
        <p:spPr>
          <a:xfrm rot="10800000" flipH="1">
            <a:off x="3392805" y="-121285"/>
            <a:ext cx="3116580" cy="5398135"/>
          </a:xfrm>
          <a:prstGeom prst="straightConnector1">
            <a:avLst/>
          </a:prstGeom>
          <a:noFill/>
          <a:ln w="152400" cap="flat" cmpd="sng">
            <a:solidFill>
              <a:srgbClr val="FCCC3B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t 0"/>
          <p:cNvCxnSpPr/>
          <p:nvPr/>
        </p:nvCxnSpPr>
        <p:spPr>
          <a:xfrm rot="10800000" flipH="1">
            <a:off x="3234690" y="-74930"/>
            <a:ext cx="3074035" cy="5323840"/>
          </a:xfrm>
          <a:prstGeom prst="straightConnector1">
            <a:avLst/>
          </a:prstGeom>
          <a:noFill/>
          <a:ln w="19050" cap="flat" cmpd="sng">
            <a:solidFill>
              <a:srgbClr val="EFEFEF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4"/>
          <p:cNvSpPr txBox="1">
            <a:spLocks noGrp="1"/>
          </p:cNvSpPr>
          <p:nvPr>
            <p:ph type="body" idx="4294967295"/>
          </p:nvPr>
        </p:nvSpPr>
        <p:spPr>
          <a:xfrm>
            <a:off x="1304290" y="1932305"/>
            <a:ext cx="1101725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설계</a:t>
            </a:r>
          </a:p>
        </p:txBody>
      </p:sp>
      <p:sp>
        <p:nvSpPr>
          <p:cNvPr id="915" name="Google Shape;915;p44"/>
          <p:cNvSpPr txBox="1">
            <a:spLocks noGrp="1"/>
          </p:cNvSpPr>
          <p:nvPr>
            <p:ph type="body" idx="4294967295"/>
          </p:nvPr>
        </p:nvSpPr>
        <p:spPr>
          <a:xfrm>
            <a:off x="1304290" y="1673860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i="0" strike="noStrike" cap="none" dirty="0">
                <a:solidFill>
                  <a:srgbClr val="0E2A47"/>
                </a:solidFill>
                <a:latin typeface="Montserrat" charset="0"/>
                <a:ea typeface="Montserrat" charset="0"/>
                <a:cs typeface="Montserrat" charset="0"/>
              </a:rPr>
              <a:t>WEEK</a:t>
            </a:r>
            <a:r>
              <a:rPr sz="1800" b="1" i="0" strike="noStrike" cap="none" dirty="0">
                <a:solidFill>
                  <a:srgbClr val="0E2A47"/>
                </a:solidFill>
                <a:latin typeface="Montserrat" charset="0"/>
                <a:ea typeface="Montserrat" charset="0"/>
                <a:cs typeface="Montserrat" charset="0"/>
              </a:rPr>
              <a:t> 1</a:t>
            </a:r>
            <a:endParaRPr lang="ko-KR" altLang="en-US" sz="1800" b="1" i="0" strike="noStrike" cap="none" dirty="0">
              <a:solidFill>
                <a:srgbClr val="0E2A4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77" name="Google Shape;977;p44"/>
          <p:cNvSpPr txBox="1">
            <a:spLocks noGrp="1"/>
          </p:cNvSpPr>
          <p:nvPr>
            <p:ph type="sldNum" idx="12"/>
          </p:nvPr>
        </p:nvSpPr>
        <p:spPr>
          <a:xfrm>
            <a:off x="8741410" y="4749800"/>
            <a:ext cx="403225" cy="394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800" b="0" i="0" strike="noStrike" cap="none">
                <a:latin typeface="Cabin" charset="0"/>
                <a:ea typeface="Cabin" charset="0"/>
                <a:cs typeface="Cabin" charset="0"/>
              </a:rPr>
              <a:t>9</a:t>
            </a:fld>
            <a:endParaRPr lang="ko-KR" altLang="en-US" sz="800" b="0" i="0" strike="noStrike" cap="none"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979" name="Google Shape;979;p44"/>
          <p:cNvSpPr txBox="1">
            <a:spLocks noGrp="1"/>
          </p:cNvSpPr>
          <p:nvPr>
            <p:ph type="ctrTitle"/>
          </p:nvPr>
        </p:nvSpPr>
        <p:spPr>
          <a:xfrm>
            <a:off x="2113280" y="463550"/>
            <a:ext cx="6169660" cy="595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200" b="0" i="0" strike="noStrike" cap="none">
                <a:latin typeface="Arial" charset="0"/>
                <a:ea typeface="Arial" charset="0"/>
                <a:cs typeface="Arial" charset="0"/>
              </a:rPr>
              <a:t>Road map</a:t>
            </a:r>
            <a:endParaRPr lang="ko-KR" altLang="en-US" sz="3200" b="0" i="0" strike="noStrike" cap="none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6" name="Google 61"/>
          <p:cNvSpPr txBox="1">
            <a:spLocks/>
          </p:cNvSpPr>
          <p:nvPr/>
        </p:nvSpPr>
        <p:spPr>
          <a:xfrm>
            <a:off x="3561715" y="1930400"/>
            <a:ext cx="1226309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Part</a:t>
            </a:r>
            <a:r>
              <a:rPr lang="ko-KR" altLang="en-US" sz="16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별 구현 </a:t>
            </a:r>
            <a:endParaRPr lang="en-US" altLang="ko-KR" sz="16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987" name="Google 62"/>
          <p:cNvSpPr txBox="1">
            <a:spLocks/>
          </p:cNvSpPr>
          <p:nvPr/>
        </p:nvSpPr>
        <p:spPr>
          <a:xfrm>
            <a:off x="3561715" y="1671955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808080"/>
                </a:solidFill>
                <a:latin typeface="Montserrat" charset="0"/>
                <a:ea typeface="Montserrat" charset="0"/>
                <a:cs typeface="Montserrat" charset="0"/>
              </a:rPr>
              <a:t>WEEK</a:t>
            </a:r>
            <a:r>
              <a:rPr sz="1800" b="1" i="0" strike="noStrike" cap="none" dirty="0">
                <a:solidFill>
                  <a:srgbClr val="808080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ko-KR" sz="1800" b="1" i="0" strike="noStrike" cap="none" dirty="0">
                <a:solidFill>
                  <a:srgbClr val="808080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endParaRPr lang="ko-KR" altLang="en-US" sz="1800" b="1" i="0" strike="noStrike" cap="none" dirty="0">
              <a:solidFill>
                <a:srgbClr val="80808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88" name="텍스트 상자 63"/>
          <p:cNvSpPr txBox="1">
            <a:spLocks/>
          </p:cNvSpPr>
          <p:nvPr/>
        </p:nvSpPr>
        <p:spPr>
          <a:xfrm>
            <a:off x="5654675" y="1927860"/>
            <a:ext cx="1101725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내용ㅇㅇㅇㅇㅇㅇ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989" name="텍스트 상자 64"/>
          <p:cNvSpPr txBox="1">
            <a:spLocks/>
          </p:cNvSpPr>
          <p:nvPr/>
        </p:nvSpPr>
        <p:spPr>
          <a:xfrm>
            <a:off x="5654675" y="1669415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F8BC28"/>
                </a:solidFill>
                <a:latin typeface="Montserrat" charset="0"/>
                <a:ea typeface="Montserrat" charset="0"/>
                <a:cs typeface="Montserrat" charset="0"/>
              </a:rPr>
              <a:t>WEEK</a:t>
            </a:r>
            <a:r>
              <a:rPr sz="1800" b="1" i="0" strike="noStrike" cap="none" dirty="0">
                <a:solidFill>
                  <a:srgbClr val="F8BC28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ko-KR" sz="1800" b="1" i="0" strike="noStrike" cap="none" dirty="0">
                <a:solidFill>
                  <a:srgbClr val="F8BC28"/>
                </a:solidFill>
                <a:latin typeface="Montserrat" charset="0"/>
                <a:ea typeface="Montserrat" charset="0"/>
                <a:cs typeface="Montserrat" charset="0"/>
              </a:rPr>
              <a:t>5</a:t>
            </a:r>
            <a:endParaRPr lang="ko-KR" altLang="en-US" sz="1800" b="1" i="0" strike="noStrike" cap="none" dirty="0">
              <a:solidFill>
                <a:srgbClr val="F8BC2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0" name="텍스트 상자 65"/>
          <p:cNvSpPr txBox="1">
            <a:spLocks/>
          </p:cNvSpPr>
          <p:nvPr/>
        </p:nvSpPr>
        <p:spPr>
          <a:xfrm>
            <a:off x="2461260" y="3041650"/>
            <a:ext cx="1174636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Front </a:t>
            </a:r>
            <a:r>
              <a:rPr lang="ko-KR" altLang="en-US" sz="1600" b="0" i="0" strike="noStrike" cap="none" dirty="0" smtClean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구성</a:t>
            </a:r>
            <a:endParaRPr lang="ko-KR" altLang="en-US" sz="1600" b="0" i="0" strike="noStrike" cap="none" dirty="0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991" name="텍스트 상자 66"/>
          <p:cNvSpPr txBox="1">
            <a:spLocks/>
          </p:cNvSpPr>
          <p:nvPr/>
        </p:nvSpPr>
        <p:spPr>
          <a:xfrm>
            <a:off x="2461260" y="2783205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3E516C"/>
                </a:solidFill>
                <a:latin typeface="Montserrat" charset="0"/>
                <a:ea typeface="Montserrat" charset="0"/>
                <a:cs typeface="Montserrat" charset="0"/>
              </a:rPr>
              <a:t>WEEK</a:t>
            </a:r>
            <a:r>
              <a:rPr sz="1800" b="1" i="0" strike="noStrike" cap="none" dirty="0">
                <a:solidFill>
                  <a:srgbClr val="3E516C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ko-KR" sz="1800" b="1" i="0" strike="noStrike" cap="none" dirty="0">
                <a:solidFill>
                  <a:srgbClr val="3E516C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endParaRPr lang="ko-KR" altLang="en-US" sz="1800" b="1" i="0" strike="noStrike" cap="none" dirty="0">
              <a:solidFill>
                <a:srgbClr val="3E516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2" name="텍스트 상자 67"/>
          <p:cNvSpPr txBox="1">
            <a:spLocks/>
          </p:cNvSpPr>
          <p:nvPr/>
        </p:nvSpPr>
        <p:spPr>
          <a:xfrm>
            <a:off x="4649470" y="3049905"/>
            <a:ext cx="1101725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API </a:t>
            </a:r>
            <a:r>
              <a:rPr lang="ko-KR" altLang="en-US" sz="1600" b="0" i="0" strike="noStrike" cap="none" dirty="0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적용</a:t>
            </a:r>
          </a:p>
        </p:txBody>
      </p:sp>
      <p:sp>
        <p:nvSpPr>
          <p:cNvPr id="993" name="텍스트 상자 68"/>
          <p:cNvSpPr txBox="1">
            <a:spLocks/>
          </p:cNvSpPr>
          <p:nvPr/>
        </p:nvSpPr>
        <p:spPr>
          <a:xfrm>
            <a:off x="4649470" y="2791460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rgbClr val="BFBFBF"/>
                </a:solidFill>
                <a:latin typeface="Montserrat" charset="0"/>
                <a:ea typeface="Montserrat" charset="0"/>
                <a:cs typeface="Montserrat" charset="0"/>
              </a:rPr>
              <a:t>WEEK</a:t>
            </a:r>
            <a:r>
              <a:rPr sz="1800" b="1" i="0" strike="noStrike" cap="none" dirty="0">
                <a:solidFill>
                  <a:srgbClr val="BFBFBF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ko-KR" sz="1800" b="1" i="0" strike="noStrike" cap="none" dirty="0">
                <a:solidFill>
                  <a:srgbClr val="BFBFBF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ko-KR" altLang="en-US" sz="1800" b="1" i="0" strike="noStrike" cap="none" dirty="0">
              <a:solidFill>
                <a:srgbClr val="BFBFB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4" name="텍스트 상자 69"/>
          <p:cNvSpPr txBox="1">
            <a:spLocks/>
          </p:cNvSpPr>
          <p:nvPr/>
        </p:nvSpPr>
        <p:spPr>
          <a:xfrm>
            <a:off x="6637020" y="3047365"/>
            <a:ext cx="1101725" cy="502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b="0" i="0" strike="noStrike" cap="none">
                <a:solidFill>
                  <a:schemeClr val="tx1"/>
                </a:solidFill>
                <a:latin typeface="Cabin" charset="0"/>
                <a:ea typeface="Cabin" charset="0"/>
                <a:cs typeface="Cabin" charset="0"/>
              </a:rPr>
              <a:t>내용ㅇㅇㅇㅇㅇㅇ</a:t>
            </a:r>
            <a:endParaRPr lang="ko-KR" altLang="en-US" sz="1600" b="0" i="0" strike="noStrike" cap="none">
              <a:solidFill>
                <a:schemeClr val="tx1"/>
              </a:solidFill>
              <a:latin typeface="Cabin" charset="0"/>
              <a:ea typeface="Cabin" charset="0"/>
              <a:cs typeface="Cabin" charset="0"/>
            </a:endParaRPr>
          </a:p>
        </p:txBody>
      </p:sp>
      <p:sp>
        <p:nvSpPr>
          <p:cNvPr id="995" name="텍스트 상자 70"/>
          <p:cNvSpPr txBox="1">
            <a:spLocks/>
          </p:cNvSpPr>
          <p:nvPr/>
        </p:nvSpPr>
        <p:spPr>
          <a:xfrm>
            <a:off x="6637020" y="2788920"/>
            <a:ext cx="108839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i="0" strike="noStrike" cap="none" dirty="0">
                <a:solidFill>
                  <a:srgbClr val="FDD66C"/>
                </a:solidFill>
                <a:latin typeface="Montserrat" charset="0"/>
                <a:ea typeface="Montserrat" charset="0"/>
                <a:cs typeface="Montserrat" charset="0"/>
              </a:rPr>
              <a:t>DAY </a:t>
            </a:r>
            <a:r>
              <a:rPr lang="ko-KR" sz="1800" b="1" i="0" strike="noStrike" cap="none" dirty="0">
                <a:solidFill>
                  <a:srgbClr val="FDD66C"/>
                </a:solidFill>
                <a:latin typeface="Montserrat" charset="0"/>
                <a:ea typeface="Montserrat" charset="0"/>
                <a:cs typeface="Montserrat" charset="0"/>
              </a:rPr>
              <a:t>6</a:t>
            </a:r>
            <a:endParaRPr lang="ko-KR" altLang="en-US" sz="1800" b="1" i="0" strike="noStrike" cap="none" dirty="0">
              <a:solidFill>
                <a:srgbClr val="FDD66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997" name="그룹 694"/>
          <p:cNvGrpSpPr/>
          <p:nvPr/>
        </p:nvGrpSpPr>
        <p:grpSpPr>
          <a:xfrm>
            <a:off x="-212725" y="2238375"/>
            <a:ext cx="9389745" cy="822325"/>
            <a:chOff x="-212725" y="2238375"/>
            <a:chExt cx="9389745" cy="822325"/>
          </a:xfrm>
        </p:grpSpPr>
        <p:cxnSp>
          <p:nvCxnSpPr>
            <p:cNvPr id="911" name="Rect 0"/>
            <p:cNvCxnSpPr/>
            <p:nvPr/>
          </p:nvCxnSpPr>
          <p:spPr>
            <a:xfrm rot="10800000" flipV="1">
              <a:off x="-212725" y="2639695"/>
              <a:ext cx="904240" cy="421005"/>
            </a:xfrm>
            <a:prstGeom prst="bentConnector3">
              <a:avLst>
                <a:gd name="adj1" fmla="val 22417"/>
              </a:avLst>
            </a:prstGeom>
            <a:noFill/>
            <a:ln w="152400" cap="rnd" cmpd="sng">
              <a:gradFill rotWithShape="1">
                <a:gsLst>
                  <a:gs pos="60000">
                    <a:srgbClr val="1E2735"/>
                  </a:gs>
                  <a:gs pos="100000">
                    <a:srgbClr val="3E516C"/>
                  </a:gs>
                </a:gsLst>
                <a:lin ang="10800000"/>
              </a:gra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Rect 0"/>
            <p:cNvCxnSpPr/>
            <p:nvPr/>
          </p:nvCxnSpPr>
          <p:spPr>
            <a:xfrm flipV="1">
              <a:off x="8049895" y="2238375"/>
              <a:ext cx="1127125" cy="402590"/>
            </a:xfrm>
            <a:prstGeom prst="bentConnector3">
              <a:avLst>
                <a:gd name="adj1" fmla="val 50000"/>
              </a:avLst>
            </a:prstGeom>
            <a:noFill/>
            <a:ln w="152400" cap="rnd" cmpd="sng">
              <a:gradFill rotWithShape="1">
                <a:gsLst>
                  <a:gs pos="0">
                    <a:srgbClr val="FEFAF0"/>
                  </a:gs>
                  <a:gs pos="78000">
                    <a:srgbClr val="FCD56A"/>
                  </a:gs>
                </a:gsLst>
                <a:lin ang="10800000"/>
              </a:gra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도형 71"/>
            <p:cNvCxnSpPr/>
            <p:nvPr/>
          </p:nvCxnSpPr>
          <p:spPr>
            <a:xfrm>
              <a:off x="683895" y="2641600"/>
              <a:ext cx="7487285" cy="635"/>
            </a:xfrm>
            <a:prstGeom prst="line">
              <a:avLst/>
            </a:prstGeom>
            <a:ln w="152400" cap="flat" cmpd="sng">
              <a:gradFill rotWithShape="1">
                <a:gsLst>
                  <a:gs pos="0">
                    <a:srgbClr val="FDD66C"/>
                  </a:gs>
                  <a:gs pos="20000">
                    <a:srgbClr val="F8BC28"/>
                  </a:gs>
                  <a:gs pos="40000">
                    <a:srgbClr val="BFBFBF"/>
                  </a:gs>
                  <a:gs pos="60000">
                    <a:srgbClr val="808080"/>
                  </a:gs>
                  <a:gs pos="80000">
                    <a:srgbClr val="3E516C"/>
                  </a:gs>
                  <a:gs pos="100000">
                    <a:srgbClr val="3E516C"/>
                  </a:gs>
                </a:gsLst>
                <a:lin ang="10800000"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Yellow Abstract Bussin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Pages>14</Pages>
  <Words>243</Words>
  <Characters>0</Characters>
  <Application>Microsoft Office PowerPoint</Application>
  <DocSecurity>0</DocSecurity>
  <PresentationFormat>화면 슬라이드 쇼(16:9)</PresentationFormat>
  <Lines>0</Lines>
  <Paragraphs>76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Yellow Abstract Bussines</vt:lpstr>
      <vt:lpstr>SlidesGo Final Pages</vt:lpstr>
      <vt:lpstr>Test TEST 테스트 Test TEST 테스트</vt:lpstr>
      <vt:lpstr>Contents</vt:lpstr>
      <vt:lpstr>팀원 소개  및 역할</vt:lpstr>
      <vt:lpstr>Introduction of team members</vt:lpstr>
      <vt:lpstr>Introduction of team members</vt:lpstr>
      <vt:lpstr>프로젝트 소개</vt:lpstr>
      <vt:lpstr>Project introduction</vt:lpstr>
      <vt:lpstr>로드맵</vt:lpstr>
      <vt:lpstr>Road map</vt:lpstr>
      <vt:lpstr>구현 기능</vt:lpstr>
      <vt:lpstr>Implementation Description</vt:lpstr>
      <vt:lpstr>적용 기술</vt:lpstr>
      <vt:lpstr>Functions Description</vt:lpstr>
      <vt:lpstr>Thanks!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 테스트 Test TEST 테스트</dc:title>
  <cp:lastModifiedBy>students</cp:lastModifiedBy>
  <cp:revision>11</cp:revision>
  <dcterms:modified xsi:type="dcterms:W3CDTF">2020-08-25T09:57:38Z</dcterms:modified>
  <cp:version>9.102.51.41307</cp:version>
</cp:coreProperties>
</file>