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5D71-4508-A7D8-32DF-F69AF11C1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80F5D-9185-4EEF-0735-0DE84192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FA41-2057-16E6-6AFE-2DD121D6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8354-B414-853C-50E6-A9C0D753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D394-1222-EC8C-67C3-7C8FB39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DEB9-B42E-B222-7CA7-6C9372AD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4A32-5C4C-4750-49D6-BCCFDB72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7D76-7135-76F7-182C-47DDC758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5D80-3876-280A-E5C4-0CD65F3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9F98-2E18-2B99-BD8C-CDAF4051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B9C64-87EB-1541-FEC6-D6BA4017E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2237-6FDA-225D-A452-201F4A43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F2DF-0563-04CA-D302-B118568F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3066-3FAB-10A4-8E01-67507056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4D388-4306-2C95-DEF5-9F137C4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0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9D96-7842-744F-C04E-30D943BC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EFE-5E40-F4D8-653A-334F7118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10DC-FBF0-1486-20DC-21AA6DE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416F-20ED-9D6C-9C83-335F216B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D281-19D1-3729-45FC-DDF62462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14A-C4A0-EB92-9A9B-707D2D3A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E068-4BEB-CFD8-DF5D-BDA0AD29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B215-AA3B-756A-1B54-EF233E4F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0B83-F42C-45C9-6825-28755956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E243-98D9-8DE0-F0C7-3A2853B8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17FC-E54E-A557-55F3-34FDC7D2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2A86-4154-BE5F-13F6-FDC4E0DDF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46E8B-3FAB-FF5E-8A59-0ADBB1ACB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BFD94-5108-621E-2440-5F0C7D48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2C6C-BB8B-BE33-8255-30031919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A785-BC0B-CF0A-D68C-BA8C634E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A2B-D9AD-075B-D575-CEC7AB64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36F3-CAEE-AD76-6D5F-24B4FD15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EF5D3-1CE4-FCCC-4501-EE472C5B1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63CA-6789-AE59-A63C-88CA8F21D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25D2A-F35E-0FD0-35C3-371952C8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57A87-F142-A4B7-F4AC-F477655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70BDE-115A-E8F9-3423-EFBEC284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021F6-F7F6-7519-99EE-2CB1160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1C80-5F39-41F1-C262-9D8EF7B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6179-DC14-B6F3-8AB6-525F7DEC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4267B-C01C-F145-BAEB-F93E2115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98C2C-72F1-5502-5015-99BFFF4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9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97220-A24F-F823-BF51-F5590333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4403E-7D88-DB3A-5DDD-FA67DFC7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AF1CF-E6CB-99EE-F6AA-AA5790B0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6C56-032F-0E35-44C7-DFB9C04D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F16C-0328-43ED-3775-1E492EB9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AB90E-DF0E-58C6-913B-2CADD46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03123-6803-440B-B7B8-29C713DB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3887-8BD9-EED0-801E-8151E8B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343A-732F-F8F7-ABD5-6DAF92F4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2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04D-1F59-1B3B-E54D-5555662C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AC2C8-DDB0-0797-32D9-DDDCE80F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BA8C-BD71-6916-0A59-5E764F51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9B41-7C3D-8AAF-1615-C701745D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8686-1C80-C5C5-818D-5FB331A8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D4C2-AA53-ACD4-4ED5-A8EEF16F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61E8C-85FA-7967-4161-57DA2B52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9083-A46D-689F-73F0-DD986BA1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F006-9C8F-5030-1F3F-DF0503A1F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EEE5-A41D-4310-9EBD-E74E35E3D1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ED6F-8C5A-756E-DB03-A003E20C5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52820-C4FF-E102-51EB-FA0F8AA66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1762-00F4-4565-9168-A7408C207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C3B117-E4E0-C2B7-32C9-875651CA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69004"/>
              </p:ext>
            </p:extLst>
          </p:nvPr>
        </p:nvGraphicFramePr>
        <p:xfrm>
          <a:off x="166254" y="118146"/>
          <a:ext cx="2964873" cy="121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3">
                  <a:extLst>
                    <a:ext uri="{9D8B030D-6E8A-4147-A177-3AD203B41FA5}">
                      <a16:colId xmlns:a16="http://schemas.microsoft.com/office/drawing/2014/main" val="3378913066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Navn</a:t>
                      </a:r>
                      <a:r>
                        <a:rPr lang="en-GB" dirty="0"/>
                        <a:t> (abstract </a:t>
                      </a:r>
                      <a:r>
                        <a:rPr lang="en-GB" dirty="0" err="1"/>
                        <a:t>klasse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43994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Atributter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variabler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17335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Metoder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43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CE480C-D7FA-D597-7A34-9CA7EB883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85468"/>
              </p:ext>
            </p:extLst>
          </p:nvPr>
        </p:nvGraphicFramePr>
        <p:xfrm>
          <a:off x="3449782" y="107368"/>
          <a:ext cx="2964873" cy="121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3">
                  <a:extLst>
                    <a:ext uri="{9D8B030D-6E8A-4147-A177-3AD203B41FA5}">
                      <a16:colId xmlns:a16="http://schemas.microsoft.com/office/drawing/2014/main" val="3378913066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Navn</a:t>
                      </a:r>
                      <a:r>
                        <a:rPr lang="en-GB" dirty="0"/>
                        <a:t> (Interfase)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43994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Atributter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variabler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17335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Metoder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9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AB901-2164-0200-159F-B0BCDDBF6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8959"/>
              </p:ext>
            </p:extLst>
          </p:nvPr>
        </p:nvGraphicFramePr>
        <p:xfrm>
          <a:off x="4479637" y="1024466"/>
          <a:ext cx="2964873" cy="145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3">
                  <a:extLst>
                    <a:ext uri="{9D8B030D-6E8A-4147-A177-3AD203B41FA5}">
                      <a16:colId xmlns:a16="http://schemas.microsoft.com/office/drawing/2014/main" val="3378913066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r>
                        <a:rPr lang="en-GB" dirty="0"/>
                        <a:t>Creator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43994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17335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@</a:t>
                      </a:r>
                      <a:r>
                        <a:rPr lang="da-D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abstractmethod</a:t>
                      </a:r>
                      <a:endParaRPr lang="da-DK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createCanvas</a:t>
                      </a:r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43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E52DF3-AB77-52BE-7045-294B1206D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14428"/>
              </p:ext>
            </p:extLst>
          </p:nvPr>
        </p:nvGraphicFramePr>
        <p:xfrm>
          <a:off x="8206510" y="1024466"/>
          <a:ext cx="2964873" cy="145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3">
                  <a:extLst>
                    <a:ext uri="{9D8B030D-6E8A-4147-A177-3AD203B41FA5}">
                      <a16:colId xmlns:a16="http://schemas.microsoft.com/office/drawing/2014/main" val="3378913066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r>
                        <a:rPr lang="en-GB" dirty="0" err="1"/>
                        <a:t>CreateCanvas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43994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17335"/>
                  </a:ext>
                </a:extLst>
              </a:tr>
              <a:tr h="406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root.mainloop</a:t>
                      </a:r>
                      <a:r>
                        <a:rPr lang="da-DK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Frost Biil</dc:creator>
  <cp:lastModifiedBy>Matthias Frost Biil</cp:lastModifiedBy>
  <cp:revision>4</cp:revision>
  <dcterms:created xsi:type="dcterms:W3CDTF">2023-10-30T12:53:35Z</dcterms:created>
  <dcterms:modified xsi:type="dcterms:W3CDTF">2023-10-30T14:54:57Z</dcterms:modified>
</cp:coreProperties>
</file>