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9" r:id="rId7"/>
    <p:sldId id="267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Autofit/>
          </a:bodyPr>
          <a:lstStyle/>
          <a:p>
            <a:r>
              <a:rPr lang="ru-RU" sz="4400" b="1" dirty="0"/>
              <a:t>«Сайт для бронирования отелей «</a:t>
            </a:r>
            <a:r>
              <a:rPr lang="en-US" sz="4400" b="1" dirty="0" err="1"/>
              <a:t>RotCube</a:t>
            </a:r>
            <a:r>
              <a:rPr lang="ru-RU" sz="4400" b="1" dirty="0"/>
              <a:t>»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Гриненко Дмитрий </a:t>
            </a:r>
            <a:r>
              <a:rPr lang="ru-RU" dirty="0" err="1"/>
              <a:t>иАрефьев</a:t>
            </a:r>
            <a:r>
              <a:rPr lang="ru-RU" dirty="0"/>
              <a:t> Андрей</a:t>
            </a:r>
          </a:p>
          <a:p>
            <a:pPr algn="l"/>
            <a:r>
              <a:rPr lang="ru-RU" dirty="0"/>
              <a:t>Ученики группы 3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А.И.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ru-RU" dirty="0"/>
              <a:t>Цель проекта – предоставить пользователям продукт для поиска и сравнения информации между отелями по всему миру. Проект исполняет роль аналога современных приложений Циан, Сравни и Яндекс Отели. Исполняемые функции – поиск отелей и сравнение информации по всему миру.</a:t>
            </a:r>
          </a:p>
          <a:p>
            <a:r>
              <a:rPr lang="ru-RU" dirty="0"/>
              <a:t>Задачи:</a:t>
            </a:r>
          </a:p>
          <a:p>
            <a:r>
              <a:rPr lang="ru-RU" dirty="0"/>
              <a:t>Освоить навыки веб-разработки;</a:t>
            </a:r>
          </a:p>
          <a:p>
            <a:r>
              <a:rPr lang="ru-RU" dirty="0"/>
              <a:t>Написать код, готовый к работе по требованиям заказчика.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0008"/>
            <a:ext cx="9601200" cy="3581400"/>
          </a:xfrm>
        </p:spPr>
        <p:txBody>
          <a:bodyPr/>
          <a:lstStyle/>
          <a:p>
            <a:r>
              <a:rPr lang="ru-RU" dirty="0"/>
              <a:t>Путешествия полны неординарных ситуаций, так что цель нашего приложения – помочь туристам с их решением. Сайт «</a:t>
            </a:r>
            <a:r>
              <a:rPr lang="ru-RU" dirty="0" err="1"/>
              <a:t>RotCube</a:t>
            </a:r>
            <a:r>
              <a:rPr lang="ru-RU" dirty="0"/>
              <a:t>» поможет пользователям с организацией их поездки и обеспечит им комфортный отдых.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863" y="2009955"/>
            <a:ext cx="3495137" cy="2201174"/>
          </a:xfrm>
        </p:spPr>
        <p:txBody>
          <a:bodyPr/>
          <a:lstStyle/>
          <a:p>
            <a:r>
              <a:rPr lang="ru-RU" dirty="0"/>
              <a:t>Создание ДБ-моделей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4F438-3604-40BF-B7DB-382DF0CD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245048" cy="50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184253"/>
            <a:ext cx="9601200" cy="1301151"/>
          </a:xfrm>
        </p:spPr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API </a:t>
            </a:r>
            <a:r>
              <a:rPr lang="ru-RU" dirty="0"/>
              <a:t>Яндекс карт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DFC780-FF0E-496C-8604-94332377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37" y="990600"/>
            <a:ext cx="1050754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4662686"/>
            <a:ext cx="9601200" cy="3581400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html </a:t>
            </a:r>
            <a:r>
              <a:rPr lang="ru-RU" dirty="0"/>
              <a:t>для каждого окна</a:t>
            </a:r>
          </a:p>
          <a:p>
            <a:endParaRPr lang="ru-RU" dirty="0"/>
          </a:p>
          <a:p>
            <a:pPr lvl="8"/>
            <a:r>
              <a:rPr lang="ru-RU" sz="2000" dirty="0"/>
              <a:t>Обработка ошибок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FB43B-C9DC-428F-9C6C-6D60ABA6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72" y="1428750"/>
            <a:ext cx="3991532" cy="30293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2C567-6A5F-42A1-9BCA-A05DD1A6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80" y="1428750"/>
            <a:ext cx="663962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24422"/>
            <a:ext cx="879894" cy="24297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94916D-5E34-4E10-8A67-F4871141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80481"/>
            <a:ext cx="2772162" cy="22101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03A483-D70D-443C-8AFC-C12578E4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71" y="1780481"/>
            <a:ext cx="2181529" cy="24006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D67AEA-2096-4F9C-8D0B-A8C4CBB0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34" y="4519703"/>
            <a:ext cx="8430802" cy="2010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066E82-F43F-4AB7-8BC6-165662252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443" y="816142"/>
            <a:ext cx="437258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24422"/>
            <a:ext cx="879894" cy="24297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0EE1D8-9736-4CF0-B34C-2194BBF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7253"/>
            <a:ext cx="5687219" cy="32294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70EF0B-202B-4359-AC1F-9856F1F4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03" y="1650881"/>
            <a:ext cx="4912697" cy="29966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E1AD4F-AABF-43A9-9CC5-06348EBF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12" y="5087077"/>
            <a:ext cx="522995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895</TotalTime>
  <Words>166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Уголки</vt:lpstr>
      <vt:lpstr>«Сайт для бронирования отелей «RotCube»</vt:lpstr>
      <vt:lpstr>Цели и задачи</vt:lpstr>
      <vt:lpstr>Актуальность</vt:lpstr>
      <vt:lpstr>Ход работы</vt:lpstr>
      <vt:lpstr>Ход работы</vt:lpstr>
      <vt:lpstr>Ход работы</vt:lpstr>
      <vt:lpstr>Результат работы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алекс495 алекс495</cp:lastModifiedBy>
  <cp:revision>70</cp:revision>
  <dcterms:created xsi:type="dcterms:W3CDTF">2023-02-12T15:54:36Z</dcterms:created>
  <dcterms:modified xsi:type="dcterms:W3CDTF">2024-04-26T13:52:59Z</dcterms:modified>
</cp:coreProperties>
</file>