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6" r:id="rId3"/>
    <p:sldId id="257" r:id="rId4"/>
    <p:sldId id="261" r:id="rId5"/>
    <p:sldId id="262" r:id="rId6"/>
    <p:sldId id="263" r:id="rId7"/>
    <p:sldId id="267" r:id="rId8"/>
    <p:sldId id="268" r:id="rId9"/>
    <p:sldId id="265" r:id="rId10"/>
    <p:sldId id="269" r:id="rId11"/>
    <p:sldId id="270" r:id="rId12"/>
    <p:sldId id="273" r:id="rId13"/>
    <p:sldId id="260"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781054-1441-4B8A-8238-78C207A619EC}">
          <p14:sldIdLst>
            <p14:sldId id="256"/>
            <p14:sldId id="266"/>
            <p14:sldId id="257"/>
            <p14:sldId id="261"/>
            <p14:sldId id="262"/>
            <p14:sldId id="263"/>
            <p14:sldId id="267"/>
            <p14:sldId id="268"/>
            <p14:sldId id="265"/>
            <p14:sldId id="269"/>
            <p14:sldId id="270"/>
            <p14:sldId id="273"/>
            <p14:sldId id="26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CCCC00"/>
    <a:srgbClr val="5EEC3C"/>
    <a:srgbClr val="FFCC66"/>
    <a:srgbClr val="007033"/>
    <a:srgbClr val="990099"/>
    <a:srgbClr val="CC0099"/>
    <a:srgbClr val="FE9202"/>
    <a:srgbClr val="6C1A00"/>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2E370-9BE7-427F-B73F-359EA0922C50}" type="datetimeFigureOut">
              <a:rPr lang="en-US" smtClean="0"/>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D1955-3794-46D5-A564-B46431CFDEA9}" type="slidenum">
              <a:rPr lang="en-US" smtClean="0"/>
              <a:t>‹#›</a:t>
            </a:fld>
            <a:endParaRPr lang="en-US"/>
          </a:p>
        </p:txBody>
      </p:sp>
    </p:spTree>
    <p:extLst>
      <p:ext uri="{BB962C8B-B14F-4D97-AF65-F5344CB8AC3E}">
        <p14:creationId xmlns:p14="http://schemas.microsoft.com/office/powerpoint/2010/main" val="244668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BCF45-853F-8372-51BA-B4F63AA125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E0B7EF-5A21-CC45-95F3-342142C5AD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C6AB7E-A87C-D0E4-01B8-862667C880E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300165A-6024-3249-8B87-151E235A7A96}"/>
              </a:ext>
            </a:extLst>
          </p:cNvPr>
          <p:cNvSpPr>
            <a:spLocks noGrp="1"/>
          </p:cNvSpPr>
          <p:nvPr>
            <p:ph type="sldNum" sz="quarter" idx="10"/>
          </p:nvPr>
        </p:nvSpPr>
        <p:spPr/>
        <p:txBody>
          <a:bodyPr/>
          <a:lstStyle/>
          <a:p>
            <a:fld id="{87350B06-B074-48FC-8CFD-53D2CD8FB95F}" type="slidenum">
              <a:rPr lang="en-US" smtClean="0"/>
              <a:t>2</a:t>
            </a:fld>
            <a:endParaRPr lang="en-US"/>
          </a:p>
        </p:txBody>
      </p:sp>
    </p:spTree>
    <p:extLst>
      <p:ext uri="{BB962C8B-B14F-4D97-AF65-F5344CB8AC3E}">
        <p14:creationId xmlns:p14="http://schemas.microsoft.com/office/powerpoint/2010/main" val="2055047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D1955-3794-46D5-A564-B46431CFDEA9}" type="slidenum">
              <a:rPr lang="en-US" smtClean="0"/>
              <a:t>4</a:t>
            </a:fld>
            <a:endParaRPr lang="en-US"/>
          </a:p>
        </p:txBody>
      </p:sp>
    </p:spTree>
    <p:extLst>
      <p:ext uri="{BB962C8B-B14F-4D97-AF65-F5344CB8AC3E}">
        <p14:creationId xmlns:p14="http://schemas.microsoft.com/office/powerpoint/2010/main" val="308854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a:p>
        </p:txBody>
      </p:sp>
    </p:spTree>
    <p:extLst>
      <p:ext uri="{BB962C8B-B14F-4D97-AF65-F5344CB8AC3E}">
        <p14:creationId xmlns:p14="http://schemas.microsoft.com/office/powerpoint/2010/main" val="757427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6260" y="3640685"/>
            <a:ext cx="8551479" cy="610820"/>
          </a:xfrm>
          <a:noFill/>
          <a:effectLst>
            <a:outerShdw blurRad="50800" dist="38100" dir="2700000" algn="tl" rotWithShape="0">
              <a:prstClr val="black">
                <a:alpha val="40000"/>
              </a:prstClr>
            </a:outerShdw>
          </a:effectLst>
        </p:spPr>
        <p:txBody>
          <a:bodyPr>
            <a:normAutofit/>
          </a:bodyPr>
          <a:lstStyle>
            <a:lvl1pPr algn="ctr">
              <a:defRPr sz="360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96260" y="4251505"/>
            <a:ext cx="8551479" cy="458116"/>
          </a:xfrm>
        </p:spPr>
        <p:txBody>
          <a:bodyPr>
            <a:normAutofit/>
          </a:bodyPr>
          <a:lstStyle>
            <a:lvl1pPr marL="0" indent="0" algn="ct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FF29BA06-5941-41B9-8B58-A7382974185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0"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244327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0800" y="433880"/>
            <a:ext cx="6104234" cy="572644"/>
          </a:xfrm>
        </p:spPr>
        <p:txBody>
          <a:bodyPr>
            <a:normAutofit/>
          </a:bodyPr>
          <a:lstStyle>
            <a:lvl1pPr algn="l">
              <a:defRPr sz="3600">
                <a:solidFill>
                  <a:schemeClr val="tx2"/>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90800" y="1044700"/>
            <a:ext cx="6104234"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739290"/>
            <a:ext cx="8246071" cy="61082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2636"/>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2636"/>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11/29/2024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9527A9BA-A19D-4972-96D6-A17B84ACD75A}"/>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pachefriends.org/download.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Belajar</a:t>
            </a:r>
            <a:r>
              <a:rPr lang="en-US" dirty="0"/>
              <a:t> MySQL Dari Nol</a:t>
            </a:r>
          </a:p>
        </p:txBody>
      </p:sp>
      <p:sp>
        <p:nvSpPr>
          <p:cNvPr id="3" name="Subtitle 2"/>
          <p:cNvSpPr>
            <a:spLocks noGrp="1"/>
          </p:cNvSpPr>
          <p:nvPr>
            <p:ph type="subTitle" idx="1"/>
          </p:nvPr>
        </p:nvSpPr>
        <p:spPr>
          <a:xfrm>
            <a:off x="7769655" y="4838090"/>
            <a:ext cx="1374345" cy="305410"/>
          </a:xfrm>
        </p:spPr>
        <p:txBody>
          <a:bodyPr>
            <a:normAutofit/>
          </a:bodyPr>
          <a:lstStyle/>
          <a:p>
            <a:r>
              <a:rPr lang="en-US" sz="1000" dirty="0"/>
              <a:t>Template by FPPT.com</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1" nodeType="clickEffect">
                                  <p:stCondLst>
                                    <p:cond delay="0"/>
                                  </p:stCondLst>
                                  <p:childTnLst>
                                    <p:anim calcmode="lin" valueType="num">
                                      <p:cBhvr>
                                        <p:cTn id="13" dur="750"/>
                                        <p:tgtEl>
                                          <p:spTgt spid="2"/>
                                        </p:tgtEl>
                                        <p:attrNameLst>
                                          <p:attrName>ppt_w</p:attrName>
                                        </p:attrNameLst>
                                      </p:cBhvr>
                                      <p:tavLst>
                                        <p:tav tm="0">
                                          <p:val>
                                            <p:strVal val="ppt_w"/>
                                          </p:val>
                                        </p:tav>
                                        <p:tav tm="100000">
                                          <p:val>
                                            <p:fltVal val="0"/>
                                          </p:val>
                                        </p:tav>
                                      </p:tavLst>
                                    </p:anim>
                                    <p:anim calcmode="lin" valueType="num">
                                      <p:cBhvr>
                                        <p:cTn id="14" dur="750"/>
                                        <p:tgtEl>
                                          <p:spTgt spid="2"/>
                                        </p:tgtEl>
                                        <p:attrNameLst>
                                          <p:attrName>ppt_h</p:attrName>
                                        </p:attrNameLst>
                                      </p:cBhvr>
                                      <p:tavLst>
                                        <p:tav tm="0">
                                          <p:val>
                                            <p:strVal val="ppt_h"/>
                                          </p:val>
                                        </p:tav>
                                        <p:tav tm="100000">
                                          <p:val>
                                            <p:fltVal val="0"/>
                                          </p:val>
                                        </p:tav>
                                      </p:tavLst>
                                    </p:anim>
                                    <p:animEffect transition="out" filter="fade">
                                      <p:cBhvr>
                                        <p:cTn id="15" dur="750"/>
                                        <p:tgtEl>
                                          <p:spTgt spid="2"/>
                                        </p:tgtEl>
                                      </p:cBhvr>
                                    </p:animEffect>
                                    <p:set>
                                      <p:cBhvr>
                                        <p:cTn id="16" dur="1" fill="hold">
                                          <p:stCondLst>
                                            <p:cond delay="74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FC4E3-768B-82F8-74CC-DB59E250A3DB}"/>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BDC511D-E886-4999-13F5-99FCCE6B683F}"/>
              </a:ext>
            </a:extLst>
          </p:cNvPr>
          <p:cNvSpPr>
            <a:spLocks noGrp="1"/>
          </p:cNvSpPr>
          <p:nvPr>
            <p:ph idx="1"/>
          </p:nvPr>
        </p:nvSpPr>
        <p:spPr>
          <a:xfrm>
            <a:off x="2128720" y="128470"/>
            <a:ext cx="6719020" cy="4886560"/>
          </a:xfrm>
        </p:spPr>
        <p:txBody>
          <a:bodyPr>
            <a:normAutofit lnSpcReduction="10000"/>
          </a:bodyPr>
          <a:lstStyle/>
          <a:p>
            <a:pPr marL="0" indent="0">
              <a:buNone/>
            </a:pPr>
            <a:r>
              <a:rPr lang="en-US" sz="1800" b="1" dirty="0">
                <a:latin typeface="inherit"/>
              </a:rPr>
              <a:t>MEMBUAT TABEL</a:t>
            </a:r>
          </a:p>
          <a:p>
            <a:pPr marL="0" indent="0">
              <a:buNone/>
            </a:pPr>
            <a:r>
              <a:rPr lang="nn-NO" sz="1800" dirty="0"/>
              <a:t>CREATE TABLE nama_tabel (nama_kolom TIPE_DATA, nama_kolom TIPE DATA);</a:t>
            </a:r>
            <a:endParaRPr lang="en-US" sz="1800" b="1" dirty="0">
              <a:latin typeface="inherit"/>
            </a:endParaRPr>
          </a:p>
          <a:p>
            <a:pPr marL="0" indent="0">
              <a:buNone/>
            </a:pPr>
            <a:r>
              <a:rPr lang="en-US" sz="1800" b="1" dirty="0">
                <a:latin typeface="inherit"/>
              </a:rPr>
              <a:t>MENAMPILKAN TABEL</a:t>
            </a:r>
          </a:p>
          <a:p>
            <a:pPr marL="0" indent="0">
              <a:buNone/>
            </a:pPr>
            <a:r>
              <a:rPr lang="en-US" sz="1800" dirty="0"/>
              <a:t>SHOW TABLES;</a:t>
            </a:r>
            <a:endParaRPr lang="en-US" sz="1800" b="1" dirty="0">
              <a:latin typeface="inherit"/>
            </a:endParaRPr>
          </a:p>
          <a:p>
            <a:pPr marL="0" indent="0">
              <a:buNone/>
            </a:pPr>
            <a:r>
              <a:rPr lang="en-US" sz="1800" b="1" dirty="0">
                <a:latin typeface="inherit"/>
              </a:rPr>
              <a:t>MENAMPILKAN STRUKTUR TABEL</a:t>
            </a:r>
          </a:p>
          <a:p>
            <a:pPr marL="0" indent="0">
              <a:buNone/>
            </a:pPr>
            <a:r>
              <a:rPr lang="en-US" sz="1800" dirty="0"/>
              <a:t>DESCRIBE </a:t>
            </a:r>
            <a:r>
              <a:rPr lang="en-US" sz="1800" dirty="0" err="1"/>
              <a:t>nama_tabel</a:t>
            </a:r>
            <a:r>
              <a:rPr lang="en-US" sz="1800" dirty="0"/>
              <a:t>;</a:t>
            </a:r>
            <a:endParaRPr lang="en-US" sz="1800" b="1" dirty="0">
              <a:latin typeface="inherit"/>
            </a:endParaRPr>
          </a:p>
          <a:p>
            <a:pPr marL="0" indent="0">
              <a:buNone/>
            </a:pPr>
            <a:r>
              <a:rPr lang="en-US" sz="1800" b="1" dirty="0">
                <a:latin typeface="inherit"/>
              </a:rPr>
              <a:t>MENAMBAH KOLOM</a:t>
            </a:r>
          </a:p>
          <a:p>
            <a:pPr marL="0" indent="0">
              <a:buNone/>
            </a:pPr>
            <a:r>
              <a:rPr lang="nn-NO" sz="1800" dirty="0"/>
              <a:t>ALTER TABLE nama_tabel ADD nama_kolom TIPE DATA;</a:t>
            </a:r>
            <a:endParaRPr lang="en-US" sz="1800" b="1" dirty="0">
              <a:latin typeface="inherit"/>
            </a:endParaRPr>
          </a:p>
          <a:p>
            <a:pPr marL="0" indent="0">
              <a:buNone/>
            </a:pPr>
            <a:r>
              <a:rPr lang="en-US" sz="1800" b="1" dirty="0">
                <a:latin typeface="inherit"/>
              </a:rPr>
              <a:t>MERUBAH TIPE DATA</a:t>
            </a:r>
          </a:p>
          <a:p>
            <a:pPr marL="0" indent="0">
              <a:buNone/>
            </a:pPr>
            <a:r>
              <a:rPr lang="nn-NO" sz="1800" dirty="0"/>
              <a:t>ALTER TABLE nama_tabel MODIFY nama_kolom TIPE DATA;</a:t>
            </a:r>
          </a:p>
          <a:p>
            <a:pPr marL="0" indent="0">
              <a:buNone/>
            </a:pPr>
            <a:r>
              <a:rPr lang="nn-NO" sz="1800" b="1" dirty="0">
                <a:latin typeface="inherit"/>
              </a:rPr>
              <a:t>MEMBERI NILAI DEFAULT PADA KOLOM</a:t>
            </a:r>
          </a:p>
          <a:p>
            <a:pPr marL="0" indent="0">
              <a:buNone/>
            </a:pPr>
            <a:r>
              <a:rPr lang="en-US" sz="1800" dirty="0"/>
              <a:t>ALTER TABLE </a:t>
            </a:r>
            <a:r>
              <a:rPr lang="en-US" sz="1800" dirty="0" err="1"/>
              <a:t>nama_tabel</a:t>
            </a:r>
            <a:r>
              <a:rPr lang="en-US" sz="1800" dirty="0"/>
              <a:t> ALTER COLUMN </a:t>
            </a:r>
            <a:r>
              <a:rPr lang="en-US" sz="1800" dirty="0" err="1"/>
              <a:t>nama_kolom</a:t>
            </a:r>
            <a:r>
              <a:rPr lang="en-US" sz="1800" dirty="0"/>
              <a:t> SET DEFAULT ISI_NILAI_DEFAULT_JIKA_VARCHAR_BERI_TANDA_PETIK;</a:t>
            </a:r>
          </a:p>
          <a:p>
            <a:pPr marL="0" indent="0">
              <a:buNone/>
            </a:pPr>
            <a:r>
              <a:rPr lang="en-US" sz="1800" b="1" dirty="0">
                <a:latin typeface="inherit"/>
              </a:rPr>
              <a:t>MENGHAPUS KOLOM</a:t>
            </a:r>
          </a:p>
          <a:p>
            <a:pPr marL="0" indent="0">
              <a:buNone/>
            </a:pPr>
            <a:r>
              <a:rPr lang="en-US" sz="1800" dirty="0"/>
              <a:t>ALTER TABLE </a:t>
            </a:r>
            <a:r>
              <a:rPr lang="en-US" sz="1800" dirty="0" err="1"/>
              <a:t>nama_tabel</a:t>
            </a:r>
            <a:r>
              <a:rPr lang="en-US" sz="1800" dirty="0"/>
              <a:t> DROP COLUMN </a:t>
            </a:r>
            <a:r>
              <a:rPr lang="en-US" sz="1800" dirty="0" err="1"/>
              <a:t>nama_kolom</a:t>
            </a:r>
            <a:r>
              <a:rPr lang="en-US" sz="1800" dirty="0"/>
              <a:t>;</a:t>
            </a:r>
            <a:endParaRPr lang="en-US" sz="1800" b="1" dirty="0">
              <a:latin typeface="inherit"/>
            </a:endParaRPr>
          </a:p>
        </p:txBody>
      </p:sp>
    </p:spTree>
    <p:extLst>
      <p:ext uri="{BB962C8B-B14F-4D97-AF65-F5344CB8AC3E}">
        <p14:creationId xmlns:p14="http://schemas.microsoft.com/office/powerpoint/2010/main" val="333097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randombar(horizontal)">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62" dur="5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67" dur="500"/>
                                        <p:tgtEl>
                                          <p:spTgt spid="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5">
                                            <p:txEl>
                                              <p:pRg st="13" end="13"/>
                                            </p:txEl>
                                          </p:spTgt>
                                        </p:tgtEl>
                                        <p:attrNameLst>
                                          <p:attrName>style.visibility</p:attrName>
                                        </p:attrNameLst>
                                      </p:cBhvr>
                                      <p:to>
                                        <p:strVal val="visible"/>
                                      </p:to>
                                    </p:set>
                                    <p:animEffect transition="in" filter="randombar(horizontal)">
                                      <p:cBhvr>
                                        <p:cTn id="72" dur="500"/>
                                        <p:tgtEl>
                                          <p:spTgt spid="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xit" presetSubtype="32" fill="hold" grpId="1" nodeType="clickEffect">
                                  <p:stCondLst>
                                    <p:cond delay="0"/>
                                  </p:stCondLst>
                                  <p:childTnLst>
                                    <p:animEffect transition="out" filter="circle(out)">
                                      <p:cBhvr>
                                        <p:cTn id="76" dur="1000"/>
                                        <p:tgtEl>
                                          <p:spTgt spid="5">
                                            <p:txEl>
                                              <p:pRg st="0" end="0"/>
                                            </p:txEl>
                                          </p:spTgt>
                                        </p:tgtEl>
                                      </p:cBhvr>
                                    </p:animEffect>
                                    <p:set>
                                      <p:cBhvr>
                                        <p:cTn id="77" dur="1" fill="hold">
                                          <p:stCondLst>
                                            <p:cond delay="999"/>
                                          </p:stCondLst>
                                        </p:cTn>
                                        <p:tgtEl>
                                          <p:spTgt spid="5">
                                            <p:txEl>
                                              <p:pRg st="0" end="0"/>
                                            </p:txEl>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6" presetClass="exit" presetSubtype="32" fill="hold" grpId="1" nodeType="clickEffect">
                                  <p:stCondLst>
                                    <p:cond delay="0"/>
                                  </p:stCondLst>
                                  <p:childTnLst>
                                    <p:animEffect transition="out" filter="circle(out)">
                                      <p:cBhvr>
                                        <p:cTn id="81" dur="1000"/>
                                        <p:tgtEl>
                                          <p:spTgt spid="5">
                                            <p:txEl>
                                              <p:pRg st="1" end="1"/>
                                            </p:txEl>
                                          </p:spTgt>
                                        </p:tgtEl>
                                      </p:cBhvr>
                                    </p:animEffect>
                                    <p:set>
                                      <p:cBhvr>
                                        <p:cTn id="82" dur="1" fill="hold">
                                          <p:stCondLst>
                                            <p:cond delay="999"/>
                                          </p:stCondLst>
                                        </p:cTn>
                                        <p:tgtEl>
                                          <p:spTgt spid="5">
                                            <p:txEl>
                                              <p:pRg st="1" end="1"/>
                                            </p:txEl>
                                          </p:spTgt>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6" presetClass="exit" presetSubtype="32" fill="hold" grpId="1" nodeType="clickEffect">
                                  <p:stCondLst>
                                    <p:cond delay="0"/>
                                  </p:stCondLst>
                                  <p:childTnLst>
                                    <p:animEffect transition="out" filter="circle(out)">
                                      <p:cBhvr>
                                        <p:cTn id="86" dur="1000"/>
                                        <p:tgtEl>
                                          <p:spTgt spid="5">
                                            <p:txEl>
                                              <p:pRg st="2" end="2"/>
                                            </p:txEl>
                                          </p:spTgt>
                                        </p:tgtEl>
                                      </p:cBhvr>
                                    </p:animEffect>
                                    <p:set>
                                      <p:cBhvr>
                                        <p:cTn id="87" dur="1" fill="hold">
                                          <p:stCondLst>
                                            <p:cond delay="999"/>
                                          </p:stCondLst>
                                        </p:cTn>
                                        <p:tgtEl>
                                          <p:spTgt spid="5">
                                            <p:txEl>
                                              <p:pRg st="2" end="2"/>
                                            </p:txEl>
                                          </p:spTgt>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6" presetClass="exit" presetSubtype="32" fill="hold" grpId="1" nodeType="clickEffect">
                                  <p:stCondLst>
                                    <p:cond delay="0"/>
                                  </p:stCondLst>
                                  <p:childTnLst>
                                    <p:animEffect transition="out" filter="circle(out)">
                                      <p:cBhvr>
                                        <p:cTn id="91" dur="1000"/>
                                        <p:tgtEl>
                                          <p:spTgt spid="5">
                                            <p:txEl>
                                              <p:pRg st="3" end="3"/>
                                            </p:txEl>
                                          </p:spTgt>
                                        </p:tgtEl>
                                      </p:cBhvr>
                                    </p:animEffect>
                                    <p:set>
                                      <p:cBhvr>
                                        <p:cTn id="92" dur="1" fill="hold">
                                          <p:stCondLst>
                                            <p:cond delay="999"/>
                                          </p:stCondLst>
                                        </p:cTn>
                                        <p:tgtEl>
                                          <p:spTgt spid="5">
                                            <p:txEl>
                                              <p:pRg st="3" end="3"/>
                                            </p:txEl>
                                          </p:spTgt>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6" presetClass="exit" presetSubtype="32" fill="hold" grpId="1" nodeType="clickEffect">
                                  <p:stCondLst>
                                    <p:cond delay="0"/>
                                  </p:stCondLst>
                                  <p:childTnLst>
                                    <p:animEffect transition="out" filter="circle(out)">
                                      <p:cBhvr>
                                        <p:cTn id="96" dur="1000"/>
                                        <p:tgtEl>
                                          <p:spTgt spid="5">
                                            <p:txEl>
                                              <p:pRg st="4" end="4"/>
                                            </p:txEl>
                                          </p:spTgt>
                                        </p:tgtEl>
                                      </p:cBhvr>
                                    </p:animEffect>
                                    <p:set>
                                      <p:cBhvr>
                                        <p:cTn id="97" dur="1" fill="hold">
                                          <p:stCondLst>
                                            <p:cond delay="999"/>
                                          </p:stCondLst>
                                        </p:cTn>
                                        <p:tgtEl>
                                          <p:spTgt spid="5">
                                            <p:txEl>
                                              <p:pRg st="4" end="4"/>
                                            </p:txEl>
                                          </p:spTgt>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6" presetClass="exit" presetSubtype="32" fill="hold" grpId="1" nodeType="clickEffect">
                                  <p:stCondLst>
                                    <p:cond delay="0"/>
                                  </p:stCondLst>
                                  <p:childTnLst>
                                    <p:animEffect transition="out" filter="circle(out)">
                                      <p:cBhvr>
                                        <p:cTn id="101" dur="1000"/>
                                        <p:tgtEl>
                                          <p:spTgt spid="5">
                                            <p:txEl>
                                              <p:pRg st="5" end="5"/>
                                            </p:txEl>
                                          </p:spTgt>
                                        </p:tgtEl>
                                      </p:cBhvr>
                                    </p:animEffect>
                                    <p:set>
                                      <p:cBhvr>
                                        <p:cTn id="102" dur="1" fill="hold">
                                          <p:stCondLst>
                                            <p:cond delay="999"/>
                                          </p:stCondLst>
                                        </p:cTn>
                                        <p:tgtEl>
                                          <p:spTgt spid="5">
                                            <p:txEl>
                                              <p:pRg st="5" end="5"/>
                                            </p:txEl>
                                          </p:spTgt>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6" presetClass="exit" presetSubtype="32" fill="hold" grpId="1" nodeType="clickEffect">
                                  <p:stCondLst>
                                    <p:cond delay="0"/>
                                  </p:stCondLst>
                                  <p:childTnLst>
                                    <p:animEffect transition="out" filter="circle(out)">
                                      <p:cBhvr>
                                        <p:cTn id="106" dur="1000"/>
                                        <p:tgtEl>
                                          <p:spTgt spid="5">
                                            <p:txEl>
                                              <p:pRg st="6" end="6"/>
                                            </p:txEl>
                                          </p:spTgt>
                                        </p:tgtEl>
                                      </p:cBhvr>
                                    </p:animEffect>
                                    <p:set>
                                      <p:cBhvr>
                                        <p:cTn id="107" dur="1" fill="hold">
                                          <p:stCondLst>
                                            <p:cond delay="999"/>
                                          </p:stCondLst>
                                        </p:cTn>
                                        <p:tgtEl>
                                          <p:spTgt spid="5">
                                            <p:txEl>
                                              <p:pRg st="6" end="6"/>
                                            </p:txEl>
                                          </p:spTgt>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6" presetClass="exit" presetSubtype="32" fill="hold" grpId="1" nodeType="clickEffect">
                                  <p:stCondLst>
                                    <p:cond delay="0"/>
                                  </p:stCondLst>
                                  <p:childTnLst>
                                    <p:animEffect transition="out" filter="circle(out)">
                                      <p:cBhvr>
                                        <p:cTn id="111" dur="1000"/>
                                        <p:tgtEl>
                                          <p:spTgt spid="5">
                                            <p:txEl>
                                              <p:pRg st="7" end="7"/>
                                            </p:txEl>
                                          </p:spTgt>
                                        </p:tgtEl>
                                      </p:cBhvr>
                                    </p:animEffect>
                                    <p:set>
                                      <p:cBhvr>
                                        <p:cTn id="112" dur="1" fill="hold">
                                          <p:stCondLst>
                                            <p:cond delay="999"/>
                                          </p:stCondLst>
                                        </p:cTn>
                                        <p:tgtEl>
                                          <p:spTgt spid="5">
                                            <p:txEl>
                                              <p:pRg st="7" end="7"/>
                                            </p:txEl>
                                          </p:spTgt>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xit" presetSubtype="32" fill="hold" grpId="1" nodeType="clickEffect">
                                  <p:stCondLst>
                                    <p:cond delay="0"/>
                                  </p:stCondLst>
                                  <p:childTnLst>
                                    <p:animEffect transition="out" filter="circle(out)">
                                      <p:cBhvr>
                                        <p:cTn id="116" dur="1000"/>
                                        <p:tgtEl>
                                          <p:spTgt spid="5">
                                            <p:txEl>
                                              <p:pRg st="8" end="8"/>
                                            </p:txEl>
                                          </p:spTgt>
                                        </p:tgtEl>
                                      </p:cBhvr>
                                    </p:animEffect>
                                    <p:set>
                                      <p:cBhvr>
                                        <p:cTn id="117" dur="1" fill="hold">
                                          <p:stCondLst>
                                            <p:cond delay="999"/>
                                          </p:stCondLst>
                                        </p:cTn>
                                        <p:tgtEl>
                                          <p:spTgt spid="5">
                                            <p:txEl>
                                              <p:pRg st="8" end="8"/>
                                            </p:txEl>
                                          </p:spTgt>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6" presetClass="exit" presetSubtype="32" fill="hold" grpId="1" nodeType="clickEffect">
                                  <p:stCondLst>
                                    <p:cond delay="0"/>
                                  </p:stCondLst>
                                  <p:childTnLst>
                                    <p:animEffect transition="out" filter="circle(out)">
                                      <p:cBhvr>
                                        <p:cTn id="121" dur="1000"/>
                                        <p:tgtEl>
                                          <p:spTgt spid="5">
                                            <p:txEl>
                                              <p:pRg st="9" end="9"/>
                                            </p:txEl>
                                          </p:spTgt>
                                        </p:tgtEl>
                                      </p:cBhvr>
                                    </p:animEffect>
                                    <p:set>
                                      <p:cBhvr>
                                        <p:cTn id="122" dur="1" fill="hold">
                                          <p:stCondLst>
                                            <p:cond delay="999"/>
                                          </p:stCondLst>
                                        </p:cTn>
                                        <p:tgtEl>
                                          <p:spTgt spid="5">
                                            <p:txEl>
                                              <p:pRg st="9" end="9"/>
                                            </p:txEl>
                                          </p:spTgt>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6" presetClass="exit" presetSubtype="32" fill="hold" grpId="1" nodeType="clickEffect">
                                  <p:stCondLst>
                                    <p:cond delay="0"/>
                                  </p:stCondLst>
                                  <p:childTnLst>
                                    <p:animEffect transition="out" filter="circle(out)">
                                      <p:cBhvr>
                                        <p:cTn id="126" dur="1000"/>
                                        <p:tgtEl>
                                          <p:spTgt spid="5">
                                            <p:txEl>
                                              <p:pRg st="10" end="10"/>
                                            </p:txEl>
                                          </p:spTgt>
                                        </p:tgtEl>
                                      </p:cBhvr>
                                    </p:animEffect>
                                    <p:set>
                                      <p:cBhvr>
                                        <p:cTn id="127" dur="1" fill="hold">
                                          <p:stCondLst>
                                            <p:cond delay="999"/>
                                          </p:stCondLst>
                                        </p:cTn>
                                        <p:tgtEl>
                                          <p:spTgt spid="5">
                                            <p:txEl>
                                              <p:pRg st="10" end="10"/>
                                            </p:txEl>
                                          </p:spTgt>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6" presetClass="exit" presetSubtype="32" fill="hold" grpId="1" nodeType="clickEffect">
                                  <p:stCondLst>
                                    <p:cond delay="0"/>
                                  </p:stCondLst>
                                  <p:childTnLst>
                                    <p:animEffect transition="out" filter="circle(out)">
                                      <p:cBhvr>
                                        <p:cTn id="131" dur="1000"/>
                                        <p:tgtEl>
                                          <p:spTgt spid="5">
                                            <p:txEl>
                                              <p:pRg st="11" end="11"/>
                                            </p:txEl>
                                          </p:spTgt>
                                        </p:tgtEl>
                                      </p:cBhvr>
                                    </p:animEffect>
                                    <p:set>
                                      <p:cBhvr>
                                        <p:cTn id="132" dur="1" fill="hold">
                                          <p:stCondLst>
                                            <p:cond delay="999"/>
                                          </p:stCondLst>
                                        </p:cTn>
                                        <p:tgtEl>
                                          <p:spTgt spid="5">
                                            <p:txEl>
                                              <p:pRg st="11" end="11"/>
                                            </p:txEl>
                                          </p:spTgt>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6" presetClass="exit" presetSubtype="32" fill="hold" grpId="1" nodeType="clickEffect">
                                  <p:stCondLst>
                                    <p:cond delay="0"/>
                                  </p:stCondLst>
                                  <p:childTnLst>
                                    <p:animEffect transition="out" filter="circle(out)">
                                      <p:cBhvr>
                                        <p:cTn id="136" dur="1000"/>
                                        <p:tgtEl>
                                          <p:spTgt spid="5">
                                            <p:txEl>
                                              <p:pRg st="12" end="12"/>
                                            </p:txEl>
                                          </p:spTgt>
                                        </p:tgtEl>
                                      </p:cBhvr>
                                    </p:animEffect>
                                    <p:set>
                                      <p:cBhvr>
                                        <p:cTn id="137" dur="1" fill="hold">
                                          <p:stCondLst>
                                            <p:cond delay="999"/>
                                          </p:stCondLst>
                                        </p:cTn>
                                        <p:tgtEl>
                                          <p:spTgt spid="5">
                                            <p:txEl>
                                              <p:pRg st="12" end="12"/>
                                            </p:txEl>
                                          </p:spTgt>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6" presetClass="exit" presetSubtype="32" fill="hold" grpId="1" nodeType="clickEffect">
                                  <p:stCondLst>
                                    <p:cond delay="0"/>
                                  </p:stCondLst>
                                  <p:childTnLst>
                                    <p:animEffect transition="out" filter="circle(out)">
                                      <p:cBhvr>
                                        <p:cTn id="141" dur="1000"/>
                                        <p:tgtEl>
                                          <p:spTgt spid="5">
                                            <p:txEl>
                                              <p:pRg st="13" end="13"/>
                                            </p:txEl>
                                          </p:spTgt>
                                        </p:tgtEl>
                                      </p:cBhvr>
                                    </p:animEffect>
                                    <p:set>
                                      <p:cBhvr>
                                        <p:cTn id="142" dur="1" fill="hold">
                                          <p:stCondLst>
                                            <p:cond delay="999"/>
                                          </p:stCondLst>
                                        </p:cTn>
                                        <p:tgtEl>
                                          <p:spTgt spid="5">
                                            <p:txEl>
                                              <p:pRg st="13" end="1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5" grpId="1"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0E75C-D568-AC1D-7496-FAEC56F08B6F}"/>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52CF88A-04E1-1EF4-C5FA-20D87F922661}"/>
              </a:ext>
            </a:extLst>
          </p:cNvPr>
          <p:cNvSpPr>
            <a:spLocks noGrp="1"/>
          </p:cNvSpPr>
          <p:nvPr>
            <p:ph idx="1"/>
          </p:nvPr>
        </p:nvSpPr>
        <p:spPr>
          <a:xfrm>
            <a:off x="2128720" y="128470"/>
            <a:ext cx="6719020" cy="4886560"/>
          </a:xfrm>
        </p:spPr>
        <p:txBody>
          <a:bodyPr>
            <a:normAutofit fontScale="92500" lnSpcReduction="10000"/>
          </a:bodyPr>
          <a:lstStyle/>
          <a:p>
            <a:pPr marL="0" indent="0">
              <a:buNone/>
            </a:pPr>
            <a:r>
              <a:rPr lang="en-US" sz="1800" b="1" dirty="0">
                <a:latin typeface="inherit"/>
              </a:rPr>
              <a:t>MERUBAH NAMA KOLOM</a:t>
            </a:r>
          </a:p>
          <a:p>
            <a:pPr marL="0" indent="0">
              <a:buNone/>
            </a:pPr>
            <a:r>
              <a:rPr lang="nn-NO" sz="1800" dirty="0"/>
              <a:t>ALTER TABLE nama_tabel CHANGE kolom_lama kolom_baru TIPE DATA; </a:t>
            </a:r>
          </a:p>
          <a:p>
            <a:pPr marL="0" indent="0">
              <a:buNone/>
            </a:pPr>
            <a:r>
              <a:rPr lang="en-US" sz="1800" b="1" dirty="0">
                <a:latin typeface="inherit"/>
              </a:rPr>
              <a:t>MENAMBAHKAN PRIMARY KEY</a:t>
            </a:r>
          </a:p>
          <a:p>
            <a:pPr marL="0" indent="0">
              <a:buNone/>
            </a:pPr>
            <a:r>
              <a:rPr lang="en-US" sz="1800" dirty="0"/>
              <a:t>ALTER TABLE </a:t>
            </a:r>
            <a:r>
              <a:rPr lang="en-US" sz="1800" dirty="0" err="1"/>
              <a:t>nama_tabel</a:t>
            </a:r>
            <a:r>
              <a:rPr lang="en-US" sz="1800" dirty="0"/>
              <a:t> (enter) MODIFY </a:t>
            </a:r>
            <a:r>
              <a:rPr lang="en-US" sz="1800" dirty="0" err="1"/>
              <a:t>nama_kolom</a:t>
            </a:r>
            <a:r>
              <a:rPr lang="en-US" sz="1800" dirty="0"/>
              <a:t> INT NOT NULL AUTO_INCREMENT PRIMARY KEY;</a:t>
            </a:r>
            <a:endParaRPr lang="en-US" sz="1800" b="1" dirty="0">
              <a:latin typeface="inherit"/>
            </a:endParaRPr>
          </a:p>
          <a:p>
            <a:pPr marL="0" indent="0">
              <a:buNone/>
            </a:pPr>
            <a:r>
              <a:rPr lang="en-US" sz="1800" b="1" dirty="0">
                <a:latin typeface="inherit"/>
              </a:rPr>
              <a:t>MENAMPILKAN ENGINE YANG DIGUNAKAN</a:t>
            </a:r>
          </a:p>
          <a:p>
            <a:pPr marL="0" indent="0">
              <a:buNone/>
            </a:pPr>
            <a:r>
              <a:rPr lang="en-US" sz="1800" dirty="0"/>
              <a:t>SHOW CREATE TABLE </a:t>
            </a:r>
            <a:r>
              <a:rPr lang="en-US" sz="1800" dirty="0" err="1"/>
              <a:t>nama_tabel</a:t>
            </a:r>
            <a:r>
              <a:rPr lang="en-US" sz="1800" dirty="0"/>
              <a:t>; </a:t>
            </a:r>
          </a:p>
          <a:p>
            <a:pPr marL="0" indent="0">
              <a:buNone/>
            </a:pPr>
            <a:r>
              <a:rPr lang="en-US" sz="1800" b="1" dirty="0">
                <a:latin typeface="inherit"/>
              </a:rPr>
              <a:t>MENAMBAH KOLOM SETELAH KOLOM</a:t>
            </a:r>
          </a:p>
          <a:p>
            <a:pPr marL="0" indent="0">
              <a:buNone/>
            </a:pPr>
            <a:r>
              <a:rPr lang="en-US" sz="1800" dirty="0"/>
              <a:t>ALTER TABLE </a:t>
            </a:r>
            <a:r>
              <a:rPr lang="en-US" sz="1800" dirty="0" err="1"/>
              <a:t>nama_tabel</a:t>
            </a:r>
            <a:r>
              <a:rPr lang="en-US" sz="1800" dirty="0"/>
              <a:t> ADD </a:t>
            </a:r>
            <a:r>
              <a:rPr lang="en-US" sz="1800" dirty="0" err="1"/>
              <a:t>nama_kolom</a:t>
            </a:r>
            <a:r>
              <a:rPr lang="en-US" sz="1800" dirty="0"/>
              <a:t> TIPE DATA AFTER </a:t>
            </a:r>
            <a:r>
              <a:rPr lang="en-US" sz="1800" dirty="0" err="1"/>
              <a:t>nama_kolom_sebelumnya</a:t>
            </a:r>
            <a:r>
              <a:rPr lang="en-US" sz="1800" dirty="0"/>
              <a:t>; </a:t>
            </a:r>
          </a:p>
          <a:p>
            <a:pPr marL="0" indent="0">
              <a:buNone/>
            </a:pPr>
            <a:r>
              <a:rPr lang="en-US" sz="1800" b="1" dirty="0">
                <a:latin typeface="inherit"/>
              </a:rPr>
              <a:t>MEMBUAT INDEX</a:t>
            </a:r>
          </a:p>
          <a:p>
            <a:pPr marL="0" indent="0">
              <a:buNone/>
            </a:pPr>
            <a:r>
              <a:rPr lang="en-US" sz="1800" dirty="0"/>
              <a:t>CREATE INDEX </a:t>
            </a:r>
            <a:r>
              <a:rPr lang="en-US" sz="1800" dirty="0" err="1"/>
              <a:t>nama_index</a:t>
            </a:r>
            <a:r>
              <a:rPr lang="en-US" sz="1800" dirty="0"/>
              <a:t> ON </a:t>
            </a:r>
            <a:r>
              <a:rPr lang="en-US" sz="1800" dirty="0" err="1"/>
              <a:t>nama_tabel</a:t>
            </a:r>
            <a:r>
              <a:rPr lang="en-US" sz="1800" dirty="0"/>
              <a:t> (</a:t>
            </a:r>
            <a:r>
              <a:rPr lang="en-US" sz="1800" dirty="0" err="1"/>
              <a:t>kolom</a:t>
            </a:r>
            <a:r>
              <a:rPr lang="en-US" sz="1800" dirty="0"/>
              <a:t>); </a:t>
            </a:r>
          </a:p>
          <a:p>
            <a:pPr marL="0" indent="0">
              <a:buNone/>
            </a:pPr>
            <a:r>
              <a:rPr lang="nn-NO" sz="1800" b="1" dirty="0">
                <a:latin typeface="inherit"/>
              </a:rPr>
              <a:t>MENAMPILKAN INDEX</a:t>
            </a:r>
          </a:p>
          <a:p>
            <a:pPr marL="0" indent="0">
              <a:buNone/>
            </a:pPr>
            <a:r>
              <a:rPr lang="en-US" sz="1800" dirty="0"/>
              <a:t>SHOW INDEX FROM </a:t>
            </a:r>
            <a:r>
              <a:rPr lang="en-US" sz="1800" dirty="0" err="1"/>
              <a:t>nama_tabel</a:t>
            </a:r>
            <a:r>
              <a:rPr lang="en-US" sz="1800" dirty="0"/>
              <a:t>; </a:t>
            </a:r>
          </a:p>
          <a:p>
            <a:pPr marL="0" indent="0">
              <a:buNone/>
            </a:pPr>
            <a:r>
              <a:rPr lang="en-US" sz="1800" b="1" dirty="0">
                <a:latin typeface="inherit"/>
              </a:rPr>
              <a:t>MENGHAPUS INDEX</a:t>
            </a:r>
          </a:p>
          <a:p>
            <a:pPr marL="0" indent="0">
              <a:buNone/>
            </a:pPr>
            <a:r>
              <a:rPr lang="en-US" sz="1800" dirty="0"/>
              <a:t>DROP INDEX </a:t>
            </a:r>
            <a:r>
              <a:rPr lang="en-US" sz="1800" dirty="0" err="1"/>
              <a:t>nama_index</a:t>
            </a:r>
            <a:r>
              <a:rPr lang="en-US" sz="1800" dirty="0"/>
              <a:t> ON </a:t>
            </a:r>
            <a:r>
              <a:rPr lang="en-US" sz="1800" dirty="0" err="1"/>
              <a:t>nama_tabel</a:t>
            </a:r>
            <a:r>
              <a:rPr lang="en-US" sz="1800" dirty="0"/>
              <a:t>;</a:t>
            </a:r>
            <a:endParaRPr lang="en-US" sz="1800" b="1" dirty="0">
              <a:latin typeface="inherit"/>
            </a:endParaRPr>
          </a:p>
        </p:txBody>
      </p:sp>
    </p:spTree>
    <p:extLst>
      <p:ext uri="{BB962C8B-B14F-4D97-AF65-F5344CB8AC3E}">
        <p14:creationId xmlns:p14="http://schemas.microsoft.com/office/powerpoint/2010/main" val="297657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randombar(horizontal)">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62" dur="5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67" dur="500"/>
                                        <p:tgtEl>
                                          <p:spTgt spid="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xit" presetSubtype="32" fill="hold" grpId="1" nodeType="clickEffect">
                                  <p:stCondLst>
                                    <p:cond delay="0"/>
                                  </p:stCondLst>
                                  <p:childTnLst>
                                    <p:animEffect transition="out" filter="circle(out)">
                                      <p:cBhvr>
                                        <p:cTn id="71" dur="1000"/>
                                        <p:tgtEl>
                                          <p:spTgt spid="5">
                                            <p:txEl>
                                              <p:pRg st="0" end="0"/>
                                            </p:txEl>
                                          </p:spTgt>
                                        </p:tgtEl>
                                      </p:cBhvr>
                                    </p:animEffect>
                                    <p:set>
                                      <p:cBhvr>
                                        <p:cTn id="72" dur="1" fill="hold">
                                          <p:stCondLst>
                                            <p:cond delay="999"/>
                                          </p:stCondLst>
                                        </p:cTn>
                                        <p:tgtEl>
                                          <p:spTgt spid="5">
                                            <p:txEl>
                                              <p:pRg st="0" end="0"/>
                                            </p:txEl>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6" presetClass="exit" presetSubtype="32" fill="hold" grpId="1" nodeType="clickEffect">
                                  <p:stCondLst>
                                    <p:cond delay="0"/>
                                  </p:stCondLst>
                                  <p:childTnLst>
                                    <p:animEffect transition="out" filter="circle(out)">
                                      <p:cBhvr>
                                        <p:cTn id="76" dur="1000"/>
                                        <p:tgtEl>
                                          <p:spTgt spid="5">
                                            <p:txEl>
                                              <p:pRg st="1" end="1"/>
                                            </p:txEl>
                                          </p:spTgt>
                                        </p:tgtEl>
                                      </p:cBhvr>
                                    </p:animEffect>
                                    <p:set>
                                      <p:cBhvr>
                                        <p:cTn id="77" dur="1" fill="hold">
                                          <p:stCondLst>
                                            <p:cond delay="999"/>
                                          </p:stCondLst>
                                        </p:cTn>
                                        <p:tgtEl>
                                          <p:spTgt spid="5">
                                            <p:txEl>
                                              <p:pRg st="1" end="1"/>
                                            </p:txEl>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6" presetClass="exit" presetSubtype="32" fill="hold" grpId="1" nodeType="clickEffect">
                                  <p:stCondLst>
                                    <p:cond delay="0"/>
                                  </p:stCondLst>
                                  <p:childTnLst>
                                    <p:animEffect transition="out" filter="circle(out)">
                                      <p:cBhvr>
                                        <p:cTn id="81" dur="1000"/>
                                        <p:tgtEl>
                                          <p:spTgt spid="5">
                                            <p:txEl>
                                              <p:pRg st="2" end="2"/>
                                            </p:txEl>
                                          </p:spTgt>
                                        </p:tgtEl>
                                      </p:cBhvr>
                                    </p:animEffect>
                                    <p:set>
                                      <p:cBhvr>
                                        <p:cTn id="82" dur="1" fill="hold">
                                          <p:stCondLst>
                                            <p:cond delay="999"/>
                                          </p:stCondLst>
                                        </p:cTn>
                                        <p:tgtEl>
                                          <p:spTgt spid="5">
                                            <p:txEl>
                                              <p:pRg st="2" end="2"/>
                                            </p:txEl>
                                          </p:spTgt>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6" presetClass="exit" presetSubtype="32" fill="hold" grpId="1" nodeType="clickEffect">
                                  <p:stCondLst>
                                    <p:cond delay="0"/>
                                  </p:stCondLst>
                                  <p:childTnLst>
                                    <p:animEffect transition="out" filter="circle(out)">
                                      <p:cBhvr>
                                        <p:cTn id="86" dur="1000"/>
                                        <p:tgtEl>
                                          <p:spTgt spid="5">
                                            <p:txEl>
                                              <p:pRg st="3" end="3"/>
                                            </p:txEl>
                                          </p:spTgt>
                                        </p:tgtEl>
                                      </p:cBhvr>
                                    </p:animEffect>
                                    <p:set>
                                      <p:cBhvr>
                                        <p:cTn id="87" dur="1" fill="hold">
                                          <p:stCondLst>
                                            <p:cond delay="999"/>
                                          </p:stCondLst>
                                        </p:cTn>
                                        <p:tgtEl>
                                          <p:spTgt spid="5">
                                            <p:txEl>
                                              <p:pRg st="3" end="3"/>
                                            </p:txEl>
                                          </p:spTgt>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6" presetClass="exit" presetSubtype="32" fill="hold" grpId="1" nodeType="clickEffect">
                                  <p:stCondLst>
                                    <p:cond delay="0"/>
                                  </p:stCondLst>
                                  <p:childTnLst>
                                    <p:animEffect transition="out" filter="circle(out)">
                                      <p:cBhvr>
                                        <p:cTn id="91" dur="1000"/>
                                        <p:tgtEl>
                                          <p:spTgt spid="5">
                                            <p:txEl>
                                              <p:pRg st="4" end="4"/>
                                            </p:txEl>
                                          </p:spTgt>
                                        </p:tgtEl>
                                      </p:cBhvr>
                                    </p:animEffect>
                                    <p:set>
                                      <p:cBhvr>
                                        <p:cTn id="92" dur="1" fill="hold">
                                          <p:stCondLst>
                                            <p:cond delay="999"/>
                                          </p:stCondLst>
                                        </p:cTn>
                                        <p:tgtEl>
                                          <p:spTgt spid="5">
                                            <p:txEl>
                                              <p:pRg st="4" end="4"/>
                                            </p:txEl>
                                          </p:spTgt>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6" presetClass="exit" presetSubtype="32" fill="hold" grpId="1" nodeType="clickEffect">
                                  <p:stCondLst>
                                    <p:cond delay="0"/>
                                  </p:stCondLst>
                                  <p:childTnLst>
                                    <p:animEffect transition="out" filter="circle(out)">
                                      <p:cBhvr>
                                        <p:cTn id="96" dur="1000"/>
                                        <p:tgtEl>
                                          <p:spTgt spid="5">
                                            <p:txEl>
                                              <p:pRg st="5" end="5"/>
                                            </p:txEl>
                                          </p:spTgt>
                                        </p:tgtEl>
                                      </p:cBhvr>
                                    </p:animEffect>
                                    <p:set>
                                      <p:cBhvr>
                                        <p:cTn id="97" dur="1" fill="hold">
                                          <p:stCondLst>
                                            <p:cond delay="999"/>
                                          </p:stCondLst>
                                        </p:cTn>
                                        <p:tgtEl>
                                          <p:spTgt spid="5">
                                            <p:txEl>
                                              <p:pRg st="5" end="5"/>
                                            </p:txEl>
                                          </p:spTgt>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6" presetClass="exit" presetSubtype="32" fill="hold" grpId="1" nodeType="clickEffect">
                                  <p:stCondLst>
                                    <p:cond delay="0"/>
                                  </p:stCondLst>
                                  <p:childTnLst>
                                    <p:animEffect transition="out" filter="circle(out)">
                                      <p:cBhvr>
                                        <p:cTn id="101" dur="1000"/>
                                        <p:tgtEl>
                                          <p:spTgt spid="5">
                                            <p:txEl>
                                              <p:pRg st="6" end="6"/>
                                            </p:txEl>
                                          </p:spTgt>
                                        </p:tgtEl>
                                      </p:cBhvr>
                                    </p:animEffect>
                                    <p:set>
                                      <p:cBhvr>
                                        <p:cTn id="102" dur="1" fill="hold">
                                          <p:stCondLst>
                                            <p:cond delay="999"/>
                                          </p:stCondLst>
                                        </p:cTn>
                                        <p:tgtEl>
                                          <p:spTgt spid="5">
                                            <p:txEl>
                                              <p:pRg st="6" end="6"/>
                                            </p:txEl>
                                          </p:spTgt>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6" presetClass="exit" presetSubtype="32" fill="hold" grpId="1" nodeType="clickEffect">
                                  <p:stCondLst>
                                    <p:cond delay="0"/>
                                  </p:stCondLst>
                                  <p:childTnLst>
                                    <p:animEffect transition="out" filter="circle(out)">
                                      <p:cBhvr>
                                        <p:cTn id="106" dur="1000"/>
                                        <p:tgtEl>
                                          <p:spTgt spid="5">
                                            <p:txEl>
                                              <p:pRg st="7" end="7"/>
                                            </p:txEl>
                                          </p:spTgt>
                                        </p:tgtEl>
                                      </p:cBhvr>
                                    </p:animEffect>
                                    <p:set>
                                      <p:cBhvr>
                                        <p:cTn id="107" dur="1" fill="hold">
                                          <p:stCondLst>
                                            <p:cond delay="999"/>
                                          </p:stCondLst>
                                        </p:cTn>
                                        <p:tgtEl>
                                          <p:spTgt spid="5">
                                            <p:txEl>
                                              <p:pRg st="7" end="7"/>
                                            </p:txEl>
                                          </p:spTgt>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6" presetClass="exit" presetSubtype="32" fill="hold" grpId="1" nodeType="clickEffect">
                                  <p:stCondLst>
                                    <p:cond delay="0"/>
                                  </p:stCondLst>
                                  <p:childTnLst>
                                    <p:animEffect transition="out" filter="circle(out)">
                                      <p:cBhvr>
                                        <p:cTn id="111" dur="1000"/>
                                        <p:tgtEl>
                                          <p:spTgt spid="5">
                                            <p:txEl>
                                              <p:pRg st="8" end="8"/>
                                            </p:txEl>
                                          </p:spTgt>
                                        </p:tgtEl>
                                      </p:cBhvr>
                                    </p:animEffect>
                                    <p:set>
                                      <p:cBhvr>
                                        <p:cTn id="112" dur="1" fill="hold">
                                          <p:stCondLst>
                                            <p:cond delay="999"/>
                                          </p:stCondLst>
                                        </p:cTn>
                                        <p:tgtEl>
                                          <p:spTgt spid="5">
                                            <p:txEl>
                                              <p:pRg st="8" end="8"/>
                                            </p:txEl>
                                          </p:spTgt>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xit" presetSubtype="32" fill="hold" grpId="1" nodeType="clickEffect">
                                  <p:stCondLst>
                                    <p:cond delay="0"/>
                                  </p:stCondLst>
                                  <p:childTnLst>
                                    <p:animEffect transition="out" filter="circle(out)">
                                      <p:cBhvr>
                                        <p:cTn id="116" dur="1000"/>
                                        <p:tgtEl>
                                          <p:spTgt spid="5">
                                            <p:txEl>
                                              <p:pRg st="9" end="9"/>
                                            </p:txEl>
                                          </p:spTgt>
                                        </p:tgtEl>
                                      </p:cBhvr>
                                    </p:animEffect>
                                    <p:set>
                                      <p:cBhvr>
                                        <p:cTn id="117" dur="1" fill="hold">
                                          <p:stCondLst>
                                            <p:cond delay="999"/>
                                          </p:stCondLst>
                                        </p:cTn>
                                        <p:tgtEl>
                                          <p:spTgt spid="5">
                                            <p:txEl>
                                              <p:pRg st="9" end="9"/>
                                            </p:txEl>
                                          </p:spTgt>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6" presetClass="exit" presetSubtype="32" fill="hold" grpId="1" nodeType="clickEffect">
                                  <p:stCondLst>
                                    <p:cond delay="0"/>
                                  </p:stCondLst>
                                  <p:childTnLst>
                                    <p:animEffect transition="out" filter="circle(out)">
                                      <p:cBhvr>
                                        <p:cTn id="121" dur="1000"/>
                                        <p:tgtEl>
                                          <p:spTgt spid="5">
                                            <p:txEl>
                                              <p:pRg st="10" end="10"/>
                                            </p:txEl>
                                          </p:spTgt>
                                        </p:tgtEl>
                                      </p:cBhvr>
                                    </p:animEffect>
                                    <p:set>
                                      <p:cBhvr>
                                        <p:cTn id="122" dur="1" fill="hold">
                                          <p:stCondLst>
                                            <p:cond delay="999"/>
                                          </p:stCondLst>
                                        </p:cTn>
                                        <p:tgtEl>
                                          <p:spTgt spid="5">
                                            <p:txEl>
                                              <p:pRg st="10" end="10"/>
                                            </p:txEl>
                                          </p:spTgt>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6" presetClass="exit" presetSubtype="32" fill="hold" grpId="1" nodeType="clickEffect">
                                  <p:stCondLst>
                                    <p:cond delay="0"/>
                                  </p:stCondLst>
                                  <p:childTnLst>
                                    <p:animEffect transition="out" filter="circle(out)">
                                      <p:cBhvr>
                                        <p:cTn id="126" dur="1000"/>
                                        <p:tgtEl>
                                          <p:spTgt spid="5">
                                            <p:txEl>
                                              <p:pRg st="11" end="11"/>
                                            </p:txEl>
                                          </p:spTgt>
                                        </p:tgtEl>
                                      </p:cBhvr>
                                    </p:animEffect>
                                    <p:set>
                                      <p:cBhvr>
                                        <p:cTn id="127" dur="1" fill="hold">
                                          <p:stCondLst>
                                            <p:cond delay="999"/>
                                          </p:stCondLst>
                                        </p:cTn>
                                        <p:tgtEl>
                                          <p:spTgt spid="5">
                                            <p:txEl>
                                              <p:pRg st="11" end="11"/>
                                            </p:txEl>
                                          </p:spTgt>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6" presetClass="exit" presetSubtype="32" fill="hold" grpId="1" nodeType="clickEffect">
                                  <p:stCondLst>
                                    <p:cond delay="0"/>
                                  </p:stCondLst>
                                  <p:childTnLst>
                                    <p:animEffect transition="out" filter="circle(out)">
                                      <p:cBhvr>
                                        <p:cTn id="131" dur="1000"/>
                                        <p:tgtEl>
                                          <p:spTgt spid="5">
                                            <p:txEl>
                                              <p:pRg st="12" end="12"/>
                                            </p:txEl>
                                          </p:spTgt>
                                        </p:tgtEl>
                                      </p:cBhvr>
                                    </p:animEffect>
                                    <p:set>
                                      <p:cBhvr>
                                        <p:cTn id="132" dur="1" fill="hold">
                                          <p:stCondLst>
                                            <p:cond delay="999"/>
                                          </p:stCondLst>
                                        </p:cTn>
                                        <p:tgtEl>
                                          <p:spTgt spid="5">
                                            <p:txEl>
                                              <p:pRg st="12" end="1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5" grpId="1"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C8984-0A35-7486-F1E4-0F1DA12791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CAEE44-2F04-F18A-0679-20A82D5F78AE}"/>
              </a:ext>
            </a:extLst>
          </p:cNvPr>
          <p:cNvSpPr>
            <a:spLocks noGrp="1"/>
          </p:cNvSpPr>
          <p:nvPr>
            <p:ph type="title"/>
          </p:nvPr>
        </p:nvSpPr>
        <p:spPr/>
        <p:txBody>
          <a:bodyPr>
            <a:normAutofit fontScale="90000"/>
          </a:bodyPr>
          <a:lstStyle/>
          <a:p>
            <a:r>
              <a:rPr lang="en-US" dirty="0"/>
              <a:t>DML (Data Manipulation Language)</a:t>
            </a:r>
          </a:p>
        </p:txBody>
      </p:sp>
      <p:sp>
        <p:nvSpPr>
          <p:cNvPr id="5" name="Content Placeholder 4">
            <a:extLst>
              <a:ext uri="{FF2B5EF4-FFF2-40B4-BE49-F238E27FC236}">
                <a16:creationId xmlns:a16="http://schemas.microsoft.com/office/drawing/2014/main" id="{802D235C-F71E-AF6A-8C59-EBE4420AE8B1}"/>
              </a:ext>
            </a:extLst>
          </p:cNvPr>
          <p:cNvSpPr>
            <a:spLocks noGrp="1"/>
          </p:cNvSpPr>
          <p:nvPr>
            <p:ph idx="1"/>
          </p:nvPr>
        </p:nvSpPr>
        <p:spPr>
          <a:xfrm>
            <a:off x="143555" y="1502815"/>
            <a:ext cx="8704185" cy="3793389"/>
          </a:xfrm>
        </p:spPr>
        <p:txBody>
          <a:bodyPr>
            <a:normAutofit fontScale="92500" lnSpcReduction="20000"/>
          </a:bodyPr>
          <a:lstStyle/>
          <a:p>
            <a:pPr marL="0" indent="0" fontAlgn="base">
              <a:spcBef>
                <a:spcPts val="0"/>
              </a:spcBef>
              <a:buNone/>
            </a:pPr>
            <a:r>
              <a:rPr lang="en-US" sz="1800" b="1" i="0" dirty="0">
                <a:effectLst/>
                <a:latin typeface="inherit"/>
              </a:rPr>
              <a:t>INSERT SEMUA KOLOM</a:t>
            </a:r>
          </a:p>
          <a:p>
            <a:pPr marL="0" indent="0" fontAlgn="base">
              <a:spcBef>
                <a:spcPts val="0"/>
              </a:spcBef>
              <a:buNone/>
            </a:pPr>
            <a:r>
              <a:rPr lang="en-US" sz="1800" dirty="0"/>
              <a:t>INSERT INTO </a:t>
            </a:r>
            <a:r>
              <a:rPr lang="en-US" sz="1800" dirty="0" err="1"/>
              <a:t>nama_tabel</a:t>
            </a:r>
            <a:r>
              <a:rPr lang="en-US" sz="1800" dirty="0"/>
              <a:t> VALUES (</a:t>
            </a:r>
            <a:r>
              <a:rPr lang="en-US" sz="1800" dirty="0" err="1"/>
              <a:t>kolom</a:t>
            </a:r>
            <a:r>
              <a:rPr lang="en-US" sz="1800" dirty="0"/>
              <a:t>, </a:t>
            </a:r>
            <a:r>
              <a:rPr lang="en-US" sz="1800" dirty="0" err="1"/>
              <a:t>kolom</a:t>
            </a:r>
            <a:r>
              <a:rPr lang="en-US" sz="1800" dirty="0"/>
              <a:t>, </a:t>
            </a:r>
            <a:r>
              <a:rPr lang="en-US" sz="1800" dirty="0" err="1"/>
              <a:t>semua_kolom</a:t>
            </a:r>
            <a:r>
              <a:rPr lang="en-US" sz="1800" dirty="0"/>
              <a:t>);</a:t>
            </a:r>
          </a:p>
          <a:p>
            <a:pPr marL="0" indent="0" fontAlgn="base">
              <a:spcBef>
                <a:spcPts val="0"/>
              </a:spcBef>
              <a:buNone/>
            </a:pPr>
            <a:r>
              <a:rPr lang="en-US" sz="1800" dirty="0" err="1">
                <a:latin typeface="inherit"/>
              </a:rPr>
              <a:t>Untuk</a:t>
            </a:r>
            <a:r>
              <a:rPr lang="en-US" sz="1800" dirty="0">
                <a:latin typeface="inherit"/>
              </a:rPr>
              <a:t> </a:t>
            </a:r>
            <a:r>
              <a:rPr lang="en-US" sz="1800" dirty="0" err="1">
                <a:latin typeface="inherit"/>
              </a:rPr>
              <a:t>Memeriksa</a:t>
            </a:r>
            <a:r>
              <a:rPr lang="en-US" sz="1800" dirty="0">
                <a:latin typeface="inherit"/>
              </a:rPr>
              <a:t> Data Yang Di Insert:</a:t>
            </a:r>
          </a:p>
          <a:p>
            <a:pPr marL="0" indent="0" fontAlgn="base">
              <a:spcBef>
                <a:spcPts val="0"/>
              </a:spcBef>
              <a:buNone/>
            </a:pPr>
            <a:r>
              <a:rPr lang="en-US" sz="1800" dirty="0"/>
              <a:t>SELECT * FROM </a:t>
            </a:r>
            <a:r>
              <a:rPr lang="en-US" sz="1800" dirty="0" err="1"/>
              <a:t>nama_tabel</a:t>
            </a:r>
            <a:r>
              <a:rPr lang="en-US" sz="1800" dirty="0"/>
              <a:t>;</a:t>
            </a:r>
          </a:p>
          <a:p>
            <a:pPr marL="0" indent="0" fontAlgn="base">
              <a:spcBef>
                <a:spcPts val="0"/>
              </a:spcBef>
              <a:buNone/>
            </a:pPr>
            <a:r>
              <a:rPr lang="en-US" sz="1800" b="1" dirty="0">
                <a:latin typeface="inherit"/>
              </a:rPr>
              <a:t>INSERT SEBAGIAN KOLOM</a:t>
            </a:r>
          </a:p>
          <a:p>
            <a:pPr marL="0" indent="0" fontAlgn="base">
              <a:spcBef>
                <a:spcPts val="0"/>
              </a:spcBef>
              <a:buNone/>
            </a:pPr>
            <a:r>
              <a:rPr lang="en-US" sz="1800" dirty="0"/>
              <a:t>INSERT INTO </a:t>
            </a:r>
            <a:r>
              <a:rPr lang="en-US" sz="1800" dirty="0" err="1"/>
              <a:t>nama_tabel</a:t>
            </a:r>
            <a:r>
              <a:rPr lang="en-US" sz="1800" dirty="0"/>
              <a:t> (</a:t>
            </a:r>
            <a:r>
              <a:rPr lang="en-US" sz="1800" dirty="0" err="1"/>
              <a:t>kolom_yang_disebut</a:t>
            </a:r>
            <a:r>
              <a:rPr lang="en-US" sz="1800" dirty="0"/>
              <a:t>) VALUES (</a:t>
            </a:r>
            <a:r>
              <a:rPr lang="en-US" sz="1800" dirty="0" err="1"/>
              <a:t>isi_untuk_semua_kolom_yang_disebut</a:t>
            </a:r>
            <a:r>
              <a:rPr lang="en-US" sz="1800" dirty="0"/>
              <a:t>);</a:t>
            </a:r>
          </a:p>
          <a:p>
            <a:pPr marL="0" indent="0" fontAlgn="base">
              <a:spcBef>
                <a:spcPts val="0"/>
              </a:spcBef>
              <a:buNone/>
            </a:pPr>
            <a:r>
              <a:rPr lang="en-US" sz="1800" b="1" i="0" dirty="0">
                <a:effectLst/>
                <a:latin typeface="inherit"/>
              </a:rPr>
              <a:t>DELETE SEBAGIAN RECORD (BARIS DATA)</a:t>
            </a:r>
          </a:p>
          <a:p>
            <a:pPr marL="0" indent="0" fontAlgn="base">
              <a:spcBef>
                <a:spcPts val="0"/>
              </a:spcBef>
              <a:buNone/>
            </a:pPr>
            <a:r>
              <a:rPr lang="nn-NO" sz="1800" dirty="0"/>
              <a:t>DELETE FROM nama_tabel WHERE baris_yang_akan_dihapus;</a:t>
            </a:r>
          </a:p>
          <a:p>
            <a:pPr marL="0" indent="0" fontAlgn="base">
              <a:spcBef>
                <a:spcPts val="0"/>
              </a:spcBef>
              <a:buNone/>
            </a:pPr>
            <a:r>
              <a:rPr lang="nn-NO" sz="1800" b="1" i="0" dirty="0">
                <a:effectLst/>
                <a:latin typeface="inherit"/>
              </a:rPr>
              <a:t>DELETE SEMUA RECORD</a:t>
            </a:r>
          </a:p>
          <a:p>
            <a:pPr marL="0" indent="0" fontAlgn="base">
              <a:spcBef>
                <a:spcPts val="0"/>
              </a:spcBef>
              <a:buNone/>
            </a:pPr>
            <a:r>
              <a:rPr lang="en-US" sz="1800" dirty="0"/>
              <a:t>DELETE FROM </a:t>
            </a:r>
            <a:r>
              <a:rPr lang="en-US" sz="1800" dirty="0" err="1"/>
              <a:t>nama_tabel</a:t>
            </a:r>
            <a:r>
              <a:rPr lang="en-US" sz="1800" dirty="0"/>
              <a:t>;</a:t>
            </a:r>
          </a:p>
          <a:p>
            <a:pPr marL="0" indent="0" fontAlgn="base">
              <a:spcBef>
                <a:spcPts val="0"/>
              </a:spcBef>
              <a:buNone/>
            </a:pPr>
            <a:r>
              <a:rPr lang="en-US" sz="1800" b="1" i="0" dirty="0">
                <a:effectLst/>
                <a:latin typeface="inherit"/>
              </a:rPr>
              <a:t>UPDATE SEBAGIAN RECORD</a:t>
            </a:r>
          </a:p>
          <a:p>
            <a:pPr marL="0" indent="0" fontAlgn="base">
              <a:spcBef>
                <a:spcPts val="0"/>
              </a:spcBef>
              <a:buNone/>
            </a:pPr>
            <a:r>
              <a:rPr lang="en-US" sz="1800" dirty="0"/>
              <a:t>UPDATE </a:t>
            </a:r>
            <a:r>
              <a:rPr lang="en-US" sz="1800" dirty="0" err="1"/>
              <a:t>nama_tabel</a:t>
            </a:r>
            <a:r>
              <a:rPr lang="en-US" sz="1800" dirty="0"/>
              <a:t> SET </a:t>
            </a:r>
            <a:r>
              <a:rPr lang="en-US" sz="1800" dirty="0" err="1"/>
              <a:t>nama_kolom</a:t>
            </a:r>
            <a:r>
              <a:rPr lang="en-US" sz="1800" dirty="0"/>
              <a:t>=</a:t>
            </a:r>
            <a:r>
              <a:rPr lang="en-US" sz="1800" dirty="0" err="1"/>
              <a:t>isi_kolom</a:t>
            </a:r>
            <a:r>
              <a:rPr lang="en-US" sz="1800" dirty="0"/>
              <a:t> WHERE </a:t>
            </a:r>
            <a:r>
              <a:rPr lang="en-US" sz="1800" dirty="0" err="1"/>
              <a:t>nama_kolom</a:t>
            </a:r>
            <a:r>
              <a:rPr lang="en-US" sz="1800" dirty="0"/>
              <a:t>=</a:t>
            </a:r>
            <a:r>
              <a:rPr lang="en-US" sz="1800" dirty="0" err="1"/>
              <a:t>baris_yang_dipilih_untuk_diubah</a:t>
            </a:r>
            <a:r>
              <a:rPr lang="en-US" sz="1800" dirty="0"/>
              <a:t>;</a:t>
            </a:r>
          </a:p>
          <a:p>
            <a:pPr marL="0" indent="0">
              <a:buNone/>
            </a:pPr>
            <a:r>
              <a:rPr lang="en-US" sz="1800" b="1" dirty="0">
                <a:latin typeface="inherit"/>
              </a:rPr>
              <a:t>UPDATE SEMUA RECORD</a:t>
            </a:r>
          </a:p>
          <a:p>
            <a:pPr marL="0" indent="0">
              <a:buNone/>
            </a:pPr>
            <a:r>
              <a:rPr lang="nn-NO" sz="1800" dirty="0"/>
              <a:t>UPDATE nama_tabel SET nama_kolom=isi_kolom; </a:t>
            </a:r>
          </a:p>
          <a:p>
            <a:pPr marL="0" indent="0" fontAlgn="base">
              <a:spcBef>
                <a:spcPts val="0"/>
              </a:spcBef>
              <a:buNone/>
            </a:pPr>
            <a:endParaRPr lang="en-US" sz="1800" b="1" i="0" dirty="0">
              <a:effectLst/>
              <a:latin typeface="inherit"/>
            </a:endParaRPr>
          </a:p>
        </p:txBody>
      </p:sp>
    </p:spTree>
    <p:extLst>
      <p:ext uri="{BB962C8B-B14F-4D97-AF65-F5344CB8AC3E}">
        <p14:creationId xmlns:p14="http://schemas.microsoft.com/office/powerpoint/2010/main" val="105119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1000"/>
                                        <p:tgtEl>
                                          <p:spTgt spid="5">
                                            <p:txEl>
                                              <p:pRg st="1" end="1"/>
                                            </p:txEl>
                                          </p:spTgt>
                                        </p:tgtEl>
                                      </p:cBhvr>
                                    </p:animEffect>
                                    <p:anim calcmode="lin" valueType="num">
                                      <p:cBhvr>
                                        <p:cTn id="1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1000"/>
                                        <p:tgtEl>
                                          <p:spTgt spid="5">
                                            <p:txEl>
                                              <p:pRg st="3" end="3"/>
                                            </p:txEl>
                                          </p:spTgt>
                                        </p:tgtEl>
                                      </p:cBhvr>
                                    </p:animEffect>
                                    <p:anim calcmode="lin" valueType="num">
                                      <p:cBhvr>
                                        <p:cTn id="3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fade">
                                      <p:cBhvr>
                                        <p:cTn id="39" dur="1000"/>
                                        <p:tgtEl>
                                          <p:spTgt spid="5">
                                            <p:txEl>
                                              <p:pRg st="4" end="4"/>
                                            </p:txEl>
                                          </p:spTgt>
                                        </p:tgtEl>
                                      </p:cBhvr>
                                    </p:animEffect>
                                    <p:anim calcmode="lin" valueType="num">
                                      <p:cBhvr>
                                        <p:cTn id="4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animEffect transition="in" filter="fade">
                                      <p:cBhvr>
                                        <p:cTn id="46" dur="1000"/>
                                        <p:tgtEl>
                                          <p:spTgt spid="5">
                                            <p:txEl>
                                              <p:pRg st="5" end="5"/>
                                            </p:txEl>
                                          </p:spTgt>
                                        </p:tgtEl>
                                      </p:cBhvr>
                                    </p:animEffect>
                                    <p:anim calcmode="lin" valueType="num">
                                      <p:cBhvr>
                                        <p:cTn id="4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5">
                                            <p:txEl>
                                              <p:pRg st="6" end="6"/>
                                            </p:txEl>
                                          </p:spTgt>
                                        </p:tgtEl>
                                        <p:attrNameLst>
                                          <p:attrName>style.visibility</p:attrName>
                                        </p:attrNameLst>
                                      </p:cBhvr>
                                      <p:to>
                                        <p:strVal val="visible"/>
                                      </p:to>
                                    </p:set>
                                    <p:animEffect transition="in" filter="fade">
                                      <p:cBhvr>
                                        <p:cTn id="53" dur="1000"/>
                                        <p:tgtEl>
                                          <p:spTgt spid="5">
                                            <p:txEl>
                                              <p:pRg st="6" end="6"/>
                                            </p:txEl>
                                          </p:spTgt>
                                        </p:tgtEl>
                                      </p:cBhvr>
                                    </p:animEffect>
                                    <p:anim calcmode="lin" valueType="num">
                                      <p:cBhvr>
                                        <p:cTn id="5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5">
                                            <p:txEl>
                                              <p:pRg st="7" end="7"/>
                                            </p:txEl>
                                          </p:spTgt>
                                        </p:tgtEl>
                                        <p:attrNameLst>
                                          <p:attrName>style.visibility</p:attrName>
                                        </p:attrNameLst>
                                      </p:cBhvr>
                                      <p:to>
                                        <p:strVal val="visible"/>
                                      </p:to>
                                    </p:set>
                                    <p:animEffect transition="in" filter="fade">
                                      <p:cBhvr>
                                        <p:cTn id="60" dur="1000"/>
                                        <p:tgtEl>
                                          <p:spTgt spid="5">
                                            <p:txEl>
                                              <p:pRg st="7" end="7"/>
                                            </p:txEl>
                                          </p:spTgt>
                                        </p:tgtEl>
                                      </p:cBhvr>
                                    </p:animEffect>
                                    <p:anim calcmode="lin" valueType="num">
                                      <p:cBhvr>
                                        <p:cTn id="61"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2"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
                                            <p:txEl>
                                              <p:pRg st="8" end="8"/>
                                            </p:txEl>
                                          </p:spTgt>
                                        </p:tgtEl>
                                        <p:attrNameLst>
                                          <p:attrName>style.visibility</p:attrName>
                                        </p:attrNameLst>
                                      </p:cBhvr>
                                      <p:to>
                                        <p:strVal val="visible"/>
                                      </p:to>
                                    </p:set>
                                    <p:animEffect transition="in" filter="fade">
                                      <p:cBhvr>
                                        <p:cTn id="67" dur="1000"/>
                                        <p:tgtEl>
                                          <p:spTgt spid="5">
                                            <p:txEl>
                                              <p:pRg st="8" end="8"/>
                                            </p:txEl>
                                          </p:spTgt>
                                        </p:tgtEl>
                                      </p:cBhvr>
                                    </p:animEffect>
                                    <p:anim calcmode="lin" valueType="num">
                                      <p:cBhvr>
                                        <p:cTn id="6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69"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5">
                                            <p:txEl>
                                              <p:pRg st="9" end="9"/>
                                            </p:txEl>
                                          </p:spTgt>
                                        </p:tgtEl>
                                        <p:attrNameLst>
                                          <p:attrName>style.visibility</p:attrName>
                                        </p:attrNameLst>
                                      </p:cBhvr>
                                      <p:to>
                                        <p:strVal val="visible"/>
                                      </p:to>
                                    </p:set>
                                    <p:animEffect transition="in" filter="fade">
                                      <p:cBhvr>
                                        <p:cTn id="74" dur="1000"/>
                                        <p:tgtEl>
                                          <p:spTgt spid="5">
                                            <p:txEl>
                                              <p:pRg st="9" end="9"/>
                                            </p:txEl>
                                          </p:spTgt>
                                        </p:tgtEl>
                                      </p:cBhvr>
                                    </p:animEffect>
                                    <p:anim calcmode="lin" valueType="num">
                                      <p:cBhvr>
                                        <p:cTn id="75"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76"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5">
                                            <p:txEl>
                                              <p:pRg st="10" end="10"/>
                                            </p:txEl>
                                          </p:spTgt>
                                        </p:tgtEl>
                                        <p:attrNameLst>
                                          <p:attrName>style.visibility</p:attrName>
                                        </p:attrNameLst>
                                      </p:cBhvr>
                                      <p:to>
                                        <p:strVal val="visible"/>
                                      </p:to>
                                    </p:set>
                                    <p:animEffect transition="in" filter="fade">
                                      <p:cBhvr>
                                        <p:cTn id="81" dur="1000"/>
                                        <p:tgtEl>
                                          <p:spTgt spid="5">
                                            <p:txEl>
                                              <p:pRg st="10" end="10"/>
                                            </p:txEl>
                                          </p:spTgt>
                                        </p:tgtEl>
                                      </p:cBhvr>
                                    </p:animEffect>
                                    <p:anim calcmode="lin" valueType="num">
                                      <p:cBhvr>
                                        <p:cTn id="82"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83"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5">
                                            <p:txEl>
                                              <p:pRg st="11" end="11"/>
                                            </p:txEl>
                                          </p:spTgt>
                                        </p:tgtEl>
                                        <p:attrNameLst>
                                          <p:attrName>style.visibility</p:attrName>
                                        </p:attrNameLst>
                                      </p:cBhvr>
                                      <p:to>
                                        <p:strVal val="visible"/>
                                      </p:to>
                                    </p:set>
                                    <p:animEffect transition="in" filter="fade">
                                      <p:cBhvr>
                                        <p:cTn id="88" dur="1000"/>
                                        <p:tgtEl>
                                          <p:spTgt spid="5">
                                            <p:txEl>
                                              <p:pRg st="11" end="11"/>
                                            </p:txEl>
                                          </p:spTgt>
                                        </p:tgtEl>
                                      </p:cBhvr>
                                    </p:animEffect>
                                    <p:anim calcmode="lin" valueType="num">
                                      <p:cBhvr>
                                        <p:cTn id="89"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90"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5">
                                            <p:txEl>
                                              <p:pRg st="12" end="12"/>
                                            </p:txEl>
                                          </p:spTgt>
                                        </p:tgtEl>
                                        <p:attrNameLst>
                                          <p:attrName>style.visibility</p:attrName>
                                        </p:attrNameLst>
                                      </p:cBhvr>
                                      <p:to>
                                        <p:strVal val="visible"/>
                                      </p:to>
                                    </p:set>
                                    <p:animEffect transition="in" filter="fade">
                                      <p:cBhvr>
                                        <p:cTn id="95" dur="1000"/>
                                        <p:tgtEl>
                                          <p:spTgt spid="5">
                                            <p:txEl>
                                              <p:pRg st="12" end="12"/>
                                            </p:txEl>
                                          </p:spTgt>
                                        </p:tgtEl>
                                      </p:cBhvr>
                                    </p:animEffect>
                                    <p:anim calcmode="lin" valueType="num">
                                      <p:cBhvr>
                                        <p:cTn id="96"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97"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5">
                                            <p:txEl>
                                              <p:pRg st="13" end="13"/>
                                            </p:txEl>
                                          </p:spTgt>
                                        </p:tgtEl>
                                        <p:attrNameLst>
                                          <p:attrName>style.visibility</p:attrName>
                                        </p:attrNameLst>
                                      </p:cBhvr>
                                      <p:to>
                                        <p:strVal val="visible"/>
                                      </p:to>
                                    </p:set>
                                    <p:animEffect transition="in" filter="fade">
                                      <p:cBhvr>
                                        <p:cTn id="102" dur="1000"/>
                                        <p:tgtEl>
                                          <p:spTgt spid="5">
                                            <p:txEl>
                                              <p:pRg st="13" end="13"/>
                                            </p:txEl>
                                          </p:spTgt>
                                        </p:tgtEl>
                                      </p:cBhvr>
                                    </p:animEffect>
                                    <p:anim calcmode="lin" valueType="num">
                                      <p:cBhvr>
                                        <p:cTn id="103"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104" dur="10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53" presetClass="exit" presetSubtype="32" fill="hold" grpId="1" nodeType="clickEffect">
                                  <p:stCondLst>
                                    <p:cond delay="0"/>
                                  </p:stCondLst>
                                  <p:childTnLst>
                                    <p:anim calcmode="lin" valueType="num">
                                      <p:cBhvr>
                                        <p:cTn id="108" dur="750"/>
                                        <p:tgtEl>
                                          <p:spTgt spid="2"/>
                                        </p:tgtEl>
                                        <p:attrNameLst>
                                          <p:attrName>ppt_w</p:attrName>
                                        </p:attrNameLst>
                                      </p:cBhvr>
                                      <p:tavLst>
                                        <p:tav tm="0">
                                          <p:val>
                                            <p:strVal val="ppt_w"/>
                                          </p:val>
                                        </p:tav>
                                        <p:tav tm="100000">
                                          <p:val>
                                            <p:fltVal val="0"/>
                                          </p:val>
                                        </p:tav>
                                      </p:tavLst>
                                    </p:anim>
                                    <p:anim calcmode="lin" valueType="num">
                                      <p:cBhvr>
                                        <p:cTn id="109" dur="750"/>
                                        <p:tgtEl>
                                          <p:spTgt spid="2"/>
                                        </p:tgtEl>
                                        <p:attrNameLst>
                                          <p:attrName>ppt_h</p:attrName>
                                        </p:attrNameLst>
                                      </p:cBhvr>
                                      <p:tavLst>
                                        <p:tav tm="0">
                                          <p:val>
                                            <p:strVal val="ppt_h"/>
                                          </p:val>
                                        </p:tav>
                                        <p:tav tm="100000">
                                          <p:val>
                                            <p:fltVal val="0"/>
                                          </p:val>
                                        </p:tav>
                                      </p:tavLst>
                                    </p:anim>
                                    <p:animEffect transition="out" filter="fade">
                                      <p:cBhvr>
                                        <p:cTn id="110" dur="750"/>
                                        <p:tgtEl>
                                          <p:spTgt spid="2"/>
                                        </p:tgtEl>
                                      </p:cBhvr>
                                    </p:animEffect>
                                    <p:set>
                                      <p:cBhvr>
                                        <p:cTn id="111" dur="1" fill="hold">
                                          <p:stCondLst>
                                            <p:cond delay="749"/>
                                          </p:stCondLst>
                                        </p:cTn>
                                        <p:tgtEl>
                                          <p:spTgt spid="2"/>
                                        </p:tgtEl>
                                        <p:attrNameLst>
                                          <p:attrName>style.visibility</p:attrName>
                                        </p:attrNameLst>
                                      </p:cBhvr>
                                      <p:to>
                                        <p:strVal val="hidden"/>
                                      </p:to>
                                    </p:set>
                                  </p:childTnLst>
                                </p:cTn>
                              </p:par>
                              <p:par>
                                <p:cTn id="112" presetID="53" presetClass="exit" presetSubtype="32" fill="hold" grpId="1" nodeType="withEffect">
                                  <p:stCondLst>
                                    <p:cond delay="0"/>
                                  </p:stCondLst>
                                  <p:childTnLst>
                                    <p:anim calcmode="lin" valueType="num">
                                      <p:cBhvr>
                                        <p:cTn id="113" dur="500"/>
                                        <p:tgtEl>
                                          <p:spTgt spid="5">
                                            <p:txEl>
                                              <p:pRg st="0" end="0"/>
                                            </p:txEl>
                                          </p:spTgt>
                                        </p:tgtEl>
                                        <p:attrNameLst>
                                          <p:attrName>ppt_w</p:attrName>
                                        </p:attrNameLst>
                                      </p:cBhvr>
                                      <p:tavLst>
                                        <p:tav tm="0">
                                          <p:val>
                                            <p:strVal val="ppt_w"/>
                                          </p:val>
                                        </p:tav>
                                        <p:tav tm="100000">
                                          <p:val>
                                            <p:fltVal val="0"/>
                                          </p:val>
                                        </p:tav>
                                      </p:tavLst>
                                    </p:anim>
                                    <p:anim calcmode="lin" valueType="num">
                                      <p:cBhvr>
                                        <p:cTn id="114" dur="500"/>
                                        <p:tgtEl>
                                          <p:spTgt spid="5">
                                            <p:txEl>
                                              <p:pRg st="0" end="0"/>
                                            </p:txEl>
                                          </p:spTgt>
                                        </p:tgtEl>
                                        <p:attrNameLst>
                                          <p:attrName>ppt_h</p:attrName>
                                        </p:attrNameLst>
                                      </p:cBhvr>
                                      <p:tavLst>
                                        <p:tav tm="0">
                                          <p:val>
                                            <p:strVal val="ppt_h"/>
                                          </p:val>
                                        </p:tav>
                                        <p:tav tm="100000">
                                          <p:val>
                                            <p:fltVal val="0"/>
                                          </p:val>
                                        </p:tav>
                                      </p:tavLst>
                                    </p:anim>
                                    <p:animEffect transition="out" filter="fade">
                                      <p:cBhvr>
                                        <p:cTn id="115" dur="500"/>
                                        <p:tgtEl>
                                          <p:spTgt spid="5">
                                            <p:txEl>
                                              <p:pRg st="0" end="0"/>
                                            </p:txEl>
                                          </p:spTgt>
                                        </p:tgtEl>
                                      </p:cBhvr>
                                    </p:animEffect>
                                    <p:set>
                                      <p:cBhvr>
                                        <p:cTn id="116"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53" presetClass="exit" presetSubtype="32" fill="hold" grpId="1" nodeType="clickEffect">
                                  <p:stCondLst>
                                    <p:cond delay="0"/>
                                  </p:stCondLst>
                                  <p:childTnLst>
                                    <p:anim calcmode="lin" valueType="num">
                                      <p:cBhvr>
                                        <p:cTn id="120" dur="500"/>
                                        <p:tgtEl>
                                          <p:spTgt spid="5">
                                            <p:txEl>
                                              <p:pRg st="1" end="1"/>
                                            </p:txEl>
                                          </p:spTgt>
                                        </p:tgtEl>
                                        <p:attrNameLst>
                                          <p:attrName>ppt_w</p:attrName>
                                        </p:attrNameLst>
                                      </p:cBhvr>
                                      <p:tavLst>
                                        <p:tav tm="0">
                                          <p:val>
                                            <p:strVal val="ppt_w"/>
                                          </p:val>
                                        </p:tav>
                                        <p:tav tm="100000">
                                          <p:val>
                                            <p:fltVal val="0"/>
                                          </p:val>
                                        </p:tav>
                                      </p:tavLst>
                                    </p:anim>
                                    <p:anim calcmode="lin" valueType="num">
                                      <p:cBhvr>
                                        <p:cTn id="121" dur="500"/>
                                        <p:tgtEl>
                                          <p:spTgt spid="5">
                                            <p:txEl>
                                              <p:pRg st="1" end="1"/>
                                            </p:txEl>
                                          </p:spTgt>
                                        </p:tgtEl>
                                        <p:attrNameLst>
                                          <p:attrName>ppt_h</p:attrName>
                                        </p:attrNameLst>
                                      </p:cBhvr>
                                      <p:tavLst>
                                        <p:tav tm="0">
                                          <p:val>
                                            <p:strVal val="ppt_h"/>
                                          </p:val>
                                        </p:tav>
                                        <p:tav tm="100000">
                                          <p:val>
                                            <p:fltVal val="0"/>
                                          </p:val>
                                        </p:tav>
                                      </p:tavLst>
                                    </p:anim>
                                    <p:animEffect transition="out" filter="fade">
                                      <p:cBhvr>
                                        <p:cTn id="122" dur="500"/>
                                        <p:tgtEl>
                                          <p:spTgt spid="5">
                                            <p:txEl>
                                              <p:pRg st="1" end="1"/>
                                            </p:txEl>
                                          </p:spTgt>
                                        </p:tgtEl>
                                      </p:cBhvr>
                                    </p:animEffect>
                                    <p:set>
                                      <p:cBhvr>
                                        <p:cTn id="123" dur="1" fill="hold">
                                          <p:stCondLst>
                                            <p:cond delay="499"/>
                                          </p:stCondLst>
                                        </p:cTn>
                                        <p:tgtEl>
                                          <p:spTgt spid="5">
                                            <p:txEl>
                                              <p:pRg st="1" end="1"/>
                                            </p:txEl>
                                          </p:spTgt>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53" presetClass="exit" presetSubtype="32" fill="hold" grpId="1" nodeType="clickEffect">
                                  <p:stCondLst>
                                    <p:cond delay="0"/>
                                  </p:stCondLst>
                                  <p:childTnLst>
                                    <p:anim calcmode="lin" valueType="num">
                                      <p:cBhvr>
                                        <p:cTn id="127" dur="500"/>
                                        <p:tgtEl>
                                          <p:spTgt spid="5">
                                            <p:txEl>
                                              <p:pRg st="2" end="2"/>
                                            </p:txEl>
                                          </p:spTgt>
                                        </p:tgtEl>
                                        <p:attrNameLst>
                                          <p:attrName>ppt_w</p:attrName>
                                        </p:attrNameLst>
                                      </p:cBhvr>
                                      <p:tavLst>
                                        <p:tav tm="0">
                                          <p:val>
                                            <p:strVal val="ppt_w"/>
                                          </p:val>
                                        </p:tav>
                                        <p:tav tm="100000">
                                          <p:val>
                                            <p:fltVal val="0"/>
                                          </p:val>
                                        </p:tav>
                                      </p:tavLst>
                                    </p:anim>
                                    <p:anim calcmode="lin" valueType="num">
                                      <p:cBhvr>
                                        <p:cTn id="128" dur="500"/>
                                        <p:tgtEl>
                                          <p:spTgt spid="5">
                                            <p:txEl>
                                              <p:pRg st="2" end="2"/>
                                            </p:txEl>
                                          </p:spTgt>
                                        </p:tgtEl>
                                        <p:attrNameLst>
                                          <p:attrName>ppt_h</p:attrName>
                                        </p:attrNameLst>
                                      </p:cBhvr>
                                      <p:tavLst>
                                        <p:tav tm="0">
                                          <p:val>
                                            <p:strVal val="ppt_h"/>
                                          </p:val>
                                        </p:tav>
                                        <p:tav tm="100000">
                                          <p:val>
                                            <p:fltVal val="0"/>
                                          </p:val>
                                        </p:tav>
                                      </p:tavLst>
                                    </p:anim>
                                    <p:animEffect transition="out" filter="fade">
                                      <p:cBhvr>
                                        <p:cTn id="129" dur="500"/>
                                        <p:tgtEl>
                                          <p:spTgt spid="5">
                                            <p:txEl>
                                              <p:pRg st="2" end="2"/>
                                            </p:txEl>
                                          </p:spTgt>
                                        </p:tgtEl>
                                      </p:cBhvr>
                                    </p:animEffect>
                                    <p:set>
                                      <p:cBhvr>
                                        <p:cTn id="130" dur="1" fill="hold">
                                          <p:stCondLst>
                                            <p:cond delay="499"/>
                                          </p:stCondLst>
                                        </p:cTn>
                                        <p:tgtEl>
                                          <p:spTgt spid="5">
                                            <p:txEl>
                                              <p:pRg st="2" end="2"/>
                                            </p:txEl>
                                          </p:spTgt>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53" presetClass="exit" presetSubtype="32" fill="hold" grpId="1" nodeType="clickEffect">
                                  <p:stCondLst>
                                    <p:cond delay="0"/>
                                  </p:stCondLst>
                                  <p:childTnLst>
                                    <p:anim calcmode="lin" valueType="num">
                                      <p:cBhvr>
                                        <p:cTn id="134" dur="500"/>
                                        <p:tgtEl>
                                          <p:spTgt spid="5">
                                            <p:txEl>
                                              <p:pRg st="3" end="3"/>
                                            </p:txEl>
                                          </p:spTgt>
                                        </p:tgtEl>
                                        <p:attrNameLst>
                                          <p:attrName>ppt_w</p:attrName>
                                        </p:attrNameLst>
                                      </p:cBhvr>
                                      <p:tavLst>
                                        <p:tav tm="0">
                                          <p:val>
                                            <p:strVal val="ppt_w"/>
                                          </p:val>
                                        </p:tav>
                                        <p:tav tm="100000">
                                          <p:val>
                                            <p:fltVal val="0"/>
                                          </p:val>
                                        </p:tav>
                                      </p:tavLst>
                                    </p:anim>
                                    <p:anim calcmode="lin" valueType="num">
                                      <p:cBhvr>
                                        <p:cTn id="135" dur="500"/>
                                        <p:tgtEl>
                                          <p:spTgt spid="5">
                                            <p:txEl>
                                              <p:pRg st="3" end="3"/>
                                            </p:txEl>
                                          </p:spTgt>
                                        </p:tgtEl>
                                        <p:attrNameLst>
                                          <p:attrName>ppt_h</p:attrName>
                                        </p:attrNameLst>
                                      </p:cBhvr>
                                      <p:tavLst>
                                        <p:tav tm="0">
                                          <p:val>
                                            <p:strVal val="ppt_h"/>
                                          </p:val>
                                        </p:tav>
                                        <p:tav tm="100000">
                                          <p:val>
                                            <p:fltVal val="0"/>
                                          </p:val>
                                        </p:tav>
                                      </p:tavLst>
                                    </p:anim>
                                    <p:animEffect transition="out" filter="fade">
                                      <p:cBhvr>
                                        <p:cTn id="136" dur="500"/>
                                        <p:tgtEl>
                                          <p:spTgt spid="5">
                                            <p:txEl>
                                              <p:pRg st="3" end="3"/>
                                            </p:txEl>
                                          </p:spTgt>
                                        </p:tgtEl>
                                      </p:cBhvr>
                                    </p:animEffect>
                                    <p:set>
                                      <p:cBhvr>
                                        <p:cTn id="137" dur="1" fill="hold">
                                          <p:stCondLst>
                                            <p:cond delay="499"/>
                                          </p:stCondLst>
                                        </p:cTn>
                                        <p:tgtEl>
                                          <p:spTgt spid="5">
                                            <p:txEl>
                                              <p:pRg st="3" end="3"/>
                                            </p:txEl>
                                          </p:spTgt>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53" presetClass="exit" presetSubtype="32" fill="hold" grpId="1" nodeType="clickEffect">
                                  <p:stCondLst>
                                    <p:cond delay="0"/>
                                  </p:stCondLst>
                                  <p:childTnLst>
                                    <p:anim calcmode="lin" valueType="num">
                                      <p:cBhvr>
                                        <p:cTn id="141" dur="500"/>
                                        <p:tgtEl>
                                          <p:spTgt spid="5">
                                            <p:txEl>
                                              <p:pRg st="4" end="4"/>
                                            </p:txEl>
                                          </p:spTgt>
                                        </p:tgtEl>
                                        <p:attrNameLst>
                                          <p:attrName>ppt_w</p:attrName>
                                        </p:attrNameLst>
                                      </p:cBhvr>
                                      <p:tavLst>
                                        <p:tav tm="0">
                                          <p:val>
                                            <p:strVal val="ppt_w"/>
                                          </p:val>
                                        </p:tav>
                                        <p:tav tm="100000">
                                          <p:val>
                                            <p:fltVal val="0"/>
                                          </p:val>
                                        </p:tav>
                                      </p:tavLst>
                                    </p:anim>
                                    <p:anim calcmode="lin" valueType="num">
                                      <p:cBhvr>
                                        <p:cTn id="142" dur="500"/>
                                        <p:tgtEl>
                                          <p:spTgt spid="5">
                                            <p:txEl>
                                              <p:pRg st="4" end="4"/>
                                            </p:txEl>
                                          </p:spTgt>
                                        </p:tgtEl>
                                        <p:attrNameLst>
                                          <p:attrName>ppt_h</p:attrName>
                                        </p:attrNameLst>
                                      </p:cBhvr>
                                      <p:tavLst>
                                        <p:tav tm="0">
                                          <p:val>
                                            <p:strVal val="ppt_h"/>
                                          </p:val>
                                        </p:tav>
                                        <p:tav tm="100000">
                                          <p:val>
                                            <p:fltVal val="0"/>
                                          </p:val>
                                        </p:tav>
                                      </p:tavLst>
                                    </p:anim>
                                    <p:animEffect transition="out" filter="fade">
                                      <p:cBhvr>
                                        <p:cTn id="143" dur="500"/>
                                        <p:tgtEl>
                                          <p:spTgt spid="5">
                                            <p:txEl>
                                              <p:pRg st="4" end="4"/>
                                            </p:txEl>
                                          </p:spTgt>
                                        </p:tgtEl>
                                      </p:cBhvr>
                                    </p:animEffect>
                                    <p:set>
                                      <p:cBhvr>
                                        <p:cTn id="144" dur="1" fill="hold">
                                          <p:stCondLst>
                                            <p:cond delay="499"/>
                                          </p:stCondLst>
                                        </p:cTn>
                                        <p:tgtEl>
                                          <p:spTgt spid="5">
                                            <p:txEl>
                                              <p:pRg st="4" end="4"/>
                                            </p:txEl>
                                          </p:spTgt>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53" presetClass="exit" presetSubtype="32" fill="hold" grpId="1" nodeType="clickEffect">
                                  <p:stCondLst>
                                    <p:cond delay="0"/>
                                  </p:stCondLst>
                                  <p:childTnLst>
                                    <p:anim calcmode="lin" valueType="num">
                                      <p:cBhvr>
                                        <p:cTn id="148" dur="500"/>
                                        <p:tgtEl>
                                          <p:spTgt spid="5">
                                            <p:txEl>
                                              <p:pRg st="5" end="5"/>
                                            </p:txEl>
                                          </p:spTgt>
                                        </p:tgtEl>
                                        <p:attrNameLst>
                                          <p:attrName>ppt_w</p:attrName>
                                        </p:attrNameLst>
                                      </p:cBhvr>
                                      <p:tavLst>
                                        <p:tav tm="0">
                                          <p:val>
                                            <p:strVal val="ppt_w"/>
                                          </p:val>
                                        </p:tav>
                                        <p:tav tm="100000">
                                          <p:val>
                                            <p:fltVal val="0"/>
                                          </p:val>
                                        </p:tav>
                                      </p:tavLst>
                                    </p:anim>
                                    <p:anim calcmode="lin" valueType="num">
                                      <p:cBhvr>
                                        <p:cTn id="149" dur="500"/>
                                        <p:tgtEl>
                                          <p:spTgt spid="5">
                                            <p:txEl>
                                              <p:pRg st="5" end="5"/>
                                            </p:txEl>
                                          </p:spTgt>
                                        </p:tgtEl>
                                        <p:attrNameLst>
                                          <p:attrName>ppt_h</p:attrName>
                                        </p:attrNameLst>
                                      </p:cBhvr>
                                      <p:tavLst>
                                        <p:tav tm="0">
                                          <p:val>
                                            <p:strVal val="ppt_h"/>
                                          </p:val>
                                        </p:tav>
                                        <p:tav tm="100000">
                                          <p:val>
                                            <p:fltVal val="0"/>
                                          </p:val>
                                        </p:tav>
                                      </p:tavLst>
                                    </p:anim>
                                    <p:animEffect transition="out" filter="fade">
                                      <p:cBhvr>
                                        <p:cTn id="150" dur="500"/>
                                        <p:tgtEl>
                                          <p:spTgt spid="5">
                                            <p:txEl>
                                              <p:pRg st="5" end="5"/>
                                            </p:txEl>
                                          </p:spTgt>
                                        </p:tgtEl>
                                      </p:cBhvr>
                                    </p:animEffect>
                                    <p:set>
                                      <p:cBhvr>
                                        <p:cTn id="151" dur="1" fill="hold">
                                          <p:stCondLst>
                                            <p:cond delay="499"/>
                                          </p:stCondLst>
                                        </p:cTn>
                                        <p:tgtEl>
                                          <p:spTgt spid="5">
                                            <p:txEl>
                                              <p:pRg st="5" end="5"/>
                                            </p:txEl>
                                          </p:spTgt>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53" presetClass="exit" presetSubtype="32" fill="hold" grpId="1" nodeType="clickEffect">
                                  <p:stCondLst>
                                    <p:cond delay="0"/>
                                  </p:stCondLst>
                                  <p:childTnLst>
                                    <p:anim calcmode="lin" valueType="num">
                                      <p:cBhvr>
                                        <p:cTn id="155" dur="500"/>
                                        <p:tgtEl>
                                          <p:spTgt spid="5">
                                            <p:txEl>
                                              <p:pRg st="6" end="6"/>
                                            </p:txEl>
                                          </p:spTgt>
                                        </p:tgtEl>
                                        <p:attrNameLst>
                                          <p:attrName>ppt_w</p:attrName>
                                        </p:attrNameLst>
                                      </p:cBhvr>
                                      <p:tavLst>
                                        <p:tav tm="0">
                                          <p:val>
                                            <p:strVal val="ppt_w"/>
                                          </p:val>
                                        </p:tav>
                                        <p:tav tm="100000">
                                          <p:val>
                                            <p:fltVal val="0"/>
                                          </p:val>
                                        </p:tav>
                                      </p:tavLst>
                                    </p:anim>
                                    <p:anim calcmode="lin" valueType="num">
                                      <p:cBhvr>
                                        <p:cTn id="156" dur="500"/>
                                        <p:tgtEl>
                                          <p:spTgt spid="5">
                                            <p:txEl>
                                              <p:pRg st="6" end="6"/>
                                            </p:txEl>
                                          </p:spTgt>
                                        </p:tgtEl>
                                        <p:attrNameLst>
                                          <p:attrName>ppt_h</p:attrName>
                                        </p:attrNameLst>
                                      </p:cBhvr>
                                      <p:tavLst>
                                        <p:tav tm="0">
                                          <p:val>
                                            <p:strVal val="ppt_h"/>
                                          </p:val>
                                        </p:tav>
                                        <p:tav tm="100000">
                                          <p:val>
                                            <p:fltVal val="0"/>
                                          </p:val>
                                        </p:tav>
                                      </p:tavLst>
                                    </p:anim>
                                    <p:animEffect transition="out" filter="fade">
                                      <p:cBhvr>
                                        <p:cTn id="157" dur="500"/>
                                        <p:tgtEl>
                                          <p:spTgt spid="5">
                                            <p:txEl>
                                              <p:pRg st="6" end="6"/>
                                            </p:txEl>
                                          </p:spTgt>
                                        </p:tgtEl>
                                      </p:cBhvr>
                                    </p:animEffect>
                                    <p:set>
                                      <p:cBhvr>
                                        <p:cTn id="158" dur="1" fill="hold">
                                          <p:stCondLst>
                                            <p:cond delay="499"/>
                                          </p:stCondLst>
                                        </p:cTn>
                                        <p:tgtEl>
                                          <p:spTgt spid="5">
                                            <p:txEl>
                                              <p:pRg st="6" end="6"/>
                                            </p:txEl>
                                          </p:spTgt>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53" presetClass="exit" presetSubtype="32" fill="hold" grpId="1" nodeType="clickEffect">
                                  <p:stCondLst>
                                    <p:cond delay="0"/>
                                  </p:stCondLst>
                                  <p:childTnLst>
                                    <p:anim calcmode="lin" valueType="num">
                                      <p:cBhvr>
                                        <p:cTn id="162" dur="500"/>
                                        <p:tgtEl>
                                          <p:spTgt spid="5">
                                            <p:txEl>
                                              <p:pRg st="7" end="7"/>
                                            </p:txEl>
                                          </p:spTgt>
                                        </p:tgtEl>
                                        <p:attrNameLst>
                                          <p:attrName>ppt_w</p:attrName>
                                        </p:attrNameLst>
                                      </p:cBhvr>
                                      <p:tavLst>
                                        <p:tav tm="0">
                                          <p:val>
                                            <p:strVal val="ppt_w"/>
                                          </p:val>
                                        </p:tav>
                                        <p:tav tm="100000">
                                          <p:val>
                                            <p:fltVal val="0"/>
                                          </p:val>
                                        </p:tav>
                                      </p:tavLst>
                                    </p:anim>
                                    <p:anim calcmode="lin" valueType="num">
                                      <p:cBhvr>
                                        <p:cTn id="163" dur="500"/>
                                        <p:tgtEl>
                                          <p:spTgt spid="5">
                                            <p:txEl>
                                              <p:pRg st="7" end="7"/>
                                            </p:txEl>
                                          </p:spTgt>
                                        </p:tgtEl>
                                        <p:attrNameLst>
                                          <p:attrName>ppt_h</p:attrName>
                                        </p:attrNameLst>
                                      </p:cBhvr>
                                      <p:tavLst>
                                        <p:tav tm="0">
                                          <p:val>
                                            <p:strVal val="ppt_h"/>
                                          </p:val>
                                        </p:tav>
                                        <p:tav tm="100000">
                                          <p:val>
                                            <p:fltVal val="0"/>
                                          </p:val>
                                        </p:tav>
                                      </p:tavLst>
                                    </p:anim>
                                    <p:animEffect transition="out" filter="fade">
                                      <p:cBhvr>
                                        <p:cTn id="164" dur="500"/>
                                        <p:tgtEl>
                                          <p:spTgt spid="5">
                                            <p:txEl>
                                              <p:pRg st="7" end="7"/>
                                            </p:txEl>
                                          </p:spTgt>
                                        </p:tgtEl>
                                      </p:cBhvr>
                                    </p:animEffect>
                                    <p:set>
                                      <p:cBhvr>
                                        <p:cTn id="165" dur="1" fill="hold">
                                          <p:stCondLst>
                                            <p:cond delay="499"/>
                                          </p:stCondLst>
                                        </p:cTn>
                                        <p:tgtEl>
                                          <p:spTgt spid="5">
                                            <p:txEl>
                                              <p:pRg st="7" end="7"/>
                                            </p:txEl>
                                          </p:spTgt>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53" presetClass="exit" presetSubtype="32" fill="hold" grpId="1" nodeType="clickEffect">
                                  <p:stCondLst>
                                    <p:cond delay="0"/>
                                  </p:stCondLst>
                                  <p:childTnLst>
                                    <p:anim calcmode="lin" valueType="num">
                                      <p:cBhvr>
                                        <p:cTn id="169" dur="500"/>
                                        <p:tgtEl>
                                          <p:spTgt spid="5">
                                            <p:txEl>
                                              <p:pRg st="8" end="8"/>
                                            </p:txEl>
                                          </p:spTgt>
                                        </p:tgtEl>
                                        <p:attrNameLst>
                                          <p:attrName>ppt_w</p:attrName>
                                        </p:attrNameLst>
                                      </p:cBhvr>
                                      <p:tavLst>
                                        <p:tav tm="0">
                                          <p:val>
                                            <p:strVal val="ppt_w"/>
                                          </p:val>
                                        </p:tav>
                                        <p:tav tm="100000">
                                          <p:val>
                                            <p:fltVal val="0"/>
                                          </p:val>
                                        </p:tav>
                                      </p:tavLst>
                                    </p:anim>
                                    <p:anim calcmode="lin" valueType="num">
                                      <p:cBhvr>
                                        <p:cTn id="170" dur="500"/>
                                        <p:tgtEl>
                                          <p:spTgt spid="5">
                                            <p:txEl>
                                              <p:pRg st="8" end="8"/>
                                            </p:txEl>
                                          </p:spTgt>
                                        </p:tgtEl>
                                        <p:attrNameLst>
                                          <p:attrName>ppt_h</p:attrName>
                                        </p:attrNameLst>
                                      </p:cBhvr>
                                      <p:tavLst>
                                        <p:tav tm="0">
                                          <p:val>
                                            <p:strVal val="ppt_h"/>
                                          </p:val>
                                        </p:tav>
                                        <p:tav tm="100000">
                                          <p:val>
                                            <p:fltVal val="0"/>
                                          </p:val>
                                        </p:tav>
                                      </p:tavLst>
                                    </p:anim>
                                    <p:animEffect transition="out" filter="fade">
                                      <p:cBhvr>
                                        <p:cTn id="171" dur="500"/>
                                        <p:tgtEl>
                                          <p:spTgt spid="5">
                                            <p:txEl>
                                              <p:pRg st="8" end="8"/>
                                            </p:txEl>
                                          </p:spTgt>
                                        </p:tgtEl>
                                      </p:cBhvr>
                                    </p:animEffect>
                                    <p:set>
                                      <p:cBhvr>
                                        <p:cTn id="172" dur="1" fill="hold">
                                          <p:stCondLst>
                                            <p:cond delay="499"/>
                                          </p:stCondLst>
                                        </p:cTn>
                                        <p:tgtEl>
                                          <p:spTgt spid="5">
                                            <p:txEl>
                                              <p:pRg st="8" end="8"/>
                                            </p:txEl>
                                          </p:spTgt>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53" presetClass="exit" presetSubtype="32" fill="hold" grpId="1" nodeType="clickEffect">
                                  <p:stCondLst>
                                    <p:cond delay="0"/>
                                  </p:stCondLst>
                                  <p:childTnLst>
                                    <p:anim calcmode="lin" valueType="num">
                                      <p:cBhvr>
                                        <p:cTn id="176" dur="500"/>
                                        <p:tgtEl>
                                          <p:spTgt spid="5">
                                            <p:txEl>
                                              <p:pRg st="9" end="9"/>
                                            </p:txEl>
                                          </p:spTgt>
                                        </p:tgtEl>
                                        <p:attrNameLst>
                                          <p:attrName>ppt_w</p:attrName>
                                        </p:attrNameLst>
                                      </p:cBhvr>
                                      <p:tavLst>
                                        <p:tav tm="0">
                                          <p:val>
                                            <p:strVal val="ppt_w"/>
                                          </p:val>
                                        </p:tav>
                                        <p:tav tm="100000">
                                          <p:val>
                                            <p:fltVal val="0"/>
                                          </p:val>
                                        </p:tav>
                                      </p:tavLst>
                                    </p:anim>
                                    <p:anim calcmode="lin" valueType="num">
                                      <p:cBhvr>
                                        <p:cTn id="177" dur="500"/>
                                        <p:tgtEl>
                                          <p:spTgt spid="5">
                                            <p:txEl>
                                              <p:pRg st="9" end="9"/>
                                            </p:txEl>
                                          </p:spTgt>
                                        </p:tgtEl>
                                        <p:attrNameLst>
                                          <p:attrName>ppt_h</p:attrName>
                                        </p:attrNameLst>
                                      </p:cBhvr>
                                      <p:tavLst>
                                        <p:tav tm="0">
                                          <p:val>
                                            <p:strVal val="ppt_h"/>
                                          </p:val>
                                        </p:tav>
                                        <p:tav tm="100000">
                                          <p:val>
                                            <p:fltVal val="0"/>
                                          </p:val>
                                        </p:tav>
                                      </p:tavLst>
                                    </p:anim>
                                    <p:animEffect transition="out" filter="fade">
                                      <p:cBhvr>
                                        <p:cTn id="178" dur="500"/>
                                        <p:tgtEl>
                                          <p:spTgt spid="5">
                                            <p:txEl>
                                              <p:pRg st="9" end="9"/>
                                            </p:txEl>
                                          </p:spTgt>
                                        </p:tgtEl>
                                      </p:cBhvr>
                                    </p:animEffect>
                                    <p:set>
                                      <p:cBhvr>
                                        <p:cTn id="179" dur="1" fill="hold">
                                          <p:stCondLst>
                                            <p:cond delay="499"/>
                                          </p:stCondLst>
                                        </p:cTn>
                                        <p:tgtEl>
                                          <p:spTgt spid="5">
                                            <p:txEl>
                                              <p:pRg st="9" end="9"/>
                                            </p:txEl>
                                          </p:spTgt>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53" presetClass="exit" presetSubtype="32" fill="hold" grpId="1" nodeType="clickEffect">
                                  <p:stCondLst>
                                    <p:cond delay="0"/>
                                  </p:stCondLst>
                                  <p:childTnLst>
                                    <p:anim calcmode="lin" valueType="num">
                                      <p:cBhvr>
                                        <p:cTn id="183" dur="500"/>
                                        <p:tgtEl>
                                          <p:spTgt spid="5">
                                            <p:txEl>
                                              <p:pRg st="10" end="10"/>
                                            </p:txEl>
                                          </p:spTgt>
                                        </p:tgtEl>
                                        <p:attrNameLst>
                                          <p:attrName>ppt_w</p:attrName>
                                        </p:attrNameLst>
                                      </p:cBhvr>
                                      <p:tavLst>
                                        <p:tav tm="0">
                                          <p:val>
                                            <p:strVal val="ppt_w"/>
                                          </p:val>
                                        </p:tav>
                                        <p:tav tm="100000">
                                          <p:val>
                                            <p:fltVal val="0"/>
                                          </p:val>
                                        </p:tav>
                                      </p:tavLst>
                                    </p:anim>
                                    <p:anim calcmode="lin" valueType="num">
                                      <p:cBhvr>
                                        <p:cTn id="184" dur="500"/>
                                        <p:tgtEl>
                                          <p:spTgt spid="5">
                                            <p:txEl>
                                              <p:pRg st="10" end="10"/>
                                            </p:txEl>
                                          </p:spTgt>
                                        </p:tgtEl>
                                        <p:attrNameLst>
                                          <p:attrName>ppt_h</p:attrName>
                                        </p:attrNameLst>
                                      </p:cBhvr>
                                      <p:tavLst>
                                        <p:tav tm="0">
                                          <p:val>
                                            <p:strVal val="ppt_h"/>
                                          </p:val>
                                        </p:tav>
                                        <p:tav tm="100000">
                                          <p:val>
                                            <p:fltVal val="0"/>
                                          </p:val>
                                        </p:tav>
                                      </p:tavLst>
                                    </p:anim>
                                    <p:animEffect transition="out" filter="fade">
                                      <p:cBhvr>
                                        <p:cTn id="185" dur="500"/>
                                        <p:tgtEl>
                                          <p:spTgt spid="5">
                                            <p:txEl>
                                              <p:pRg st="10" end="10"/>
                                            </p:txEl>
                                          </p:spTgt>
                                        </p:tgtEl>
                                      </p:cBhvr>
                                    </p:animEffect>
                                    <p:set>
                                      <p:cBhvr>
                                        <p:cTn id="186" dur="1" fill="hold">
                                          <p:stCondLst>
                                            <p:cond delay="499"/>
                                          </p:stCondLst>
                                        </p:cTn>
                                        <p:tgtEl>
                                          <p:spTgt spid="5">
                                            <p:txEl>
                                              <p:pRg st="10" end="10"/>
                                            </p:txEl>
                                          </p:spTgt>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53" presetClass="exit" presetSubtype="32" fill="hold" grpId="1" nodeType="clickEffect">
                                  <p:stCondLst>
                                    <p:cond delay="0"/>
                                  </p:stCondLst>
                                  <p:childTnLst>
                                    <p:anim calcmode="lin" valueType="num">
                                      <p:cBhvr>
                                        <p:cTn id="190" dur="500"/>
                                        <p:tgtEl>
                                          <p:spTgt spid="5">
                                            <p:txEl>
                                              <p:pRg st="11" end="11"/>
                                            </p:txEl>
                                          </p:spTgt>
                                        </p:tgtEl>
                                        <p:attrNameLst>
                                          <p:attrName>ppt_w</p:attrName>
                                        </p:attrNameLst>
                                      </p:cBhvr>
                                      <p:tavLst>
                                        <p:tav tm="0">
                                          <p:val>
                                            <p:strVal val="ppt_w"/>
                                          </p:val>
                                        </p:tav>
                                        <p:tav tm="100000">
                                          <p:val>
                                            <p:fltVal val="0"/>
                                          </p:val>
                                        </p:tav>
                                      </p:tavLst>
                                    </p:anim>
                                    <p:anim calcmode="lin" valueType="num">
                                      <p:cBhvr>
                                        <p:cTn id="191" dur="500"/>
                                        <p:tgtEl>
                                          <p:spTgt spid="5">
                                            <p:txEl>
                                              <p:pRg st="11" end="11"/>
                                            </p:txEl>
                                          </p:spTgt>
                                        </p:tgtEl>
                                        <p:attrNameLst>
                                          <p:attrName>ppt_h</p:attrName>
                                        </p:attrNameLst>
                                      </p:cBhvr>
                                      <p:tavLst>
                                        <p:tav tm="0">
                                          <p:val>
                                            <p:strVal val="ppt_h"/>
                                          </p:val>
                                        </p:tav>
                                        <p:tav tm="100000">
                                          <p:val>
                                            <p:fltVal val="0"/>
                                          </p:val>
                                        </p:tav>
                                      </p:tavLst>
                                    </p:anim>
                                    <p:animEffect transition="out" filter="fade">
                                      <p:cBhvr>
                                        <p:cTn id="192" dur="500"/>
                                        <p:tgtEl>
                                          <p:spTgt spid="5">
                                            <p:txEl>
                                              <p:pRg st="11" end="11"/>
                                            </p:txEl>
                                          </p:spTgt>
                                        </p:tgtEl>
                                      </p:cBhvr>
                                    </p:animEffect>
                                    <p:set>
                                      <p:cBhvr>
                                        <p:cTn id="193" dur="1" fill="hold">
                                          <p:stCondLst>
                                            <p:cond delay="499"/>
                                          </p:stCondLst>
                                        </p:cTn>
                                        <p:tgtEl>
                                          <p:spTgt spid="5">
                                            <p:txEl>
                                              <p:pRg st="11" end="11"/>
                                            </p:txEl>
                                          </p:spTgt>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53" presetClass="exit" presetSubtype="32" fill="hold" grpId="1" nodeType="clickEffect">
                                  <p:stCondLst>
                                    <p:cond delay="0"/>
                                  </p:stCondLst>
                                  <p:childTnLst>
                                    <p:anim calcmode="lin" valueType="num">
                                      <p:cBhvr>
                                        <p:cTn id="197" dur="500"/>
                                        <p:tgtEl>
                                          <p:spTgt spid="5">
                                            <p:txEl>
                                              <p:pRg st="12" end="12"/>
                                            </p:txEl>
                                          </p:spTgt>
                                        </p:tgtEl>
                                        <p:attrNameLst>
                                          <p:attrName>ppt_w</p:attrName>
                                        </p:attrNameLst>
                                      </p:cBhvr>
                                      <p:tavLst>
                                        <p:tav tm="0">
                                          <p:val>
                                            <p:strVal val="ppt_w"/>
                                          </p:val>
                                        </p:tav>
                                        <p:tav tm="100000">
                                          <p:val>
                                            <p:fltVal val="0"/>
                                          </p:val>
                                        </p:tav>
                                      </p:tavLst>
                                    </p:anim>
                                    <p:anim calcmode="lin" valueType="num">
                                      <p:cBhvr>
                                        <p:cTn id="198" dur="500"/>
                                        <p:tgtEl>
                                          <p:spTgt spid="5">
                                            <p:txEl>
                                              <p:pRg st="12" end="12"/>
                                            </p:txEl>
                                          </p:spTgt>
                                        </p:tgtEl>
                                        <p:attrNameLst>
                                          <p:attrName>ppt_h</p:attrName>
                                        </p:attrNameLst>
                                      </p:cBhvr>
                                      <p:tavLst>
                                        <p:tav tm="0">
                                          <p:val>
                                            <p:strVal val="ppt_h"/>
                                          </p:val>
                                        </p:tav>
                                        <p:tav tm="100000">
                                          <p:val>
                                            <p:fltVal val="0"/>
                                          </p:val>
                                        </p:tav>
                                      </p:tavLst>
                                    </p:anim>
                                    <p:animEffect transition="out" filter="fade">
                                      <p:cBhvr>
                                        <p:cTn id="199" dur="500"/>
                                        <p:tgtEl>
                                          <p:spTgt spid="5">
                                            <p:txEl>
                                              <p:pRg st="12" end="12"/>
                                            </p:txEl>
                                          </p:spTgt>
                                        </p:tgtEl>
                                      </p:cBhvr>
                                    </p:animEffect>
                                    <p:set>
                                      <p:cBhvr>
                                        <p:cTn id="200" dur="1" fill="hold">
                                          <p:stCondLst>
                                            <p:cond delay="499"/>
                                          </p:stCondLst>
                                        </p:cTn>
                                        <p:tgtEl>
                                          <p:spTgt spid="5">
                                            <p:txEl>
                                              <p:pRg st="12" end="12"/>
                                            </p:txEl>
                                          </p:spTgt>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53" presetClass="exit" presetSubtype="32" fill="hold" grpId="1" nodeType="clickEffect">
                                  <p:stCondLst>
                                    <p:cond delay="0"/>
                                  </p:stCondLst>
                                  <p:childTnLst>
                                    <p:anim calcmode="lin" valueType="num">
                                      <p:cBhvr>
                                        <p:cTn id="204" dur="500"/>
                                        <p:tgtEl>
                                          <p:spTgt spid="5">
                                            <p:txEl>
                                              <p:pRg st="13" end="13"/>
                                            </p:txEl>
                                          </p:spTgt>
                                        </p:tgtEl>
                                        <p:attrNameLst>
                                          <p:attrName>ppt_w</p:attrName>
                                        </p:attrNameLst>
                                      </p:cBhvr>
                                      <p:tavLst>
                                        <p:tav tm="0">
                                          <p:val>
                                            <p:strVal val="ppt_w"/>
                                          </p:val>
                                        </p:tav>
                                        <p:tav tm="100000">
                                          <p:val>
                                            <p:fltVal val="0"/>
                                          </p:val>
                                        </p:tav>
                                      </p:tavLst>
                                    </p:anim>
                                    <p:anim calcmode="lin" valueType="num">
                                      <p:cBhvr>
                                        <p:cTn id="205" dur="500"/>
                                        <p:tgtEl>
                                          <p:spTgt spid="5">
                                            <p:txEl>
                                              <p:pRg st="13" end="13"/>
                                            </p:txEl>
                                          </p:spTgt>
                                        </p:tgtEl>
                                        <p:attrNameLst>
                                          <p:attrName>ppt_h</p:attrName>
                                        </p:attrNameLst>
                                      </p:cBhvr>
                                      <p:tavLst>
                                        <p:tav tm="0">
                                          <p:val>
                                            <p:strVal val="ppt_h"/>
                                          </p:val>
                                        </p:tav>
                                        <p:tav tm="100000">
                                          <p:val>
                                            <p:fltVal val="0"/>
                                          </p:val>
                                        </p:tav>
                                      </p:tavLst>
                                    </p:anim>
                                    <p:animEffect transition="out" filter="fade">
                                      <p:cBhvr>
                                        <p:cTn id="206" dur="500"/>
                                        <p:tgtEl>
                                          <p:spTgt spid="5">
                                            <p:txEl>
                                              <p:pRg st="13" end="13"/>
                                            </p:txEl>
                                          </p:spTgt>
                                        </p:tgtEl>
                                      </p:cBhvr>
                                    </p:animEffect>
                                    <p:set>
                                      <p:cBhvr>
                                        <p:cTn id="207" dur="1" fill="hold">
                                          <p:stCondLst>
                                            <p:cond delay="499"/>
                                          </p:stCondLst>
                                        </p:cTn>
                                        <p:tgtEl>
                                          <p:spTgt spid="5">
                                            <p:txEl>
                                              <p:pRg st="13" end="1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build="p"/>
      <p:bldP spid="5"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C3A518-1184-1076-F592-68AC1501B896}"/>
              </a:ext>
            </a:extLst>
          </p:cNvPr>
          <p:cNvSpPr txBox="1"/>
          <p:nvPr/>
        </p:nvSpPr>
        <p:spPr>
          <a:xfrm>
            <a:off x="2434129" y="2113635"/>
            <a:ext cx="3970330" cy="584775"/>
          </a:xfrm>
          <a:prstGeom prst="rect">
            <a:avLst/>
          </a:prstGeom>
          <a:noFill/>
        </p:spPr>
        <p:txBody>
          <a:bodyPr wrap="square" rtlCol="0" anchor="ctr">
            <a:spAutoFit/>
          </a:bodyPr>
          <a:lstStyle/>
          <a:p>
            <a:pPr algn="ctr"/>
            <a:r>
              <a:rPr lang="en-US" sz="3200" b="1" dirty="0"/>
              <a:t>THANK YOU !</a:t>
            </a:r>
          </a:p>
        </p:txBody>
      </p:sp>
      <p:pic>
        <p:nvPicPr>
          <p:cNvPr id="5" name="Picture 4">
            <a:extLst>
              <a:ext uri="{FF2B5EF4-FFF2-40B4-BE49-F238E27FC236}">
                <a16:creationId xmlns:a16="http://schemas.microsoft.com/office/drawing/2014/main" id="{63D29030-318A-1007-8763-BA7CC4D72A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5770" y="2724455"/>
            <a:ext cx="1362229" cy="1362229"/>
          </a:xfrm>
          <a:prstGeom prst="rect">
            <a:avLst/>
          </a:prstGeom>
        </p:spPr>
      </p:pic>
    </p:spTree>
    <p:extLst>
      <p:ext uri="{BB962C8B-B14F-4D97-AF65-F5344CB8AC3E}">
        <p14:creationId xmlns:p14="http://schemas.microsoft.com/office/powerpoint/2010/main" val="10910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CF1DB-1C1A-8020-2C05-EFFCD6ABC94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5B91388-5EB3-FCB2-4BC9-84F6962A6FE4}"/>
              </a:ext>
            </a:extLst>
          </p:cNvPr>
          <p:cNvSpPr txBox="1"/>
          <p:nvPr/>
        </p:nvSpPr>
        <p:spPr>
          <a:xfrm>
            <a:off x="296259" y="1628299"/>
            <a:ext cx="8093365" cy="3108543"/>
          </a:xfrm>
          <a:prstGeom prst="rect">
            <a:avLst/>
          </a:prstGeom>
          <a:noFill/>
        </p:spPr>
        <p:txBody>
          <a:bodyPr wrap="square" rtlCol="0" anchor="ctr">
            <a:spAutoFit/>
          </a:bodyPr>
          <a:lstStyle/>
          <a:p>
            <a:pPr>
              <a:spcAft>
                <a:spcPts val="600"/>
              </a:spcAft>
            </a:pPr>
            <a:r>
              <a:rPr lang="en-US" sz="2800"/>
              <a:t>Kebanyakan aplikasi yang dibuat digunkanakan untuk menyimpan dan melihat data. Data adalah bagian terkecil yang digunakan sebagai penyusun informasi. Karena fungsi yang sangat penting dari data agar dapat digunakan sebagai sumber informasi yang benar. Maka perlu dibuat sebuah rumah data yang baik dan benar. Rumah data inilah yang disebut dengan DATABASE.</a:t>
            </a:r>
            <a:endParaRPr lang="en-US" sz="2800" dirty="0"/>
          </a:p>
        </p:txBody>
      </p:sp>
      <p:sp>
        <p:nvSpPr>
          <p:cNvPr id="4" name="TextBox 3">
            <a:extLst>
              <a:ext uri="{FF2B5EF4-FFF2-40B4-BE49-F238E27FC236}">
                <a16:creationId xmlns:a16="http://schemas.microsoft.com/office/drawing/2014/main" id="{0B459A3F-FB24-CB5C-488C-D3C31C0DA703}"/>
              </a:ext>
            </a:extLst>
          </p:cNvPr>
          <p:cNvSpPr txBox="1"/>
          <p:nvPr/>
        </p:nvSpPr>
        <p:spPr>
          <a:xfrm>
            <a:off x="286103" y="826890"/>
            <a:ext cx="6576472" cy="523220"/>
          </a:xfrm>
          <a:prstGeom prst="rect">
            <a:avLst/>
          </a:prstGeom>
          <a:noFill/>
        </p:spPr>
        <p:txBody>
          <a:bodyPr wrap="square" rtlCol="0" anchor="ctr">
            <a:spAutoFit/>
          </a:bodyPr>
          <a:lstStyle/>
          <a:p>
            <a:pPr>
              <a:spcAft>
                <a:spcPts val="600"/>
              </a:spcAft>
            </a:pPr>
            <a:r>
              <a:rPr lang="en-US" sz="2800" dirty="0"/>
              <a:t>Apa </a:t>
            </a:r>
            <a:r>
              <a:rPr lang="en-US" sz="2800" dirty="0" err="1"/>
              <a:t>itu</a:t>
            </a:r>
            <a:r>
              <a:rPr lang="en-US" sz="2800" dirty="0"/>
              <a:t> </a:t>
            </a:r>
            <a:r>
              <a:rPr lang="en-US" sz="2800" dirty="0" err="1"/>
              <a:t>DataBase</a:t>
            </a:r>
            <a:r>
              <a:rPr lang="en-US" sz="2800" dirty="0"/>
              <a:t>?</a:t>
            </a:r>
          </a:p>
        </p:txBody>
      </p:sp>
    </p:spTree>
    <p:extLst>
      <p:ext uri="{BB962C8B-B14F-4D97-AF65-F5344CB8AC3E}">
        <p14:creationId xmlns:p14="http://schemas.microsoft.com/office/powerpoint/2010/main" val="80423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grpId="1" nodeType="clickEffect">
                                  <p:stCondLst>
                                    <p:cond delay="0"/>
                                  </p:stCondLst>
                                  <p:childTnLst>
                                    <p:animEffect transition="out" filter="circle(out)">
                                      <p:cBhvr>
                                        <p:cTn id="11" dur="1500"/>
                                        <p:tgtEl>
                                          <p:spTgt spid="2"/>
                                        </p:tgtEl>
                                      </p:cBhvr>
                                    </p:animEffect>
                                    <p:set>
                                      <p:cBhvr>
                                        <p:cTn id="12" dur="1" fill="hold">
                                          <p:stCondLst>
                                            <p:cond delay="1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1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xit" presetSubtype="32" fill="hold" grpId="1" nodeType="clickEffect">
                                  <p:stCondLst>
                                    <p:cond delay="0"/>
                                  </p:stCondLst>
                                  <p:childTnLst>
                                    <p:animEffect transition="out" filter="circle(out)">
                                      <p:cBhvr>
                                        <p:cTn id="21" dur="1500"/>
                                        <p:tgtEl>
                                          <p:spTgt spid="4"/>
                                        </p:tgtEl>
                                      </p:cBhvr>
                                    </p:animEffect>
                                    <p:set>
                                      <p:cBhvr>
                                        <p:cTn id="22" dur="1" fill="hold">
                                          <p:stCondLst>
                                            <p:cond delay="1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Daftar Isi</a:t>
            </a:r>
          </a:p>
        </p:txBody>
      </p:sp>
      <p:sp>
        <p:nvSpPr>
          <p:cNvPr id="3" name="Content Placeholder 2"/>
          <p:cNvSpPr>
            <a:spLocks noGrp="1"/>
          </p:cNvSpPr>
          <p:nvPr>
            <p:ph idx="1"/>
          </p:nvPr>
        </p:nvSpPr>
        <p:spPr>
          <a:xfrm>
            <a:off x="448965" y="1960930"/>
            <a:ext cx="8246070" cy="1679755"/>
          </a:xfrm>
        </p:spPr>
        <p:txBody>
          <a:bodyPr/>
          <a:lstStyle/>
          <a:p>
            <a:r>
              <a:rPr lang="en-US" dirty="0" err="1"/>
              <a:t>Ancaman</a:t>
            </a:r>
            <a:r>
              <a:rPr lang="en-US" dirty="0"/>
              <a:t> </a:t>
            </a:r>
            <a:r>
              <a:rPr lang="en-US" dirty="0" err="1"/>
              <a:t>Keamanan</a:t>
            </a:r>
            <a:r>
              <a:rPr lang="en-US" dirty="0"/>
              <a:t> di Internet</a:t>
            </a:r>
          </a:p>
          <a:p>
            <a:r>
              <a:rPr lang="en-US" dirty="0" err="1"/>
              <a:t>Perlindungan</a:t>
            </a:r>
            <a:r>
              <a:rPr lang="en-US" dirty="0"/>
              <a:t> </a:t>
            </a:r>
            <a:r>
              <a:rPr lang="en-US" dirty="0" err="1"/>
              <a:t>Melalui</a:t>
            </a:r>
            <a:r>
              <a:rPr lang="en-US" dirty="0"/>
              <a:t> Firewall dan IDS/IPS</a:t>
            </a:r>
          </a:p>
          <a:p>
            <a:r>
              <a:rPr lang="en-US" dirty="0" err="1"/>
              <a:t>Implementasi</a:t>
            </a:r>
            <a:r>
              <a:rPr lang="en-US" dirty="0"/>
              <a:t> </a:t>
            </a:r>
            <a:r>
              <a:rPr lang="en-US" dirty="0" err="1"/>
              <a:t>Keamanan</a:t>
            </a:r>
            <a:r>
              <a:rPr lang="en-US" dirty="0"/>
              <a:t>  </a:t>
            </a:r>
            <a:r>
              <a:rPr lang="en-US" dirty="0" err="1"/>
              <a:t>Berlapis</a:t>
            </a:r>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par>
                                <p:cTn id="24" presetID="10" presetClass="exit" presetSubtype="0" fill="hold" grpId="1" nodeType="withEffect">
                                  <p:stCondLst>
                                    <p:cond delay="0"/>
                                  </p:stCondLst>
                                  <p:childTnLst>
                                    <p:animEffect transition="out" filter="fade">
                                      <p:cBhvr>
                                        <p:cTn id="25" dur="750"/>
                                        <p:tgtEl>
                                          <p:spTgt spid="2"/>
                                        </p:tgtEl>
                                      </p:cBhvr>
                                    </p:animEffect>
                                    <p:set>
                                      <p:cBhvr>
                                        <p:cTn id="26" dur="1" fill="hold">
                                          <p:stCondLst>
                                            <p:cond delay="749"/>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3">
                                            <p:txEl>
                                              <p:pRg st="0" end="0"/>
                                            </p:txEl>
                                          </p:spTgt>
                                        </p:tgtEl>
                                      </p:cBhvr>
                                    </p:animEffect>
                                    <p:set>
                                      <p:cBhvr>
                                        <p:cTn id="31"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3">
                                            <p:txEl>
                                              <p:pRg st="1" end="1"/>
                                            </p:txEl>
                                          </p:spTgt>
                                        </p:tgtEl>
                                      </p:cBhvr>
                                    </p:animEffect>
                                    <p:set>
                                      <p:cBhvr>
                                        <p:cTn id="36"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3">
                                            <p:txEl>
                                              <p:pRg st="2" end="2"/>
                                            </p:txEl>
                                          </p:spTgt>
                                        </p:tgtEl>
                                      </p:cBhvr>
                                    </p:animEffect>
                                    <p:set>
                                      <p:cBhvr>
                                        <p:cTn id="41"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uiExpand="1" build="p"/>
      <p:bldP spid="3" grpId="1"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D522E-9ADC-FFB6-499D-AA12E828F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3468D-1388-7C33-3743-EA13609510C6}"/>
              </a:ext>
            </a:extLst>
          </p:cNvPr>
          <p:cNvSpPr>
            <a:spLocks noGrp="1"/>
          </p:cNvSpPr>
          <p:nvPr>
            <p:ph type="title"/>
          </p:nvPr>
        </p:nvSpPr>
        <p:spPr/>
        <p:txBody>
          <a:bodyPr>
            <a:normAutofit fontScale="90000"/>
          </a:bodyPr>
          <a:lstStyle/>
          <a:p>
            <a:r>
              <a:rPr lang="en-US" dirty="0"/>
              <a:t>Dasar </a:t>
            </a:r>
            <a:r>
              <a:rPr lang="en-US" dirty="0" err="1"/>
              <a:t>Penggunaan</a:t>
            </a:r>
            <a:endParaRPr lang="en-US" dirty="0"/>
          </a:p>
        </p:txBody>
      </p:sp>
      <p:sp>
        <p:nvSpPr>
          <p:cNvPr id="5" name="Content Placeholder 4">
            <a:extLst>
              <a:ext uri="{FF2B5EF4-FFF2-40B4-BE49-F238E27FC236}">
                <a16:creationId xmlns:a16="http://schemas.microsoft.com/office/drawing/2014/main" id="{0EEAC4E9-9B26-1AD8-9912-7519772D3ECE}"/>
              </a:ext>
            </a:extLst>
          </p:cNvPr>
          <p:cNvSpPr>
            <a:spLocks noGrp="1"/>
          </p:cNvSpPr>
          <p:nvPr>
            <p:ph idx="1"/>
          </p:nvPr>
        </p:nvSpPr>
        <p:spPr>
          <a:xfrm>
            <a:off x="143555" y="1502815"/>
            <a:ext cx="7940659" cy="3359510"/>
          </a:xfrm>
        </p:spPr>
        <p:txBody>
          <a:bodyPr>
            <a:noAutofit/>
          </a:bodyPr>
          <a:lstStyle/>
          <a:p>
            <a:pPr marL="0" indent="0" fontAlgn="base">
              <a:buNone/>
            </a:pPr>
            <a:r>
              <a:rPr lang="en-US" sz="1800" dirty="0" err="1"/>
              <a:t>Sebelum</a:t>
            </a:r>
            <a:r>
              <a:rPr lang="en-US" sz="1800" dirty="0"/>
              <a:t> </a:t>
            </a:r>
            <a:r>
              <a:rPr lang="en-US" sz="1800" dirty="0" err="1"/>
              <a:t>menggunakan</a:t>
            </a:r>
            <a:r>
              <a:rPr lang="en-US" sz="1800" dirty="0"/>
              <a:t> MySQL, </a:t>
            </a:r>
            <a:r>
              <a:rPr lang="en-US" sz="1800" dirty="0" err="1"/>
              <a:t>pastikan</a:t>
            </a:r>
            <a:r>
              <a:rPr lang="en-US" sz="1800" dirty="0"/>
              <a:t> MySQL </a:t>
            </a:r>
            <a:r>
              <a:rPr lang="en-US" sz="1800" dirty="0" err="1"/>
              <a:t>sudah</a:t>
            </a:r>
            <a:r>
              <a:rPr lang="en-US" sz="1800" dirty="0"/>
              <a:t> </a:t>
            </a:r>
            <a:r>
              <a:rPr lang="en-US" sz="1800" dirty="0" err="1"/>
              <a:t>ter</a:t>
            </a:r>
            <a:r>
              <a:rPr lang="en-US" sz="1800" dirty="0"/>
              <a:t> install di </a:t>
            </a:r>
            <a:r>
              <a:rPr lang="en-US" sz="1800" dirty="0" err="1"/>
              <a:t>komputer</a:t>
            </a:r>
            <a:r>
              <a:rPr lang="en-US" sz="1800" dirty="0"/>
              <a:t> </a:t>
            </a:r>
            <a:r>
              <a:rPr lang="en-US" sz="1800" dirty="0" err="1"/>
              <a:t>atau</a:t>
            </a:r>
            <a:r>
              <a:rPr lang="en-US" sz="1800" dirty="0"/>
              <a:t> laptop.</a:t>
            </a:r>
          </a:p>
          <a:p>
            <a:pPr fontAlgn="base">
              <a:buFont typeface="+mj-lt"/>
              <a:buAutoNum type="arabicPeriod"/>
            </a:pPr>
            <a:r>
              <a:rPr lang="en-US" sz="1800" b="1" dirty="0"/>
              <a:t>INSTALASI XAMPP</a:t>
            </a:r>
          </a:p>
          <a:p>
            <a:pPr marL="0" indent="0" fontAlgn="base">
              <a:buNone/>
            </a:pPr>
            <a:r>
              <a:rPr lang="en-US" sz="1800" dirty="0" err="1"/>
              <a:t>Aplikasi</a:t>
            </a:r>
            <a:r>
              <a:rPr lang="en-US" sz="1800" dirty="0"/>
              <a:t> yang </a:t>
            </a:r>
            <a:r>
              <a:rPr lang="en-US" sz="1800" dirty="0" err="1"/>
              <a:t>digunakan</a:t>
            </a:r>
            <a:r>
              <a:rPr lang="en-US" sz="1800" dirty="0"/>
              <a:t> </a:t>
            </a:r>
            <a:r>
              <a:rPr lang="en-US" sz="1800" dirty="0" err="1"/>
              <a:t>sebagai</a:t>
            </a:r>
            <a:r>
              <a:rPr lang="en-US" sz="1800" dirty="0"/>
              <a:t> </a:t>
            </a:r>
            <a:r>
              <a:rPr lang="en-US" sz="1800" dirty="0" err="1"/>
              <a:t>bahan</a:t>
            </a:r>
            <a:r>
              <a:rPr lang="en-US" sz="1800" dirty="0"/>
              <a:t> </a:t>
            </a:r>
            <a:r>
              <a:rPr lang="en-US" sz="1800" dirty="0" err="1"/>
              <a:t>belajar</a:t>
            </a:r>
            <a:r>
              <a:rPr lang="en-US" sz="1800" dirty="0"/>
              <a:t> </a:t>
            </a:r>
            <a:r>
              <a:rPr lang="en-US" sz="1800" dirty="0" err="1"/>
              <a:t>adalah</a:t>
            </a:r>
            <a:r>
              <a:rPr lang="en-US" sz="1800" dirty="0"/>
              <a:t> XAMPP. Download XAMPP di </a:t>
            </a:r>
            <a:r>
              <a:rPr lang="en-US" sz="1800" dirty="0" err="1"/>
              <a:t>lokasi</a:t>
            </a:r>
            <a:r>
              <a:rPr lang="en-US" sz="1800" dirty="0"/>
              <a:t> </a:t>
            </a:r>
            <a:r>
              <a:rPr lang="en-US" sz="1800" dirty="0" err="1"/>
              <a:t>sebagai</a:t>
            </a:r>
            <a:r>
              <a:rPr lang="en-US" sz="1800" dirty="0"/>
              <a:t> </a:t>
            </a:r>
            <a:r>
              <a:rPr lang="en-US" sz="1800" dirty="0" err="1"/>
              <a:t>berikut</a:t>
            </a:r>
            <a:r>
              <a:rPr lang="en-US" sz="1800" dirty="0"/>
              <a:t>:</a:t>
            </a:r>
          </a:p>
          <a:p>
            <a:pPr marL="0" indent="0" fontAlgn="base">
              <a:buNone/>
            </a:pPr>
            <a:r>
              <a:rPr lang="en-US" sz="1800" dirty="0">
                <a:hlinkClick r:id="rId3"/>
              </a:rPr>
              <a:t>https://www.apachefriends.org/download.html</a:t>
            </a:r>
            <a:endParaRPr lang="en-US" sz="1800" dirty="0"/>
          </a:p>
          <a:p>
            <a:pPr marL="0" indent="0" fontAlgn="base">
              <a:buNone/>
            </a:pPr>
            <a:r>
              <a:rPr lang="en-US" sz="1800" dirty="0"/>
              <a:t>install XAMPP di </a:t>
            </a:r>
            <a:r>
              <a:rPr lang="en-US" sz="1800" dirty="0" err="1"/>
              <a:t>di</a:t>
            </a:r>
            <a:r>
              <a:rPr lang="en-US" sz="1800" dirty="0"/>
              <a:t> drive C </a:t>
            </a:r>
            <a:r>
              <a:rPr lang="en-US" sz="1800" dirty="0" err="1"/>
              <a:t>atau</a:t>
            </a:r>
            <a:r>
              <a:rPr lang="en-US" sz="1800" dirty="0"/>
              <a:t> di D </a:t>
            </a:r>
            <a:r>
              <a:rPr lang="en-US" sz="1800" dirty="0" err="1"/>
              <a:t>lapto</a:t>
            </a:r>
            <a:r>
              <a:rPr lang="en-US" sz="1800" dirty="0"/>
              <a:t> </a:t>
            </a:r>
            <a:r>
              <a:rPr lang="en-US" sz="1800" dirty="0" err="1"/>
              <a:t>atau</a:t>
            </a:r>
            <a:r>
              <a:rPr lang="en-US" sz="1800" dirty="0"/>
              <a:t> </a:t>
            </a:r>
            <a:r>
              <a:rPr lang="en-US" sz="1800" dirty="0" err="1"/>
              <a:t>komputer</a:t>
            </a:r>
            <a:r>
              <a:rPr lang="en-US" sz="1800" dirty="0"/>
              <a:t> </a:t>
            </a:r>
            <a:r>
              <a:rPr lang="en-US" sz="1800" dirty="0" err="1"/>
              <a:t>anda</a:t>
            </a:r>
            <a:r>
              <a:rPr lang="en-US" sz="1800" dirty="0"/>
              <a:t>. </a:t>
            </a:r>
            <a:r>
              <a:rPr lang="en-US" sz="1800" dirty="0" err="1"/>
              <a:t>Jalankan</a:t>
            </a:r>
            <a:r>
              <a:rPr lang="en-US" sz="1800" dirty="0"/>
              <a:t> XAMPP </a:t>
            </a:r>
            <a:r>
              <a:rPr lang="en-US" sz="1800" dirty="0" err="1"/>
              <a:t>menggunakan</a:t>
            </a:r>
            <a:r>
              <a:rPr lang="en-US" sz="1800" dirty="0"/>
              <a:t> XAMPP control. </a:t>
            </a:r>
            <a:r>
              <a:rPr lang="en-US" sz="1800" dirty="0" err="1"/>
              <a:t>Pastikan</a:t>
            </a:r>
            <a:r>
              <a:rPr lang="en-US" sz="1800" dirty="0"/>
              <a:t> service </a:t>
            </a:r>
            <a:r>
              <a:rPr lang="en-US" sz="1800" dirty="0" err="1"/>
              <a:t>dari</a:t>
            </a:r>
            <a:r>
              <a:rPr lang="en-US" sz="1800" dirty="0"/>
              <a:t> MySQL </a:t>
            </a:r>
            <a:r>
              <a:rPr lang="en-US" sz="1800" dirty="0" err="1"/>
              <a:t>berjalan</a:t>
            </a:r>
            <a:r>
              <a:rPr lang="en-US" sz="1800" dirty="0"/>
              <a:t> </a:t>
            </a:r>
            <a:r>
              <a:rPr lang="en-US" sz="1800" dirty="0" err="1"/>
              <a:t>dengan</a:t>
            </a:r>
            <a:r>
              <a:rPr lang="en-US" sz="1800" dirty="0"/>
              <a:t> </a:t>
            </a:r>
            <a:r>
              <a:rPr lang="en-US" sz="1800" dirty="0" err="1"/>
              <a:t>baik</a:t>
            </a:r>
            <a:r>
              <a:rPr lang="en-US" sz="1800" dirty="0"/>
              <a:t>.</a:t>
            </a:r>
          </a:p>
          <a:p>
            <a:pPr marL="0" indent="0" fontAlgn="base">
              <a:buNone/>
            </a:pPr>
            <a:r>
              <a:rPr lang="en-US" sz="1800" dirty="0" err="1"/>
              <a:t>Setelah</a:t>
            </a:r>
            <a:r>
              <a:rPr lang="en-US" sz="1800" dirty="0"/>
              <a:t> XAMPP </a:t>
            </a:r>
            <a:r>
              <a:rPr lang="en-US" sz="1800" dirty="0" err="1"/>
              <a:t>berhasil</a:t>
            </a:r>
            <a:r>
              <a:rPr lang="en-US" sz="1800" dirty="0"/>
              <a:t> </a:t>
            </a:r>
            <a:r>
              <a:rPr lang="en-US" sz="1800" dirty="0" err="1"/>
              <a:t>dijalankan</a:t>
            </a:r>
            <a:r>
              <a:rPr lang="en-US" sz="1800" dirty="0"/>
              <a:t> </a:t>
            </a:r>
            <a:r>
              <a:rPr lang="en-US" sz="1800" dirty="0" err="1"/>
              <a:t>maka</a:t>
            </a:r>
            <a:r>
              <a:rPr lang="en-US" sz="1800" dirty="0"/>
              <a:t> </a:t>
            </a:r>
            <a:r>
              <a:rPr lang="en-US" sz="1800" dirty="0" err="1"/>
              <a:t>buka</a:t>
            </a:r>
            <a:r>
              <a:rPr lang="en-US" sz="1800" dirty="0"/>
              <a:t> </a:t>
            </a:r>
            <a:r>
              <a:rPr lang="en-US" sz="1800" dirty="0" err="1"/>
              <a:t>aplikasi</a:t>
            </a:r>
            <a:r>
              <a:rPr lang="en-US" sz="1800" dirty="0"/>
              <a:t> Command Prompt di windows </a:t>
            </a:r>
            <a:r>
              <a:rPr lang="en-US" sz="1800" dirty="0" err="1"/>
              <a:t>dengan</a:t>
            </a:r>
            <a:r>
              <a:rPr lang="en-US" sz="1800" dirty="0"/>
              <a:t> </a:t>
            </a:r>
            <a:r>
              <a:rPr lang="en-US" sz="1800" dirty="0" err="1"/>
              <a:t>cara</a:t>
            </a:r>
            <a:r>
              <a:rPr lang="en-US" sz="1800" dirty="0"/>
              <a:t> </a:t>
            </a:r>
            <a:r>
              <a:rPr lang="en-US" sz="1800" dirty="0" err="1"/>
              <a:t>ketik</a:t>
            </a:r>
            <a:r>
              <a:rPr lang="en-US" sz="1800" dirty="0"/>
              <a:t> [</a:t>
            </a:r>
            <a:r>
              <a:rPr lang="en-US" sz="1800" dirty="0" err="1"/>
              <a:t>cmd</a:t>
            </a:r>
            <a:r>
              <a:rPr lang="en-US" sz="1800" dirty="0"/>
              <a:t>] di </a:t>
            </a:r>
            <a:r>
              <a:rPr lang="en-US" sz="1800" dirty="0" err="1"/>
              <a:t>pencarian</a:t>
            </a:r>
            <a:r>
              <a:rPr lang="en-US" sz="1800" dirty="0"/>
              <a:t> start windows 10, </a:t>
            </a:r>
            <a:r>
              <a:rPr lang="en-US" sz="1800" dirty="0" err="1"/>
              <a:t>lalu</a:t>
            </a:r>
            <a:r>
              <a:rPr lang="en-US" sz="1800" dirty="0"/>
              <a:t> </a:t>
            </a:r>
            <a:r>
              <a:rPr lang="en-US" sz="1800" dirty="0" err="1"/>
              <a:t>pilih</a:t>
            </a:r>
            <a:r>
              <a:rPr lang="en-US" sz="1800" dirty="0"/>
              <a:t> </a:t>
            </a:r>
            <a:r>
              <a:rPr lang="en-US" sz="1800" b="1" dirty="0"/>
              <a:t>Command Prompt</a:t>
            </a:r>
            <a:endParaRPr lang="en-US" sz="1800" b="1" i="0" dirty="0">
              <a:solidFill>
                <a:srgbClr val="000000"/>
              </a:solidFill>
              <a:effectLst/>
              <a:latin typeface="inherit"/>
            </a:endParaRPr>
          </a:p>
        </p:txBody>
      </p:sp>
    </p:spTree>
    <p:extLst>
      <p:ext uri="{BB962C8B-B14F-4D97-AF65-F5344CB8AC3E}">
        <p14:creationId xmlns:p14="http://schemas.microsoft.com/office/powerpoint/2010/main" val="235657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75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75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75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75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75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75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75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75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250"/>
                                  </p:stCondLst>
                                  <p:childTnLst>
                                    <p:anim calcmode="lin" valueType="num">
                                      <p:cBhvr additive="base">
                                        <p:cTn id="48" dur="750"/>
                                        <p:tgtEl>
                                          <p:spTgt spid="2"/>
                                        </p:tgtEl>
                                        <p:attrNameLst>
                                          <p:attrName>ppt_x</p:attrName>
                                        </p:attrNameLst>
                                      </p:cBhvr>
                                      <p:tavLst>
                                        <p:tav tm="0">
                                          <p:val>
                                            <p:strVal val="ppt_x"/>
                                          </p:val>
                                        </p:tav>
                                        <p:tav tm="100000">
                                          <p:val>
                                            <p:strVal val="ppt_x"/>
                                          </p:val>
                                        </p:tav>
                                      </p:tavLst>
                                    </p:anim>
                                    <p:anim calcmode="lin" valueType="num">
                                      <p:cBhvr additive="base">
                                        <p:cTn id="49" dur="750"/>
                                        <p:tgtEl>
                                          <p:spTgt spid="2"/>
                                        </p:tgtEl>
                                        <p:attrNameLst>
                                          <p:attrName>ppt_y</p:attrName>
                                        </p:attrNameLst>
                                      </p:cBhvr>
                                      <p:tavLst>
                                        <p:tav tm="0">
                                          <p:val>
                                            <p:strVal val="ppt_y"/>
                                          </p:val>
                                        </p:tav>
                                        <p:tav tm="100000">
                                          <p:val>
                                            <p:strVal val="1+ppt_h/2"/>
                                          </p:val>
                                        </p:tav>
                                      </p:tavLst>
                                    </p:anim>
                                    <p:set>
                                      <p:cBhvr>
                                        <p:cTn id="50" dur="1" fill="hold">
                                          <p:stCondLst>
                                            <p:cond delay="749"/>
                                          </p:stCondLst>
                                        </p:cTn>
                                        <p:tgtEl>
                                          <p:spTgt spid="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1" nodeType="clickEffect">
                                  <p:stCondLst>
                                    <p:cond delay="0"/>
                                  </p:stCondLst>
                                  <p:childTnLst>
                                    <p:anim calcmode="lin" valueType="num">
                                      <p:cBhvr additive="base">
                                        <p:cTn id="54" dur="750"/>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5" dur="750"/>
                                        <p:tgtEl>
                                          <p:spTgt spid="5">
                                            <p:txEl>
                                              <p:pRg st="0" end="0"/>
                                            </p:txEl>
                                          </p:spTgt>
                                        </p:tgtEl>
                                        <p:attrNameLst>
                                          <p:attrName>ppt_y</p:attrName>
                                        </p:attrNameLst>
                                      </p:cBhvr>
                                      <p:tavLst>
                                        <p:tav tm="0">
                                          <p:val>
                                            <p:strVal val="ppt_y"/>
                                          </p:val>
                                        </p:tav>
                                        <p:tav tm="100000">
                                          <p:val>
                                            <p:strVal val="1+ppt_h/2"/>
                                          </p:val>
                                        </p:tav>
                                      </p:tavLst>
                                    </p:anim>
                                    <p:set>
                                      <p:cBhvr>
                                        <p:cTn id="56" dur="1" fill="hold">
                                          <p:stCondLst>
                                            <p:cond delay="749"/>
                                          </p:stCondLst>
                                        </p:cTn>
                                        <p:tgtEl>
                                          <p:spTgt spid="5">
                                            <p:txEl>
                                              <p:pRg st="0" end="0"/>
                                            </p:txEl>
                                          </p:spTgt>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1" nodeType="clickEffect">
                                  <p:stCondLst>
                                    <p:cond delay="0"/>
                                  </p:stCondLst>
                                  <p:childTnLst>
                                    <p:anim calcmode="lin" valueType="num">
                                      <p:cBhvr additive="base">
                                        <p:cTn id="60" dur="750"/>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61" dur="750"/>
                                        <p:tgtEl>
                                          <p:spTgt spid="5">
                                            <p:txEl>
                                              <p:pRg st="1" end="1"/>
                                            </p:txEl>
                                          </p:spTgt>
                                        </p:tgtEl>
                                        <p:attrNameLst>
                                          <p:attrName>ppt_y</p:attrName>
                                        </p:attrNameLst>
                                      </p:cBhvr>
                                      <p:tavLst>
                                        <p:tav tm="0">
                                          <p:val>
                                            <p:strVal val="ppt_y"/>
                                          </p:val>
                                        </p:tav>
                                        <p:tav tm="100000">
                                          <p:val>
                                            <p:strVal val="1+ppt_h/2"/>
                                          </p:val>
                                        </p:tav>
                                      </p:tavLst>
                                    </p:anim>
                                    <p:set>
                                      <p:cBhvr>
                                        <p:cTn id="62" dur="1" fill="hold">
                                          <p:stCondLst>
                                            <p:cond delay="749"/>
                                          </p:stCondLst>
                                        </p:cTn>
                                        <p:tgtEl>
                                          <p:spTgt spid="5">
                                            <p:txEl>
                                              <p:pRg st="1" end="1"/>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750"/>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67" dur="750"/>
                                        <p:tgtEl>
                                          <p:spTgt spid="5">
                                            <p:txEl>
                                              <p:pRg st="2" end="2"/>
                                            </p:txEl>
                                          </p:spTgt>
                                        </p:tgtEl>
                                        <p:attrNameLst>
                                          <p:attrName>ppt_y</p:attrName>
                                        </p:attrNameLst>
                                      </p:cBhvr>
                                      <p:tavLst>
                                        <p:tav tm="0">
                                          <p:val>
                                            <p:strVal val="ppt_y"/>
                                          </p:val>
                                        </p:tav>
                                        <p:tav tm="100000">
                                          <p:val>
                                            <p:strVal val="1+ppt_h/2"/>
                                          </p:val>
                                        </p:tav>
                                      </p:tavLst>
                                    </p:anim>
                                    <p:set>
                                      <p:cBhvr>
                                        <p:cTn id="68" dur="1" fill="hold">
                                          <p:stCondLst>
                                            <p:cond delay="749"/>
                                          </p:stCondLst>
                                        </p:cTn>
                                        <p:tgtEl>
                                          <p:spTgt spid="5">
                                            <p:txEl>
                                              <p:pRg st="2" end="2"/>
                                            </p:txEl>
                                          </p:spTgt>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750"/>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73" dur="750"/>
                                        <p:tgtEl>
                                          <p:spTgt spid="5">
                                            <p:txEl>
                                              <p:pRg st="3" end="3"/>
                                            </p:txEl>
                                          </p:spTgt>
                                        </p:tgtEl>
                                        <p:attrNameLst>
                                          <p:attrName>ppt_y</p:attrName>
                                        </p:attrNameLst>
                                      </p:cBhvr>
                                      <p:tavLst>
                                        <p:tav tm="0">
                                          <p:val>
                                            <p:strVal val="ppt_y"/>
                                          </p:val>
                                        </p:tav>
                                        <p:tav tm="100000">
                                          <p:val>
                                            <p:strVal val="1+ppt_h/2"/>
                                          </p:val>
                                        </p:tav>
                                      </p:tavLst>
                                    </p:anim>
                                    <p:set>
                                      <p:cBhvr>
                                        <p:cTn id="74" dur="1" fill="hold">
                                          <p:stCondLst>
                                            <p:cond delay="749"/>
                                          </p:stCondLst>
                                        </p:cTn>
                                        <p:tgtEl>
                                          <p:spTgt spid="5">
                                            <p:txEl>
                                              <p:pRg st="3" end="3"/>
                                            </p:txEl>
                                          </p:spTgt>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1" nodeType="clickEffect">
                                  <p:stCondLst>
                                    <p:cond delay="0"/>
                                  </p:stCondLst>
                                  <p:childTnLst>
                                    <p:anim calcmode="lin" valueType="num">
                                      <p:cBhvr additive="base">
                                        <p:cTn id="78" dur="750"/>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79" dur="750"/>
                                        <p:tgtEl>
                                          <p:spTgt spid="5">
                                            <p:txEl>
                                              <p:pRg st="4" end="4"/>
                                            </p:txEl>
                                          </p:spTgt>
                                        </p:tgtEl>
                                        <p:attrNameLst>
                                          <p:attrName>ppt_y</p:attrName>
                                        </p:attrNameLst>
                                      </p:cBhvr>
                                      <p:tavLst>
                                        <p:tav tm="0">
                                          <p:val>
                                            <p:strVal val="ppt_y"/>
                                          </p:val>
                                        </p:tav>
                                        <p:tav tm="100000">
                                          <p:val>
                                            <p:strVal val="1+ppt_h/2"/>
                                          </p:val>
                                        </p:tav>
                                      </p:tavLst>
                                    </p:anim>
                                    <p:set>
                                      <p:cBhvr>
                                        <p:cTn id="80" dur="1" fill="hold">
                                          <p:stCondLst>
                                            <p:cond delay="749"/>
                                          </p:stCondLst>
                                        </p:cTn>
                                        <p:tgtEl>
                                          <p:spTgt spid="5">
                                            <p:txEl>
                                              <p:pRg st="4" end="4"/>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xit" presetSubtype="4" fill="hold" grpId="1" nodeType="clickEffect">
                                  <p:stCondLst>
                                    <p:cond delay="0"/>
                                  </p:stCondLst>
                                  <p:childTnLst>
                                    <p:anim calcmode="lin" valueType="num">
                                      <p:cBhvr additive="base">
                                        <p:cTn id="84" dur="750"/>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5" dur="750"/>
                                        <p:tgtEl>
                                          <p:spTgt spid="5">
                                            <p:txEl>
                                              <p:pRg st="5" end="5"/>
                                            </p:txEl>
                                          </p:spTgt>
                                        </p:tgtEl>
                                        <p:attrNameLst>
                                          <p:attrName>ppt_y</p:attrName>
                                        </p:attrNameLst>
                                      </p:cBhvr>
                                      <p:tavLst>
                                        <p:tav tm="0">
                                          <p:val>
                                            <p:strVal val="ppt_y"/>
                                          </p:val>
                                        </p:tav>
                                        <p:tav tm="100000">
                                          <p:val>
                                            <p:strVal val="1+ppt_h/2"/>
                                          </p:val>
                                        </p:tav>
                                      </p:tavLst>
                                    </p:anim>
                                    <p:set>
                                      <p:cBhvr>
                                        <p:cTn id="86" dur="1" fill="hold">
                                          <p:stCondLst>
                                            <p:cond delay="749"/>
                                          </p:stCondLst>
                                        </p:cTn>
                                        <p:tgtEl>
                                          <p:spTgt spid="5">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build="p"/>
      <p:bldP spid="5"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1B775-E43B-3142-AA7F-DFD83B045107}"/>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D96DF6-78EC-34B0-680E-A3A051D169DC}"/>
              </a:ext>
            </a:extLst>
          </p:cNvPr>
          <p:cNvSpPr>
            <a:spLocks noGrp="1"/>
          </p:cNvSpPr>
          <p:nvPr>
            <p:ph idx="1"/>
          </p:nvPr>
        </p:nvSpPr>
        <p:spPr>
          <a:xfrm>
            <a:off x="2128720" y="128470"/>
            <a:ext cx="6719020" cy="4886560"/>
          </a:xfrm>
        </p:spPr>
        <p:txBody>
          <a:bodyPr>
            <a:normAutofit/>
          </a:bodyPr>
          <a:lstStyle/>
          <a:p>
            <a:pPr marL="0" indent="0">
              <a:buNone/>
            </a:pPr>
            <a:r>
              <a:rPr lang="en-US" sz="1800" dirty="0" err="1">
                <a:latin typeface="inherit"/>
              </a:rPr>
              <a:t>Setelah</a:t>
            </a:r>
            <a:r>
              <a:rPr lang="en-US" sz="1800" dirty="0">
                <a:latin typeface="inherit"/>
              </a:rPr>
              <a:t> </a:t>
            </a:r>
            <a:r>
              <a:rPr lang="en-US" sz="1800" dirty="0" err="1">
                <a:latin typeface="inherit"/>
              </a:rPr>
              <a:t>terbuka</a:t>
            </a:r>
            <a:r>
              <a:rPr lang="en-US" sz="1800" dirty="0">
                <a:latin typeface="inherit"/>
              </a:rPr>
              <a:t> </a:t>
            </a:r>
            <a:r>
              <a:rPr lang="en-US" sz="1800" dirty="0" err="1">
                <a:latin typeface="inherit"/>
              </a:rPr>
              <a:t>jalankan</a:t>
            </a:r>
            <a:r>
              <a:rPr lang="en-US" sz="1800" dirty="0">
                <a:latin typeface="inherit"/>
              </a:rPr>
              <a:t> MySQL </a:t>
            </a:r>
            <a:r>
              <a:rPr lang="en-US" sz="1800" dirty="0" err="1">
                <a:latin typeface="inherit"/>
              </a:rPr>
              <a:t>dengan</a:t>
            </a:r>
            <a:r>
              <a:rPr lang="en-US" sz="1800" dirty="0">
                <a:latin typeface="inherit"/>
              </a:rPr>
              <a:t> </a:t>
            </a:r>
            <a:r>
              <a:rPr lang="en-US" sz="1800" dirty="0" err="1">
                <a:latin typeface="inherit"/>
              </a:rPr>
              <a:t>mengetik</a:t>
            </a:r>
            <a:r>
              <a:rPr lang="en-US" sz="1800" dirty="0">
                <a:latin typeface="inherit"/>
              </a:rPr>
              <a:t>:</a:t>
            </a:r>
          </a:p>
          <a:p>
            <a:pPr marL="0" indent="0">
              <a:buNone/>
            </a:pPr>
            <a:r>
              <a:rPr lang="en-US" sz="1800" dirty="0">
                <a:latin typeface="inherit"/>
              </a:rPr>
              <a:t>C: \Users\</a:t>
            </a:r>
            <a:r>
              <a:rPr lang="en-US" sz="1800" dirty="0" err="1">
                <a:latin typeface="inherit"/>
              </a:rPr>
              <a:t>komputerkit</a:t>
            </a:r>
            <a:r>
              <a:rPr lang="en-US" sz="1800" dirty="0">
                <a:latin typeface="inherit"/>
              </a:rPr>
              <a:t>&gt;cd C:\xampp\mysql\bin</a:t>
            </a:r>
          </a:p>
          <a:p>
            <a:pPr marL="0" indent="0">
              <a:buNone/>
            </a:pPr>
            <a:r>
              <a:rPr lang="en-US" sz="1800" dirty="0">
                <a:latin typeface="inherit"/>
              </a:rPr>
              <a:t>Lalu</a:t>
            </a:r>
          </a:p>
          <a:p>
            <a:pPr marL="0" indent="0">
              <a:buNone/>
            </a:pPr>
            <a:r>
              <a:rPr lang="en-US" sz="1800" dirty="0">
                <a:latin typeface="inherit"/>
              </a:rPr>
              <a:t>C: \</a:t>
            </a:r>
            <a:r>
              <a:rPr lang="en-US" sz="1800" dirty="0" err="1">
                <a:latin typeface="inherit"/>
              </a:rPr>
              <a:t>xampp</a:t>
            </a:r>
            <a:r>
              <a:rPr lang="en-US" sz="1800" dirty="0">
                <a:latin typeface="inherit"/>
              </a:rPr>
              <a:t>\</a:t>
            </a:r>
            <a:r>
              <a:rPr lang="en-US" sz="1800" dirty="0" err="1">
                <a:latin typeface="inherit"/>
              </a:rPr>
              <a:t>mysql</a:t>
            </a:r>
            <a:r>
              <a:rPr lang="en-US" sz="1800" dirty="0">
                <a:latin typeface="inherit"/>
              </a:rPr>
              <a:t>\bin&gt;</a:t>
            </a:r>
            <a:r>
              <a:rPr lang="en-US" sz="1800" dirty="0" err="1">
                <a:latin typeface="inherit"/>
              </a:rPr>
              <a:t>mysql</a:t>
            </a:r>
            <a:r>
              <a:rPr lang="en-US" sz="1800" dirty="0">
                <a:latin typeface="inherit"/>
              </a:rPr>
              <a:t> –u root –p</a:t>
            </a:r>
          </a:p>
          <a:p>
            <a:pPr>
              <a:buFont typeface="+mj-lt"/>
              <a:buAutoNum type="arabicPeriod" startAt="2"/>
            </a:pPr>
            <a:r>
              <a:rPr lang="en-US" sz="1800" b="1" dirty="0">
                <a:latin typeface="inherit"/>
              </a:rPr>
              <a:t>KELUAR DARI MYSQL</a:t>
            </a:r>
          </a:p>
          <a:p>
            <a:pPr marL="0" indent="0">
              <a:buNone/>
            </a:pPr>
            <a:r>
              <a:rPr lang="en-US" sz="1800" dirty="0" err="1">
                <a:latin typeface="inherit"/>
              </a:rPr>
              <a:t>Ketik</a:t>
            </a:r>
            <a:r>
              <a:rPr lang="en-US" sz="1800" dirty="0">
                <a:latin typeface="inherit"/>
              </a:rPr>
              <a:t> MariaDB [(none)]&gt; quit</a:t>
            </a:r>
          </a:p>
          <a:p>
            <a:pPr>
              <a:buFont typeface="+mj-lt"/>
              <a:buAutoNum type="arabicPeriod" startAt="3"/>
            </a:pPr>
            <a:r>
              <a:rPr lang="en-US" sz="1800" b="1" dirty="0"/>
              <a:t>MENAMPILKAN HELP MYSQL </a:t>
            </a:r>
          </a:p>
          <a:p>
            <a:pPr marL="0" indent="0">
              <a:buNone/>
            </a:pPr>
            <a:r>
              <a:rPr lang="en-US" sz="1800" dirty="0" err="1">
                <a:latin typeface="inherit"/>
              </a:rPr>
              <a:t>Ketik</a:t>
            </a:r>
            <a:r>
              <a:rPr lang="en-US" sz="1800" dirty="0">
                <a:latin typeface="inherit"/>
              </a:rPr>
              <a:t> MariaDB [(none)]&gt; help</a:t>
            </a:r>
          </a:p>
          <a:p>
            <a:pPr>
              <a:buFont typeface="+mj-lt"/>
              <a:buAutoNum type="arabicPeriod" startAt="4"/>
            </a:pPr>
            <a:r>
              <a:rPr lang="en-US" sz="1800" b="1" dirty="0"/>
              <a:t>MENAMPILKAN TANGGAL, WAKTU/JAM, SERTA KALKULATOR</a:t>
            </a:r>
          </a:p>
          <a:p>
            <a:pPr marL="0" indent="0">
              <a:buNone/>
            </a:pPr>
            <a:r>
              <a:rPr lang="en-US" sz="1800" dirty="0" err="1">
                <a:latin typeface="inherit"/>
              </a:rPr>
              <a:t>Tanggal</a:t>
            </a:r>
            <a:r>
              <a:rPr lang="en-US" sz="1800" dirty="0">
                <a:latin typeface="inherit"/>
              </a:rPr>
              <a:t>: MariaDB [(none)]&gt; select </a:t>
            </a:r>
            <a:r>
              <a:rPr lang="en-US" sz="1800" dirty="0" err="1">
                <a:latin typeface="inherit"/>
              </a:rPr>
              <a:t>curdate</a:t>
            </a:r>
            <a:r>
              <a:rPr lang="en-US" sz="1800" dirty="0">
                <a:latin typeface="inherit"/>
              </a:rPr>
              <a:t>();</a:t>
            </a:r>
          </a:p>
          <a:p>
            <a:pPr marL="0" indent="0">
              <a:buNone/>
            </a:pPr>
            <a:r>
              <a:rPr lang="en-US" sz="1800" dirty="0">
                <a:latin typeface="inherit"/>
              </a:rPr>
              <a:t>Waktu/Jam: MariaDB [(none)]&gt; select </a:t>
            </a:r>
            <a:r>
              <a:rPr lang="en-US" sz="1800" dirty="0" err="1">
                <a:latin typeface="inherit"/>
              </a:rPr>
              <a:t>curtime</a:t>
            </a:r>
            <a:r>
              <a:rPr lang="en-US" sz="1800" dirty="0">
                <a:latin typeface="inherit"/>
              </a:rPr>
              <a:t>();</a:t>
            </a:r>
          </a:p>
          <a:p>
            <a:pPr marL="0" indent="0">
              <a:buNone/>
            </a:pPr>
            <a:r>
              <a:rPr lang="en-US" sz="1800" dirty="0" err="1">
                <a:latin typeface="inherit"/>
              </a:rPr>
              <a:t>Kalkulator</a:t>
            </a:r>
            <a:r>
              <a:rPr lang="en-US" sz="1800" dirty="0">
                <a:latin typeface="inherit"/>
              </a:rPr>
              <a:t>: MariaDB [(none)]&gt; select (No) (Tanda) (No);</a:t>
            </a:r>
          </a:p>
          <a:p>
            <a:pPr marL="0" indent="0">
              <a:buNone/>
            </a:pPr>
            <a:r>
              <a:rPr lang="en-US" sz="1800" dirty="0" err="1">
                <a:latin typeface="inherit"/>
              </a:rPr>
              <a:t>Jangan</a:t>
            </a:r>
            <a:r>
              <a:rPr lang="en-US" sz="1800" dirty="0">
                <a:latin typeface="inherit"/>
              </a:rPr>
              <a:t> </a:t>
            </a:r>
            <a:r>
              <a:rPr lang="en-US" sz="1800" dirty="0" err="1">
                <a:latin typeface="inherit"/>
              </a:rPr>
              <a:t>lupa</a:t>
            </a:r>
            <a:r>
              <a:rPr lang="en-US" sz="1800" dirty="0">
                <a:latin typeface="inherit"/>
              </a:rPr>
              <a:t> </a:t>
            </a:r>
            <a:r>
              <a:rPr lang="en-US" sz="1800" dirty="0" err="1">
                <a:latin typeface="inherit"/>
              </a:rPr>
              <a:t>selalu</a:t>
            </a:r>
            <a:r>
              <a:rPr lang="en-US" sz="1800" dirty="0">
                <a:latin typeface="inherit"/>
              </a:rPr>
              <a:t> </a:t>
            </a:r>
            <a:r>
              <a:rPr lang="en-US" sz="1800" dirty="0" err="1">
                <a:latin typeface="inherit"/>
              </a:rPr>
              <a:t>disertai</a:t>
            </a:r>
            <a:r>
              <a:rPr lang="en-US" sz="1800" dirty="0">
                <a:latin typeface="inherit"/>
              </a:rPr>
              <a:t> </a:t>
            </a:r>
            <a:r>
              <a:rPr lang="en-US" sz="1800" dirty="0" err="1">
                <a:latin typeface="inherit"/>
              </a:rPr>
              <a:t>tanda</a:t>
            </a:r>
            <a:r>
              <a:rPr lang="en-US" sz="1800" dirty="0">
                <a:latin typeface="inherit"/>
              </a:rPr>
              <a:t> </a:t>
            </a:r>
            <a:r>
              <a:rPr lang="en-US" sz="1800" dirty="0" err="1">
                <a:latin typeface="inherit"/>
              </a:rPr>
              <a:t>titik</a:t>
            </a:r>
            <a:r>
              <a:rPr lang="en-US" sz="1800" dirty="0">
                <a:latin typeface="inherit"/>
              </a:rPr>
              <a:t> </a:t>
            </a:r>
            <a:r>
              <a:rPr lang="en-US" sz="1800" dirty="0" err="1">
                <a:latin typeface="inherit"/>
              </a:rPr>
              <a:t>koma</a:t>
            </a:r>
            <a:r>
              <a:rPr lang="en-US" sz="1800" dirty="0">
                <a:latin typeface="inherit"/>
              </a:rPr>
              <a:t> (;)</a:t>
            </a:r>
          </a:p>
        </p:txBody>
      </p:sp>
    </p:spTree>
    <p:extLst>
      <p:ext uri="{BB962C8B-B14F-4D97-AF65-F5344CB8AC3E}">
        <p14:creationId xmlns:p14="http://schemas.microsoft.com/office/powerpoint/2010/main" val="140287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randombar(horizontal)">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62" dur="5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67" dur="500"/>
                                        <p:tgtEl>
                                          <p:spTgt spid="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xit" presetSubtype="32" fill="hold" grpId="1" nodeType="clickEffect">
                                  <p:stCondLst>
                                    <p:cond delay="0"/>
                                  </p:stCondLst>
                                  <p:childTnLst>
                                    <p:animEffect transition="out" filter="circle(out)">
                                      <p:cBhvr>
                                        <p:cTn id="71" dur="1000"/>
                                        <p:tgtEl>
                                          <p:spTgt spid="5">
                                            <p:txEl>
                                              <p:pRg st="0" end="0"/>
                                            </p:txEl>
                                          </p:spTgt>
                                        </p:tgtEl>
                                      </p:cBhvr>
                                    </p:animEffect>
                                    <p:set>
                                      <p:cBhvr>
                                        <p:cTn id="72" dur="1" fill="hold">
                                          <p:stCondLst>
                                            <p:cond delay="999"/>
                                          </p:stCondLst>
                                        </p:cTn>
                                        <p:tgtEl>
                                          <p:spTgt spid="5">
                                            <p:txEl>
                                              <p:pRg st="0" end="0"/>
                                            </p:txEl>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6" presetClass="exit" presetSubtype="32" fill="hold" grpId="1" nodeType="clickEffect">
                                  <p:stCondLst>
                                    <p:cond delay="0"/>
                                  </p:stCondLst>
                                  <p:childTnLst>
                                    <p:animEffect transition="out" filter="circle(out)">
                                      <p:cBhvr>
                                        <p:cTn id="76" dur="1000"/>
                                        <p:tgtEl>
                                          <p:spTgt spid="5">
                                            <p:txEl>
                                              <p:pRg st="1" end="1"/>
                                            </p:txEl>
                                          </p:spTgt>
                                        </p:tgtEl>
                                      </p:cBhvr>
                                    </p:animEffect>
                                    <p:set>
                                      <p:cBhvr>
                                        <p:cTn id="77" dur="1" fill="hold">
                                          <p:stCondLst>
                                            <p:cond delay="999"/>
                                          </p:stCondLst>
                                        </p:cTn>
                                        <p:tgtEl>
                                          <p:spTgt spid="5">
                                            <p:txEl>
                                              <p:pRg st="1" end="1"/>
                                            </p:txEl>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6" presetClass="exit" presetSubtype="32" fill="hold" grpId="1" nodeType="clickEffect">
                                  <p:stCondLst>
                                    <p:cond delay="0"/>
                                  </p:stCondLst>
                                  <p:childTnLst>
                                    <p:animEffect transition="out" filter="circle(out)">
                                      <p:cBhvr>
                                        <p:cTn id="81" dur="1000"/>
                                        <p:tgtEl>
                                          <p:spTgt spid="5">
                                            <p:txEl>
                                              <p:pRg st="2" end="2"/>
                                            </p:txEl>
                                          </p:spTgt>
                                        </p:tgtEl>
                                      </p:cBhvr>
                                    </p:animEffect>
                                    <p:set>
                                      <p:cBhvr>
                                        <p:cTn id="82" dur="1" fill="hold">
                                          <p:stCondLst>
                                            <p:cond delay="999"/>
                                          </p:stCondLst>
                                        </p:cTn>
                                        <p:tgtEl>
                                          <p:spTgt spid="5">
                                            <p:txEl>
                                              <p:pRg st="2" end="2"/>
                                            </p:txEl>
                                          </p:spTgt>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6" presetClass="exit" presetSubtype="32" fill="hold" grpId="1" nodeType="clickEffect">
                                  <p:stCondLst>
                                    <p:cond delay="0"/>
                                  </p:stCondLst>
                                  <p:childTnLst>
                                    <p:animEffect transition="out" filter="circle(out)">
                                      <p:cBhvr>
                                        <p:cTn id="86" dur="1000"/>
                                        <p:tgtEl>
                                          <p:spTgt spid="5">
                                            <p:txEl>
                                              <p:pRg st="3" end="3"/>
                                            </p:txEl>
                                          </p:spTgt>
                                        </p:tgtEl>
                                      </p:cBhvr>
                                    </p:animEffect>
                                    <p:set>
                                      <p:cBhvr>
                                        <p:cTn id="87" dur="1" fill="hold">
                                          <p:stCondLst>
                                            <p:cond delay="999"/>
                                          </p:stCondLst>
                                        </p:cTn>
                                        <p:tgtEl>
                                          <p:spTgt spid="5">
                                            <p:txEl>
                                              <p:pRg st="3" end="3"/>
                                            </p:txEl>
                                          </p:spTgt>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6" presetClass="exit" presetSubtype="32" fill="hold" grpId="1" nodeType="clickEffect">
                                  <p:stCondLst>
                                    <p:cond delay="0"/>
                                  </p:stCondLst>
                                  <p:childTnLst>
                                    <p:animEffect transition="out" filter="circle(out)">
                                      <p:cBhvr>
                                        <p:cTn id="91" dur="1000"/>
                                        <p:tgtEl>
                                          <p:spTgt spid="5">
                                            <p:txEl>
                                              <p:pRg st="4" end="4"/>
                                            </p:txEl>
                                          </p:spTgt>
                                        </p:tgtEl>
                                      </p:cBhvr>
                                    </p:animEffect>
                                    <p:set>
                                      <p:cBhvr>
                                        <p:cTn id="92" dur="1" fill="hold">
                                          <p:stCondLst>
                                            <p:cond delay="999"/>
                                          </p:stCondLst>
                                        </p:cTn>
                                        <p:tgtEl>
                                          <p:spTgt spid="5">
                                            <p:txEl>
                                              <p:pRg st="4" end="4"/>
                                            </p:txEl>
                                          </p:spTgt>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6" presetClass="exit" presetSubtype="32" fill="hold" grpId="1" nodeType="clickEffect">
                                  <p:stCondLst>
                                    <p:cond delay="0"/>
                                  </p:stCondLst>
                                  <p:childTnLst>
                                    <p:animEffect transition="out" filter="circle(out)">
                                      <p:cBhvr>
                                        <p:cTn id="96" dur="1000"/>
                                        <p:tgtEl>
                                          <p:spTgt spid="5">
                                            <p:txEl>
                                              <p:pRg st="5" end="5"/>
                                            </p:txEl>
                                          </p:spTgt>
                                        </p:tgtEl>
                                      </p:cBhvr>
                                    </p:animEffect>
                                    <p:set>
                                      <p:cBhvr>
                                        <p:cTn id="97" dur="1" fill="hold">
                                          <p:stCondLst>
                                            <p:cond delay="999"/>
                                          </p:stCondLst>
                                        </p:cTn>
                                        <p:tgtEl>
                                          <p:spTgt spid="5">
                                            <p:txEl>
                                              <p:pRg st="5" end="5"/>
                                            </p:txEl>
                                          </p:spTgt>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6" presetClass="exit" presetSubtype="32" fill="hold" grpId="1" nodeType="clickEffect">
                                  <p:stCondLst>
                                    <p:cond delay="0"/>
                                  </p:stCondLst>
                                  <p:childTnLst>
                                    <p:animEffect transition="out" filter="circle(out)">
                                      <p:cBhvr>
                                        <p:cTn id="101" dur="1000"/>
                                        <p:tgtEl>
                                          <p:spTgt spid="5">
                                            <p:txEl>
                                              <p:pRg st="6" end="6"/>
                                            </p:txEl>
                                          </p:spTgt>
                                        </p:tgtEl>
                                      </p:cBhvr>
                                    </p:animEffect>
                                    <p:set>
                                      <p:cBhvr>
                                        <p:cTn id="102" dur="1" fill="hold">
                                          <p:stCondLst>
                                            <p:cond delay="999"/>
                                          </p:stCondLst>
                                        </p:cTn>
                                        <p:tgtEl>
                                          <p:spTgt spid="5">
                                            <p:txEl>
                                              <p:pRg st="6" end="6"/>
                                            </p:txEl>
                                          </p:spTgt>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6" presetClass="exit" presetSubtype="32" fill="hold" grpId="1" nodeType="clickEffect">
                                  <p:stCondLst>
                                    <p:cond delay="0"/>
                                  </p:stCondLst>
                                  <p:childTnLst>
                                    <p:animEffect transition="out" filter="circle(out)">
                                      <p:cBhvr>
                                        <p:cTn id="106" dur="1000"/>
                                        <p:tgtEl>
                                          <p:spTgt spid="5">
                                            <p:txEl>
                                              <p:pRg st="7" end="7"/>
                                            </p:txEl>
                                          </p:spTgt>
                                        </p:tgtEl>
                                      </p:cBhvr>
                                    </p:animEffect>
                                    <p:set>
                                      <p:cBhvr>
                                        <p:cTn id="107" dur="1" fill="hold">
                                          <p:stCondLst>
                                            <p:cond delay="999"/>
                                          </p:stCondLst>
                                        </p:cTn>
                                        <p:tgtEl>
                                          <p:spTgt spid="5">
                                            <p:txEl>
                                              <p:pRg st="7" end="7"/>
                                            </p:txEl>
                                          </p:spTgt>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6" presetClass="exit" presetSubtype="32" fill="hold" grpId="1" nodeType="clickEffect">
                                  <p:stCondLst>
                                    <p:cond delay="0"/>
                                  </p:stCondLst>
                                  <p:childTnLst>
                                    <p:animEffect transition="out" filter="circle(out)">
                                      <p:cBhvr>
                                        <p:cTn id="111" dur="1000"/>
                                        <p:tgtEl>
                                          <p:spTgt spid="5">
                                            <p:txEl>
                                              <p:pRg st="8" end="8"/>
                                            </p:txEl>
                                          </p:spTgt>
                                        </p:tgtEl>
                                      </p:cBhvr>
                                    </p:animEffect>
                                    <p:set>
                                      <p:cBhvr>
                                        <p:cTn id="112" dur="1" fill="hold">
                                          <p:stCondLst>
                                            <p:cond delay="999"/>
                                          </p:stCondLst>
                                        </p:cTn>
                                        <p:tgtEl>
                                          <p:spTgt spid="5">
                                            <p:txEl>
                                              <p:pRg st="8" end="8"/>
                                            </p:txEl>
                                          </p:spTgt>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xit" presetSubtype="32" fill="hold" grpId="1" nodeType="clickEffect">
                                  <p:stCondLst>
                                    <p:cond delay="0"/>
                                  </p:stCondLst>
                                  <p:childTnLst>
                                    <p:animEffect transition="out" filter="circle(out)">
                                      <p:cBhvr>
                                        <p:cTn id="116" dur="1000"/>
                                        <p:tgtEl>
                                          <p:spTgt spid="5">
                                            <p:txEl>
                                              <p:pRg st="9" end="9"/>
                                            </p:txEl>
                                          </p:spTgt>
                                        </p:tgtEl>
                                      </p:cBhvr>
                                    </p:animEffect>
                                    <p:set>
                                      <p:cBhvr>
                                        <p:cTn id="117" dur="1" fill="hold">
                                          <p:stCondLst>
                                            <p:cond delay="999"/>
                                          </p:stCondLst>
                                        </p:cTn>
                                        <p:tgtEl>
                                          <p:spTgt spid="5">
                                            <p:txEl>
                                              <p:pRg st="9" end="9"/>
                                            </p:txEl>
                                          </p:spTgt>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6" presetClass="exit" presetSubtype="32" fill="hold" grpId="1" nodeType="clickEffect">
                                  <p:stCondLst>
                                    <p:cond delay="0"/>
                                  </p:stCondLst>
                                  <p:childTnLst>
                                    <p:animEffect transition="out" filter="circle(out)">
                                      <p:cBhvr>
                                        <p:cTn id="121" dur="1000"/>
                                        <p:tgtEl>
                                          <p:spTgt spid="5">
                                            <p:txEl>
                                              <p:pRg st="10" end="10"/>
                                            </p:txEl>
                                          </p:spTgt>
                                        </p:tgtEl>
                                      </p:cBhvr>
                                    </p:animEffect>
                                    <p:set>
                                      <p:cBhvr>
                                        <p:cTn id="122" dur="1" fill="hold">
                                          <p:stCondLst>
                                            <p:cond delay="999"/>
                                          </p:stCondLst>
                                        </p:cTn>
                                        <p:tgtEl>
                                          <p:spTgt spid="5">
                                            <p:txEl>
                                              <p:pRg st="10" end="10"/>
                                            </p:txEl>
                                          </p:spTgt>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6" presetClass="exit" presetSubtype="32" fill="hold" grpId="1" nodeType="clickEffect">
                                  <p:stCondLst>
                                    <p:cond delay="0"/>
                                  </p:stCondLst>
                                  <p:childTnLst>
                                    <p:animEffect transition="out" filter="circle(out)">
                                      <p:cBhvr>
                                        <p:cTn id="126" dur="1000"/>
                                        <p:tgtEl>
                                          <p:spTgt spid="5">
                                            <p:txEl>
                                              <p:pRg st="11" end="11"/>
                                            </p:txEl>
                                          </p:spTgt>
                                        </p:tgtEl>
                                      </p:cBhvr>
                                    </p:animEffect>
                                    <p:set>
                                      <p:cBhvr>
                                        <p:cTn id="127" dur="1" fill="hold">
                                          <p:stCondLst>
                                            <p:cond delay="999"/>
                                          </p:stCondLst>
                                        </p:cTn>
                                        <p:tgtEl>
                                          <p:spTgt spid="5">
                                            <p:txEl>
                                              <p:pRg st="11" end="11"/>
                                            </p:txEl>
                                          </p:spTgt>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6" presetClass="exit" presetSubtype="32" fill="hold" grpId="1" nodeType="clickEffect">
                                  <p:stCondLst>
                                    <p:cond delay="0"/>
                                  </p:stCondLst>
                                  <p:childTnLst>
                                    <p:animEffect transition="out" filter="circle(out)">
                                      <p:cBhvr>
                                        <p:cTn id="131" dur="1000"/>
                                        <p:tgtEl>
                                          <p:spTgt spid="5">
                                            <p:txEl>
                                              <p:pRg st="12" end="12"/>
                                            </p:txEl>
                                          </p:spTgt>
                                        </p:tgtEl>
                                      </p:cBhvr>
                                    </p:animEffect>
                                    <p:set>
                                      <p:cBhvr>
                                        <p:cTn id="132" dur="1" fill="hold">
                                          <p:stCondLst>
                                            <p:cond delay="999"/>
                                          </p:stCondLst>
                                        </p:cTn>
                                        <p:tgtEl>
                                          <p:spTgt spid="5">
                                            <p:txEl>
                                              <p:pRg st="12" end="1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5" grpId="1"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0F717-31ED-8A59-A675-D6462EEAF5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A6F480-65B8-3349-0B39-00627EE0D943}"/>
              </a:ext>
            </a:extLst>
          </p:cNvPr>
          <p:cNvSpPr>
            <a:spLocks noGrp="1"/>
          </p:cNvSpPr>
          <p:nvPr>
            <p:ph type="title"/>
          </p:nvPr>
        </p:nvSpPr>
        <p:spPr/>
        <p:txBody>
          <a:bodyPr>
            <a:normAutofit fontScale="90000"/>
          </a:bodyPr>
          <a:lstStyle/>
          <a:p>
            <a:r>
              <a:rPr lang="en-US" dirty="0"/>
              <a:t>DDL (Data Definition Language) </a:t>
            </a:r>
          </a:p>
        </p:txBody>
      </p:sp>
      <p:sp>
        <p:nvSpPr>
          <p:cNvPr id="5" name="Content Placeholder 4">
            <a:extLst>
              <a:ext uri="{FF2B5EF4-FFF2-40B4-BE49-F238E27FC236}">
                <a16:creationId xmlns:a16="http://schemas.microsoft.com/office/drawing/2014/main" id="{FED69CEA-9F09-F495-6C54-EF155C2C884D}"/>
              </a:ext>
            </a:extLst>
          </p:cNvPr>
          <p:cNvSpPr>
            <a:spLocks noGrp="1"/>
          </p:cNvSpPr>
          <p:nvPr>
            <p:ph idx="1"/>
          </p:nvPr>
        </p:nvSpPr>
        <p:spPr>
          <a:xfrm>
            <a:off x="143554" y="1502815"/>
            <a:ext cx="8398775" cy="3512215"/>
          </a:xfrm>
        </p:spPr>
        <p:txBody>
          <a:bodyPr>
            <a:normAutofit/>
          </a:bodyPr>
          <a:lstStyle/>
          <a:p>
            <a:pPr marL="0" indent="0">
              <a:buNone/>
            </a:pPr>
            <a:r>
              <a:rPr lang="en-US" sz="2000" dirty="0"/>
              <a:t>DDL </a:t>
            </a:r>
            <a:r>
              <a:rPr lang="en-US" sz="2000" dirty="0" err="1"/>
              <a:t>adalah</a:t>
            </a:r>
            <a:r>
              <a:rPr lang="en-US" sz="2000" dirty="0"/>
              <a:t> proses </a:t>
            </a:r>
            <a:r>
              <a:rPr lang="en-US" sz="2000" dirty="0" err="1"/>
              <a:t>pembuatan</a:t>
            </a:r>
            <a:r>
              <a:rPr lang="en-US" sz="2000" dirty="0"/>
              <a:t> RUMAH </a:t>
            </a:r>
            <a:r>
              <a:rPr lang="en-US" sz="2000" dirty="0" err="1"/>
              <a:t>dari</a:t>
            </a:r>
            <a:r>
              <a:rPr lang="en-US" sz="2000" dirty="0"/>
              <a:t> data. Data </a:t>
            </a:r>
            <a:r>
              <a:rPr lang="en-US" sz="2000" dirty="0" err="1"/>
              <a:t>akan</a:t>
            </a:r>
            <a:r>
              <a:rPr lang="en-US" sz="2000" dirty="0"/>
              <a:t> </a:t>
            </a:r>
            <a:r>
              <a:rPr lang="en-US" sz="2000" dirty="0" err="1"/>
              <a:t>disimpan</a:t>
            </a:r>
            <a:r>
              <a:rPr lang="en-US" sz="2000" dirty="0"/>
              <a:t> pada KOLOM, </a:t>
            </a:r>
            <a:r>
              <a:rPr lang="en-US" sz="2000" dirty="0" err="1"/>
              <a:t>kolom</a:t>
            </a:r>
            <a:r>
              <a:rPr lang="en-US" sz="2000" dirty="0"/>
              <a:t> </a:t>
            </a:r>
            <a:r>
              <a:rPr lang="en-US" sz="2000" dirty="0" err="1"/>
              <a:t>disimpan</a:t>
            </a:r>
            <a:r>
              <a:rPr lang="en-US" sz="2000" dirty="0"/>
              <a:t> di TABEL. </a:t>
            </a:r>
            <a:r>
              <a:rPr lang="en-US" sz="2000" dirty="0" err="1"/>
              <a:t>Tabel</a:t>
            </a:r>
            <a:r>
              <a:rPr lang="en-US" sz="2000" dirty="0"/>
              <a:t> </a:t>
            </a:r>
            <a:r>
              <a:rPr lang="en-US" sz="2000" dirty="0" err="1"/>
              <a:t>disimpan</a:t>
            </a:r>
            <a:r>
              <a:rPr lang="en-US" sz="2000" dirty="0"/>
              <a:t> di DATABASE.</a:t>
            </a:r>
          </a:p>
          <a:p>
            <a:pPr marL="857250" lvl="1" indent="-457200">
              <a:buFont typeface="+mj-lt"/>
              <a:buAutoNum type="arabicPeriod"/>
            </a:pPr>
            <a:r>
              <a:rPr lang="en-US" sz="2000" b="1" dirty="0">
                <a:latin typeface="inherit"/>
              </a:rPr>
              <a:t>MEMBUAT DATABASE</a:t>
            </a:r>
          </a:p>
          <a:p>
            <a:pPr marL="400050" lvl="1" indent="0">
              <a:buNone/>
            </a:pPr>
            <a:r>
              <a:rPr lang="en-US" sz="2000" dirty="0"/>
              <a:t>CREATE DATABASE </a:t>
            </a:r>
            <a:r>
              <a:rPr lang="en-US" sz="2000" dirty="0" err="1"/>
              <a:t>nama_database</a:t>
            </a:r>
            <a:r>
              <a:rPr lang="en-US" sz="2000" dirty="0"/>
              <a:t>;</a:t>
            </a:r>
            <a:endParaRPr lang="en-US" sz="2000" b="1" dirty="0">
              <a:latin typeface="inherit"/>
            </a:endParaRPr>
          </a:p>
          <a:p>
            <a:pPr marL="857250" lvl="1" indent="-457200">
              <a:buFont typeface="+mj-lt"/>
              <a:buAutoNum type="arabicPeriod" startAt="2"/>
            </a:pPr>
            <a:r>
              <a:rPr lang="en-US" sz="2000" b="1" dirty="0">
                <a:latin typeface="inherit"/>
              </a:rPr>
              <a:t>MENGHAPUS DATABASE</a:t>
            </a:r>
          </a:p>
          <a:p>
            <a:pPr marL="400050" lvl="1" indent="0">
              <a:buNone/>
            </a:pPr>
            <a:r>
              <a:rPr lang="en-US" sz="2000" dirty="0"/>
              <a:t>DROP DATABASE </a:t>
            </a:r>
            <a:r>
              <a:rPr lang="en-US" sz="2000" dirty="0" err="1"/>
              <a:t>nama_database</a:t>
            </a:r>
            <a:r>
              <a:rPr lang="en-US" sz="2000" dirty="0"/>
              <a:t>; </a:t>
            </a:r>
            <a:endParaRPr lang="en-US" sz="2000" b="1" dirty="0">
              <a:latin typeface="inherit"/>
            </a:endParaRPr>
          </a:p>
          <a:p>
            <a:pPr marL="857250" lvl="1" indent="-457200">
              <a:buFont typeface="+mj-lt"/>
              <a:buAutoNum type="arabicPeriod" startAt="3"/>
            </a:pPr>
            <a:r>
              <a:rPr lang="en-US" sz="2000" b="1" dirty="0">
                <a:latin typeface="inherit"/>
              </a:rPr>
              <a:t>MENGAKTIFKAN DATABASE</a:t>
            </a:r>
          </a:p>
          <a:p>
            <a:pPr marL="400050" lvl="1" indent="0">
              <a:buNone/>
            </a:pPr>
            <a:r>
              <a:rPr lang="en-US" sz="2000" dirty="0"/>
              <a:t>USE </a:t>
            </a:r>
            <a:r>
              <a:rPr lang="en-US" sz="2000" dirty="0" err="1"/>
              <a:t>nama_database</a:t>
            </a:r>
            <a:r>
              <a:rPr lang="en-US" sz="2000" dirty="0"/>
              <a:t>; </a:t>
            </a:r>
            <a:endParaRPr lang="en-US" sz="2000" b="1" dirty="0">
              <a:latin typeface="inherit"/>
            </a:endParaRPr>
          </a:p>
        </p:txBody>
      </p:sp>
    </p:spTree>
    <p:extLst>
      <p:ext uri="{BB962C8B-B14F-4D97-AF65-F5344CB8AC3E}">
        <p14:creationId xmlns:p14="http://schemas.microsoft.com/office/powerpoint/2010/main" val="249277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25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barn(inVertical)">
                                      <p:cBhvr>
                                        <p:cTn id="13" dur="750"/>
                                        <p:tgtEl>
                                          <p:spTgt spid="5">
                                            <p:txEl>
                                              <p:pRg st="0" end="0"/>
                                            </p:txEl>
                                          </p:spTgt>
                                        </p:tgtEl>
                                      </p:cBhvr>
                                    </p:animEffect>
                                  </p:childTnLst>
                                </p:cTn>
                              </p:par>
                              <p:par>
                                <p:cTn id="14" presetID="16" presetClass="entr" presetSubtype="21" fill="hold" grpId="0" nodeType="withEffect">
                                  <p:stCondLst>
                                    <p:cond delay="25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arn(inVertical)">
                                      <p:cBhvr>
                                        <p:cTn id="16" dur="750"/>
                                        <p:tgtEl>
                                          <p:spTgt spid="5">
                                            <p:txEl>
                                              <p:pRg st="1" end="1"/>
                                            </p:txEl>
                                          </p:spTgt>
                                        </p:tgtEl>
                                      </p:cBhvr>
                                    </p:animEffect>
                                  </p:childTnLst>
                                </p:cTn>
                              </p:par>
                              <p:par>
                                <p:cTn id="17" presetID="16" presetClass="entr" presetSubtype="21" fill="hold" grpId="0" nodeType="withEffect">
                                  <p:stCondLst>
                                    <p:cond delay="25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arn(inVertical)">
                                      <p:cBhvr>
                                        <p:cTn id="19" dur="750"/>
                                        <p:tgtEl>
                                          <p:spTgt spid="5">
                                            <p:txEl>
                                              <p:pRg st="2" end="2"/>
                                            </p:txEl>
                                          </p:spTgt>
                                        </p:tgtEl>
                                      </p:cBhvr>
                                    </p:animEffect>
                                  </p:childTnLst>
                                </p:cTn>
                              </p:par>
                              <p:par>
                                <p:cTn id="20" presetID="16" presetClass="entr" presetSubtype="21" fill="hold" grpId="0" nodeType="withEffect">
                                  <p:stCondLst>
                                    <p:cond delay="25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750"/>
                                        <p:tgtEl>
                                          <p:spTgt spid="5">
                                            <p:txEl>
                                              <p:pRg st="3" end="3"/>
                                            </p:txEl>
                                          </p:spTgt>
                                        </p:tgtEl>
                                      </p:cBhvr>
                                    </p:animEffect>
                                  </p:childTnLst>
                                </p:cTn>
                              </p:par>
                              <p:par>
                                <p:cTn id="23" presetID="16" presetClass="entr" presetSubtype="21" fill="hold" grpId="0" nodeType="withEffect">
                                  <p:stCondLst>
                                    <p:cond delay="25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arn(inVertical)">
                                      <p:cBhvr>
                                        <p:cTn id="25" dur="750"/>
                                        <p:tgtEl>
                                          <p:spTgt spid="5">
                                            <p:txEl>
                                              <p:pRg st="4" end="4"/>
                                            </p:txEl>
                                          </p:spTgt>
                                        </p:tgtEl>
                                      </p:cBhvr>
                                    </p:animEffect>
                                  </p:childTnLst>
                                </p:cTn>
                              </p:par>
                              <p:par>
                                <p:cTn id="26" presetID="16" presetClass="entr" presetSubtype="21" fill="hold" grpId="0" nodeType="withEffect">
                                  <p:stCondLst>
                                    <p:cond delay="25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arn(inVertical)">
                                      <p:cBhvr>
                                        <p:cTn id="28" dur="750"/>
                                        <p:tgtEl>
                                          <p:spTgt spid="5">
                                            <p:txEl>
                                              <p:pRg st="5" end="5"/>
                                            </p:txEl>
                                          </p:spTgt>
                                        </p:tgtEl>
                                      </p:cBhvr>
                                    </p:animEffect>
                                  </p:childTnLst>
                                </p:cTn>
                              </p:par>
                              <p:par>
                                <p:cTn id="29" presetID="16" presetClass="entr" presetSubtype="21" fill="hold" grpId="0" nodeType="withEffect">
                                  <p:stCondLst>
                                    <p:cond delay="25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barn(inVertical)">
                                      <p:cBhvr>
                                        <p:cTn id="31" dur="75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250"/>
                                  </p:stCondLst>
                                  <p:childTnLst>
                                    <p:animEffect transition="out" filter="fade">
                                      <p:cBhvr>
                                        <p:cTn id="35" dur="750"/>
                                        <p:tgtEl>
                                          <p:spTgt spid="5">
                                            <p:txEl>
                                              <p:pRg st="0" end="0"/>
                                            </p:txEl>
                                          </p:spTgt>
                                        </p:tgtEl>
                                      </p:cBhvr>
                                    </p:animEffect>
                                    <p:set>
                                      <p:cBhvr>
                                        <p:cTn id="36" dur="1" fill="hold">
                                          <p:stCondLst>
                                            <p:cond delay="749"/>
                                          </p:stCondLst>
                                        </p:cTn>
                                        <p:tgtEl>
                                          <p:spTgt spid="5">
                                            <p:txEl>
                                              <p:pRg st="0" end="0"/>
                                            </p:txEl>
                                          </p:spTgt>
                                        </p:tgtEl>
                                        <p:attrNameLst>
                                          <p:attrName>style.visibility</p:attrName>
                                        </p:attrNameLst>
                                      </p:cBhvr>
                                      <p:to>
                                        <p:strVal val="hidden"/>
                                      </p:to>
                                    </p:set>
                                  </p:childTnLst>
                                </p:cTn>
                              </p:par>
                              <p:par>
                                <p:cTn id="37" presetID="10" presetClass="exit" presetSubtype="0" fill="hold" grpId="1" nodeType="withEffect">
                                  <p:stCondLst>
                                    <p:cond delay="250"/>
                                  </p:stCondLst>
                                  <p:childTnLst>
                                    <p:animEffect transition="out" filter="fade">
                                      <p:cBhvr>
                                        <p:cTn id="38" dur="750"/>
                                        <p:tgtEl>
                                          <p:spTgt spid="5">
                                            <p:txEl>
                                              <p:pRg st="1" end="1"/>
                                            </p:txEl>
                                          </p:spTgt>
                                        </p:tgtEl>
                                      </p:cBhvr>
                                    </p:animEffect>
                                    <p:set>
                                      <p:cBhvr>
                                        <p:cTn id="39" dur="1" fill="hold">
                                          <p:stCondLst>
                                            <p:cond delay="749"/>
                                          </p:stCondLst>
                                        </p:cTn>
                                        <p:tgtEl>
                                          <p:spTgt spid="5">
                                            <p:txEl>
                                              <p:pRg st="1" end="1"/>
                                            </p:txEl>
                                          </p:spTgt>
                                        </p:tgtEl>
                                        <p:attrNameLst>
                                          <p:attrName>style.visibility</p:attrName>
                                        </p:attrNameLst>
                                      </p:cBhvr>
                                      <p:to>
                                        <p:strVal val="hidden"/>
                                      </p:to>
                                    </p:set>
                                  </p:childTnLst>
                                </p:cTn>
                              </p:par>
                              <p:par>
                                <p:cTn id="40" presetID="10" presetClass="exit" presetSubtype="0" fill="hold" grpId="1" nodeType="withEffect">
                                  <p:stCondLst>
                                    <p:cond delay="250"/>
                                  </p:stCondLst>
                                  <p:childTnLst>
                                    <p:animEffect transition="out" filter="fade">
                                      <p:cBhvr>
                                        <p:cTn id="41" dur="750"/>
                                        <p:tgtEl>
                                          <p:spTgt spid="5">
                                            <p:txEl>
                                              <p:pRg st="2" end="2"/>
                                            </p:txEl>
                                          </p:spTgt>
                                        </p:tgtEl>
                                      </p:cBhvr>
                                    </p:animEffect>
                                    <p:set>
                                      <p:cBhvr>
                                        <p:cTn id="42" dur="1" fill="hold">
                                          <p:stCondLst>
                                            <p:cond delay="749"/>
                                          </p:stCondLst>
                                        </p:cTn>
                                        <p:tgtEl>
                                          <p:spTgt spid="5">
                                            <p:txEl>
                                              <p:pRg st="2" end="2"/>
                                            </p:txEl>
                                          </p:spTgt>
                                        </p:tgtEl>
                                        <p:attrNameLst>
                                          <p:attrName>style.visibility</p:attrName>
                                        </p:attrNameLst>
                                      </p:cBhvr>
                                      <p:to>
                                        <p:strVal val="hidden"/>
                                      </p:to>
                                    </p:set>
                                  </p:childTnLst>
                                </p:cTn>
                              </p:par>
                              <p:par>
                                <p:cTn id="43" presetID="10" presetClass="exit" presetSubtype="0" fill="hold" grpId="1" nodeType="withEffect">
                                  <p:stCondLst>
                                    <p:cond delay="250"/>
                                  </p:stCondLst>
                                  <p:childTnLst>
                                    <p:animEffect transition="out" filter="fade">
                                      <p:cBhvr>
                                        <p:cTn id="44" dur="750"/>
                                        <p:tgtEl>
                                          <p:spTgt spid="5">
                                            <p:txEl>
                                              <p:pRg st="3" end="3"/>
                                            </p:txEl>
                                          </p:spTgt>
                                        </p:tgtEl>
                                      </p:cBhvr>
                                    </p:animEffect>
                                    <p:set>
                                      <p:cBhvr>
                                        <p:cTn id="45" dur="1" fill="hold">
                                          <p:stCondLst>
                                            <p:cond delay="749"/>
                                          </p:stCondLst>
                                        </p:cTn>
                                        <p:tgtEl>
                                          <p:spTgt spid="5">
                                            <p:txEl>
                                              <p:pRg st="3" end="3"/>
                                            </p:txEl>
                                          </p:spTgt>
                                        </p:tgtEl>
                                        <p:attrNameLst>
                                          <p:attrName>style.visibility</p:attrName>
                                        </p:attrNameLst>
                                      </p:cBhvr>
                                      <p:to>
                                        <p:strVal val="hidden"/>
                                      </p:to>
                                    </p:set>
                                  </p:childTnLst>
                                </p:cTn>
                              </p:par>
                              <p:par>
                                <p:cTn id="46" presetID="10" presetClass="exit" presetSubtype="0" fill="hold" grpId="1" nodeType="withEffect">
                                  <p:stCondLst>
                                    <p:cond delay="250"/>
                                  </p:stCondLst>
                                  <p:childTnLst>
                                    <p:animEffect transition="out" filter="fade">
                                      <p:cBhvr>
                                        <p:cTn id="47" dur="750"/>
                                        <p:tgtEl>
                                          <p:spTgt spid="5">
                                            <p:txEl>
                                              <p:pRg st="4" end="4"/>
                                            </p:txEl>
                                          </p:spTgt>
                                        </p:tgtEl>
                                      </p:cBhvr>
                                    </p:animEffect>
                                    <p:set>
                                      <p:cBhvr>
                                        <p:cTn id="48" dur="1" fill="hold">
                                          <p:stCondLst>
                                            <p:cond delay="749"/>
                                          </p:stCondLst>
                                        </p:cTn>
                                        <p:tgtEl>
                                          <p:spTgt spid="5">
                                            <p:txEl>
                                              <p:pRg st="4" end="4"/>
                                            </p:txEl>
                                          </p:spTgt>
                                        </p:tgtEl>
                                        <p:attrNameLst>
                                          <p:attrName>style.visibility</p:attrName>
                                        </p:attrNameLst>
                                      </p:cBhvr>
                                      <p:to>
                                        <p:strVal val="hidden"/>
                                      </p:to>
                                    </p:set>
                                  </p:childTnLst>
                                </p:cTn>
                              </p:par>
                              <p:par>
                                <p:cTn id="49" presetID="10" presetClass="exit" presetSubtype="0" fill="hold" grpId="1" nodeType="withEffect">
                                  <p:stCondLst>
                                    <p:cond delay="250"/>
                                  </p:stCondLst>
                                  <p:childTnLst>
                                    <p:animEffect transition="out" filter="fade">
                                      <p:cBhvr>
                                        <p:cTn id="50" dur="750"/>
                                        <p:tgtEl>
                                          <p:spTgt spid="5">
                                            <p:txEl>
                                              <p:pRg st="5" end="5"/>
                                            </p:txEl>
                                          </p:spTgt>
                                        </p:tgtEl>
                                      </p:cBhvr>
                                    </p:animEffect>
                                    <p:set>
                                      <p:cBhvr>
                                        <p:cTn id="51" dur="1" fill="hold">
                                          <p:stCondLst>
                                            <p:cond delay="749"/>
                                          </p:stCondLst>
                                        </p:cTn>
                                        <p:tgtEl>
                                          <p:spTgt spid="5">
                                            <p:txEl>
                                              <p:pRg st="5" end="5"/>
                                            </p:txEl>
                                          </p:spTgt>
                                        </p:tgtEl>
                                        <p:attrNameLst>
                                          <p:attrName>style.visibility</p:attrName>
                                        </p:attrNameLst>
                                      </p:cBhvr>
                                      <p:to>
                                        <p:strVal val="hidden"/>
                                      </p:to>
                                    </p:set>
                                  </p:childTnLst>
                                </p:cTn>
                              </p:par>
                              <p:par>
                                <p:cTn id="52" presetID="10" presetClass="exit" presetSubtype="0" fill="hold" grpId="1" nodeType="withEffect">
                                  <p:stCondLst>
                                    <p:cond delay="250"/>
                                  </p:stCondLst>
                                  <p:childTnLst>
                                    <p:animEffect transition="out" filter="fade">
                                      <p:cBhvr>
                                        <p:cTn id="53" dur="750"/>
                                        <p:tgtEl>
                                          <p:spTgt spid="5">
                                            <p:txEl>
                                              <p:pRg st="6" end="6"/>
                                            </p:txEl>
                                          </p:spTgt>
                                        </p:tgtEl>
                                      </p:cBhvr>
                                    </p:animEffect>
                                    <p:set>
                                      <p:cBhvr>
                                        <p:cTn id="54" dur="1" fill="hold">
                                          <p:stCondLst>
                                            <p:cond delay="749"/>
                                          </p:stCondLst>
                                        </p:cTn>
                                        <p:tgtEl>
                                          <p:spTgt spid="5">
                                            <p:txEl>
                                              <p:pRg st="6" end="6"/>
                                            </p:txEl>
                                          </p:spTgt>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6" presetClass="exit" presetSubtype="32" fill="hold" grpId="1" nodeType="clickEffect">
                                  <p:stCondLst>
                                    <p:cond delay="0"/>
                                  </p:stCondLst>
                                  <p:childTnLst>
                                    <p:animEffect transition="out" filter="circle(out)">
                                      <p:cBhvr>
                                        <p:cTn id="58" dur="750"/>
                                        <p:tgtEl>
                                          <p:spTgt spid="2"/>
                                        </p:tgtEl>
                                      </p:cBhvr>
                                    </p:animEffect>
                                    <p:set>
                                      <p:cBhvr>
                                        <p:cTn id="59" dur="1" fill="hold">
                                          <p:stCondLst>
                                            <p:cond delay="74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build="p"/>
      <p:bldP spid="5"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D7F1C-DE23-E49A-98F0-F2AB0AB94D9A}"/>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E24F85F-10C8-88EE-12DC-CAA6DD5E7C5D}"/>
              </a:ext>
            </a:extLst>
          </p:cNvPr>
          <p:cNvSpPr>
            <a:spLocks noGrp="1"/>
          </p:cNvSpPr>
          <p:nvPr>
            <p:ph idx="1"/>
          </p:nvPr>
        </p:nvSpPr>
        <p:spPr>
          <a:xfrm>
            <a:off x="2128720" y="128470"/>
            <a:ext cx="6719020" cy="4886560"/>
          </a:xfrm>
        </p:spPr>
        <p:txBody>
          <a:bodyPr>
            <a:normAutofit/>
          </a:bodyPr>
          <a:lstStyle/>
          <a:p>
            <a:pPr marL="0" indent="0">
              <a:buNone/>
            </a:pPr>
            <a:r>
              <a:rPr lang="en-US" sz="1800" b="1" dirty="0">
                <a:latin typeface="inherit"/>
              </a:rPr>
              <a:t>TIPE DATA</a:t>
            </a:r>
          </a:p>
          <a:p>
            <a:pPr>
              <a:buFont typeface="+mj-lt"/>
              <a:buAutoNum type="arabicPeriod"/>
            </a:pPr>
            <a:r>
              <a:rPr lang="en-US" sz="1800" dirty="0" err="1">
                <a:latin typeface="inherit"/>
              </a:rPr>
              <a:t>Tipe</a:t>
            </a:r>
            <a:r>
              <a:rPr lang="en-US" sz="1800" dirty="0">
                <a:latin typeface="inherit"/>
              </a:rPr>
              <a:t> Data </a:t>
            </a:r>
            <a:r>
              <a:rPr lang="en-US" sz="1800" dirty="0" err="1">
                <a:latin typeface="inherit"/>
              </a:rPr>
              <a:t>Numerik</a:t>
            </a:r>
            <a:endParaRPr lang="en-US" sz="1800" dirty="0">
              <a:latin typeface="inherit"/>
            </a:endParaRPr>
          </a:p>
          <a:p>
            <a:r>
              <a:rPr lang="en-US" sz="1800" dirty="0">
                <a:latin typeface="inherit"/>
              </a:rPr>
              <a:t>TINYINT: </a:t>
            </a:r>
            <a:r>
              <a:rPr lang="en-US" sz="1800" dirty="0" err="1">
                <a:latin typeface="inherit"/>
              </a:rPr>
              <a:t>Menangani</a:t>
            </a:r>
            <a:r>
              <a:rPr lang="en-US" sz="1800" dirty="0">
                <a:latin typeface="inherit"/>
              </a:rPr>
              <a:t> data </a:t>
            </a:r>
            <a:r>
              <a:rPr lang="en-US" sz="1800" dirty="0" err="1">
                <a:latin typeface="inherit"/>
              </a:rPr>
              <a:t>dari</a:t>
            </a:r>
            <a:r>
              <a:rPr lang="en-US" sz="1800" dirty="0">
                <a:latin typeface="inherit"/>
              </a:rPr>
              <a:t> -128 </a:t>
            </a:r>
            <a:r>
              <a:rPr lang="en-US" sz="1800" dirty="0" err="1">
                <a:latin typeface="inherit"/>
              </a:rPr>
              <a:t>hingga</a:t>
            </a:r>
            <a:r>
              <a:rPr lang="en-US" sz="1800" dirty="0">
                <a:latin typeface="inherit"/>
              </a:rPr>
              <a:t> 127</a:t>
            </a:r>
          </a:p>
          <a:p>
            <a:r>
              <a:rPr lang="en-US" sz="1800" dirty="0">
                <a:latin typeface="inherit"/>
              </a:rPr>
              <a:t>SMALLINT: </a:t>
            </a:r>
            <a:r>
              <a:rPr lang="en-US" sz="1800" dirty="0" err="1">
                <a:latin typeface="inherit"/>
              </a:rPr>
              <a:t>Menangani</a:t>
            </a:r>
            <a:r>
              <a:rPr lang="en-US" sz="1800" dirty="0">
                <a:latin typeface="inherit"/>
              </a:rPr>
              <a:t> data </a:t>
            </a:r>
            <a:r>
              <a:rPr lang="en-US" sz="1800" dirty="0" err="1">
                <a:latin typeface="inherit"/>
              </a:rPr>
              <a:t>dari</a:t>
            </a:r>
            <a:r>
              <a:rPr lang="en-US" sz="1800" dirty="0">
                <a:latin typeface="inherit"/>
              </a:rPr>
              <a:t> -32768 </a:t>
            </a:r>
            <a:r>
              <a:rPr lang="en-US" sz="1800" dirty="0" err="1">
                <a:latin typeface="inherit"/>
              </a:rPr>
              <a:t>hingga</a:t>
            </a:r>
            <a:r>
              <a:rPr lang="en-US" sz="1800" dirty="0">
                <a:latin typeface="inherit"/>
              </a:rPr>
              <a:t> 32767</a:t>
            </a:r>
          </a:p>
          <a:p>
            <a:r>
              <a:rPr lang="en-US" sz="1800" dirty="0">
                <a:latin typeface="inherit"/>
              </a:rPr>
              <a:t>MEDIUMINT: </a:t>
            </a:r>
            <a:r>
              <a:rPr lang="en-US" sz="1800" dirty="0" err="1">
                <a:latin typeface="inherit"/>
              </a:rPr>
              <a:t>Menangani</a:t>
            </a:r>
            <a:r>
              <a:rPr lang="en-US" sz="1800" dirty="0">
                <a:latin typeface="inherit"/>
              </a:rPr>
              <a:t> data </a:t>
            </a:r>
            <a:r>
              <a:rPr lang="en-US" sz="1800" dirty="0" err="1">
                <a:latin typeface="inherit"/>
              </a:rPr>
              <a:t>dari</a:t>
            </a:r>
            <a:r>
              <a:rPr lang="en-US" sz="1800" dirty="0">
                <a:latin typeface="inherit"/>
              </a:rPr>
              <a:t> </a:t>
            </a:r>
            <a:r>
              <a:rPr lang="en-US" sz="1800" dirty="0"/>
              <a:t>-8388608</a:t>
            </a:r>
            <a:r>
              <a:rPr lang="en-US" sz="1800" dirty="0">
                <a:latin typeface="inherit"/>
              </a:rPr>
              <a:t> </a:t>
            </a:r>
            <a:r>
              <a:rPr lang="en-US" sz="1800" dirty="0" err="1">
                <a:latin typeface="inherit"/>
              </a:rPr>
              <a:t>hingga</a:t>
            </a:r>
            <a:r>
              <a:rPr lang="en-US" sz="1800" dirty="0">
                <a:latin typeface="inherit"/>
              </a:rPr>
              <a:t> </a:t>
            </a:r>
            <a:r>
              <a:rPr lang="en-US" sz="1800" dirty="0"/>
              <a:t>8388607</a:t>
            </a:r>
          </a:p>
          <a:p>
            <a:r>
              <a:rPr lang="en-US" sz="1800" dirty="0">
                <a:latin typeface="inherit"/>
              </a:rPr>
              <a:t>INT: </a:t>
            </a:r>
            <a:r>
              <a:rPr lang="en-US" sz="1800" dirty="0" err="1">
                <a:latin typeface="inherit"/>
              </a:rPr>
              <a:t>Menangani</a:t>
            </a:r>
            <a:r>
              <a:rPr lang="en-US" sz="1800" dirty="0">
                <a:latin typeface="inherit"/>
              </a:rPr>
              <a:t> data </a:t>
            </a:r>
            <a:r>
              <a:rPr lang="en-US" sz="1800" dirty="0" err="1">
                <a:latin typeface="inherit"/>
              </a:rPr>
              <a:t>dari</a:t>
            </a:r>
            <a:r>
              <a:rPr lang="en-US" sz="1800" dirty="0">
                <a:latin typeface="inherit"/>
              </a:rPr>
              <a:t> </a:t>
            </a:r>
            <a:r>
              <a:rPr lang="en-US" sz="1800" dirty="0"/>
              <a:t>-2147483648 </a:t>
            </a:r>
            <a:r>
              <a:rPr lang="en-US" sz="1800" dirty="0" err="1"/>
              <a:t>hingga</a:t>
            </a:r>
            <a:r>
              <a:rPr lang="en-US" sz="1800" dirty="0"/>
              <a:t> 2147483647</a:t>
            </a:r>
          </a:p>
          <a:p>
            <a:r>
              <a:rPr lang="en-US" sz="1800" dirty="0">
                <a:latin typeface="inherit"/>
              </a:rPr>
              <a:t>BIGINT: </a:t>
            </a:r>
            <a:r>
              <a:rPr lang="en-US" sz="1800" dirty="0" err="1">
                <a:latin typeface="inherit"/>
              </a:rPr>
              <a:t>Menangani</a:t>
            </a:r>
            <a:r>
              <a:rPr lang="en-US" sz="1800" dirty="0">
                <a:latin typeface="inherit"/>
              </a:rPr>
              <a:t> data </a:t>
            </a:r>
            <a:r>
              <a:rPr lang="en-US" sz="1800" dirty="0" err="1">
                <a:latin typeface="inherit"/>
              </a:rPr>
              <a:t>dari</a:t>
            </a:r>
            <a:r>
              <a:rPr lang="en-US" sz="1800" dirty="0">
                <a:latin typeface="inherit"/>
              </a:rPr>
              <a:t> </a:t>
            </a:r>
            <a:r>
              <a:rPr lang="en-US" sz="1800" dirty="0"/>
              <a:t>-9223372036854775808 </a:t>
            </a:r>
            <a:r>
              <a:rPr lang="en-US" sz="1800" dirty="0" err="1"/>
              <a:t>hingga</a:t>
            </a:r>
            <a:r>
              <a:rPr lang="en-US" sz="1800" dirty="0"/>
              <a:t> 9223372036854775807</a:t>
            </a:r>
          </a:p>
          <a:p>
            <a:pPr>
              <a:buFont typeface="+mj-lt"/>
              <a:buAutoNum type="arabicPeriod" startAt="2"/>
            </a:pPr>
            <a:r>
              <a:rPr lang="en-US" sz="1800" dirty="0" err="1">
                <a:latin typeface="inherit"/>
              </a:rPr>
              <a:t>Tipe</a:t>
            </a:r>
            <a:r>
              <a:rPr lang="en-US" sz="1800" dirty="0">
                <a:latin typeface="inherit"/>
              </a:rPr>
              <a:t> Data </a:t>
            </a:r>
            <a:r>
              <a:rPr lang="en-US" sz="1800" dirty="0" err="1">
                <a:latin typeface="inherit"/>
              </a:rPr>
              <a:t>Untuk</a:t>
            </a:r>
            <a:r>
              <a:rPr lang="en-US" sz="1800" dirty="0">
                <a:latin typeface="inherit"/>
              </a:rPr>
              <a:t> </a:t>
            </a:r>
            <a:r>
              <a:rPr lang="en-US" sz="1800" dirty="0" err="1">
                <a:latin typeface="inherit"/>
              </a:rPr>
              <a:t>Penanggalan</a:t>
            </a:r>
            <a:r>
              <a:rPr lang="en-US" sz="1800" dirty="0">
                <a:latin typeface="inherit"/>
              </a:rPr>
              <a:t> dan Waktu</a:t>
            </a:r>
          </a:p>
          <a:p>
            <a:r>
              <a:rPr lang="en-US" sz="1800" dirty="0">
                <a:latin typeface="inherit"/>
              </a:rPr>
              <a:t>DATETIME: </a:t>
            </a:r>
            <a:r>
              <a:rPr lang="en-US" sz="1800" dirty="0"/>
              <a:t>'0000-00-00 00:00:00’</a:t>
            </a:r>
          </a:p>
          <a:p>
            <a:r>
              <a:rPr lang="en-US" sz="1800" dirty="0">
                <a:latin typeface="inherit"/>
              </a:rPr>
              <a:t>DATE: </a:t>
            </a:r>
            <a:r>
              <a:rPr lang="en-US" sz="1800" dirty="0"/>
              <a:t>'0000-00-00’</a:t>
            </a:r>
          </a:p>
          <a:p>
            <a:r>
              <a:rPr lang="en-US" sz="1800" dirty="0">
                <a:latin typeface="inherit"/>
              </a:rPr>
              <a:t>TIMESTAMP: </a:t>
            </a:r>
            <a:r>
              <a:rPr lang="en-US" sz="1800" dirty="0"/>
              <a:t>00000000000000</a:t>
            </a:r>
          </a:p>
          <a:p>
            <a:r>
              <a:rPr lang="en-US" sz="1800" dirty="0">
                <a:latin typeface="inherit"/>
              </a:rPr>
              <a:t>TIME: </a:t>
            </a:r>
            <a:r>
              <a:rPr lang="en-US" sz="1800" dirty="0"/>
              <a:t>'00:00:00’</a:t>
            </a:r>
          </a:p>
          <a:p>
            <a:r>
              <a:rPr lang="en-US" sz="1800" dirty="0">
                <a:latin typeface="inherit"/>
              </a:rPr>
              <a:t>YEAR: 0000</a:t>
            </a:r>
          </a:p>
        </p:txBody>
      </p:sp>
    </p:spTree>
    <p:extLst>
      <p:ext uri="{BB962C8B-B14F-4D97-AF65-F5344CB8AC3E}">
        <p14:creationId xmlns:p14="http://schemas.microsoft.com/office/powerpoint/2010/main" val="193285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randombar(horizontal)">
                                      <p:cBhvr>
                                        <p:cTn id="52" dur="500"/>
                                        <p:tgtEl>
                                          <p:spTgt spid="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57" dur="500"/>
                                        <p:tgtEl>
                                          <p:spTgt spid="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62" dur="500"/>
                                        <p:tgtEl>
                                          <p:spTgt spid="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randombar(horizontal)">
                                      <p:cBhvr>
                                        <p:cTn id="67" dur="500"/>
                                        <p:tgtEl>
                                          <p:spTgt spid="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xit" presetSubtype="32" fill="hold" grpId="1" nodeType="clickEffect">
                                  <p:stCondLst>
                                    <p:cond delay="0"/>
                                  </p:stCondLst>
                                  <p:childTnLst>
                                    <p:animEffect transition="out" filter="circle(out)">
                                      <p:cBhvr>
                                        <p:cTn id="71" dur="1000"/>
                                        <p:tgtEl>
                                          <p:spTgt spid="5">
                                            <p:txEl>
                                              <p:pRg st="0" end="0"/>
                                            </p:txEl>
                                          </p:spTgt>
                                        </p:tgtEl>
                                      </p:cBhvr>
                                    </p:animEffect>
                                    <p:set>
                                      <p:cBhvr>
                                        <p:cTn id="72" dur="1" fill="hold">
                                          <p:stCondLst>
                                            <p:cond delay="999"/>
                                          </p:stCondLst>
                                        </p:cTn>
                                        <p:tgtEl>
                                          <p:spTgt spid="5">
                                            <p:txEl>
                                              <p:pRg st="0" end="0"/>
                                            </p:txEl>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6" presetClass="exit" presetSubtype="32" fill="hold" grpId="1" nodeType="clickEffect">
                                  <p:stCondLst>
                                    <p:cond delay="0"/>
                                  </p:stCondLst>
                                  <p:childTnLst>
                                    <p:animEffect transition="out" filter="circle(out)">
                                      <p:cBhvr>
                                        <p:cTn id="76" dur="1000"/>
                                        <p:tgtEl>
                                          <p:spTgt spid="5">
                                            <p:txEl>
                                              <p:pRg st="1" end="1"/>
                                            </p:txEl>
                                          </p:spTgt>
                                        </p:tgtEl>
                                      </p:cBhvr>
                                    </p:animEffect>
                                    <p:set>
                                      <p:cBhvr>
                                        <p:cTn id="77" dur="1" fill="hold">
                                          <p:stCondLst>
                                            <p:cond delay="999"/>
                                          </p:stCondLst>
                                        </p:cTn>
                                        <p:tgtEl>
                                          <p:spTgt spid="5">
                                            <p:txEl>
                                              <p:pRg st="1" end="1"/>
                                            </p:txEl>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6" presetClass="exit" presetSubtype="32" fill="hold" grpId="1" nodeType="clickEffect">
                                  <p:stCondLst>
                                    <p:cond delay="0"/>
                                  </p:stCondLst>
                                  <p:childTnLst>
                                    <p:animEffect transition="out" filter="circle(out)">
                                      <p:cBhvr>
                                        <p:cTn id="81" dur="1000"/>
                                        <p:tgtEl>
                                          <p:spTgt spid="5">
                                            <p:txEl>
                                              <p:pRg st="2" end="2"/>
                                            </p:txEl>
                                          </p:spTgt>
                                        </p:tgtEl>
                                      </p:cBhvr>
                                    </p:animEffect>
                                    <p:set>
                                      <p:cBhvr>
                                        <p:cTn id="82" dur="1" fill="hold">
                                          <p:stCondLst>
                                            <p:cond delay="999"/>
                                          </p:stCondLst>
                                        </p:cTn>
                                        <p:tgtEl>
                                          <p:spTgt spid="5">
                                            <p:txEl>
                                              <p:pRg st="2" end="2"/>
                                            </p:txEl>
                                          </p:spTgt>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6" presetClass="exit" presetSubtype="32" fill="hold" grpId="1" nodeType="clickEffect">
                                  <p:stCondLst>
                                    <p:cond delay="0"/>
                                  </p:stCondLst>
                                  <p:childTnLst>
                                    <p:animEffect transition="out" filter="circle(out)">
                                      <p:cBhvr>
                                        <p:cTn id="86" dur="1000"/>
                                        <p:tgtEl>
                                          <p:spTgt spid="5">
                                            <p:txEl>
                                              <p:pRg st="3" end="3"/>
                                            </p:txEl>
                                          </p:spTgt>
                                        </p:tgtEl>
                                      </p:cBhvr>
                                    </p:animEffect>
                                    <p:set>
                                      <p:cBhvr>
                                        <p:cTn id="87" dur="1" fill="hold">
                                          <p:stCondLst>
                                            <p:cond delay="999"/>
                                          </p:stCondLst>
                                        </p:cTn>
                                        <p:tgtEl>
                                          <p:spTgt spid="5">
                                            <p:txEl>
                                              <p:pRg st="3" end="3"/>
                                            </p:txEl>
                                          </p:spTgt>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6" presetClass="exit" presetSubtype="32" fill="hold" grpId="1" nodeType="clickEffect">
                                  <p:stCondLst>
                                    <p:cond delay="0"/>
                                  </p:stCondLst>
                                  <p:childTnLst>
                                    <p:animEffect transition="out" filter="circle(out)">
                                      <p:cBhvr>
                                        <p:cTn id="91" dur="1000"/>
                                        <p:tgtEl>
                                          <p:spTgt spid="5">
                                            <p:txEl>
                                              <p:pRg st="4" end="4"/>
                                            </p:txEl>
                                          </p:spTgt>
                                        </p:tgtEl>
                                      </p:cBhvr>
                                    </p:animEffect>
                                    <p:set>
                                      <p:cBhvr>
                                        <p:cTn id="92" dur="1" fill="hold">
                                          <p:stCondLst>
                                            <p:cond delay="999"/>
                                          </p:stCondLst>
                                        </p:cTn>
                                        <p:tgtEl>
                                          <p:spTgt spid="5">
                                            <p:txEl>
                                              <p:pRg st="4" end="4"/>
                                            </p:txEl>
                                          </p:spTgt>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6" presetClass="exit" presetSubtype="32" fill="hold" grpId="1" nodeType="clickEffect">
                                  <p:stCondLst>
                                    <p:cond delay="0"/>
                                  </p:stCondLst>
                                  <p:childTnLst>
                                    <p:animEffect transition="out" filter="circle(out)">
                                      <p:cBhvr>
                                        <p:cTn id="96" dur="1000"/>
                                        <p:tgtEl>
                                          <p:spTgt spid="5">
                                            <p:txEl>
                                              <p:pRg st="5" end="5"/>
                                            </p:txEl>
                                          </p:spTgt>
                                        </p:tgtEl>
                                      </p:cBhvr>
                                    </p:animEffect>
                                    <p:set>
                                      <p:cBhvr>
                                        <p:cTn id="97" dur="1" fill="hold">
                                          <p:stCondLst>
                                            <p:cond delay="999"/>
                                          </p:stCondLst>
                                        </p:cTn>
                                        <p:tgtEl>
                                          <p:spTgt spid="5">
                                            <p:txEl>
                                              <p:pRg st="5" end="5"/>
                                            </p:txEl>
                                          </p:spTgt>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6" presetClass="exit" presetSubtype="32" fill="hold" grpId="1" nodeType="clickEffect">
                                  <p:stCondLst>
                                    <p:cond delay="0"/>
                                  </p:stCondLst>
                                  <p:childTnLst>
                                    <p:animEffect transition="out" filter="circle(out)">
                                      <p:cBhvr>
                                        <p:cTn id="101" dur="1000"/>
                                        <p:tgtEl>
                                          <p:spTgt spid="5">
                                            <p:txEl>
                                              <p:pRg st="6" end="6"/>
                                            </p:txEl>
                                          </p:spTgt>
                                        </p:tgtEl>
                                      </p:cBhvr>
                                    </p:animEffect>
                                    <p:set>
                                      <p:cBhvr>
                                        <p:cTn id="102" dur="1" fill="hold">
                                          <p:stCondLst>
                                            <p:cond delay="999"/>
                                          </p:stCondLst>
                                        </p:cTn>
                                        <p:tgtEl>
                                          <p:spTgt spid="5">
                                            <p:txEl>
                                              <p:pRg st="6" end="6"/>
                                            </p:txEl>
                                          </p:spTgt>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6" presetClass="exit" presetSubtype="32" fill="hold" grpId="1" nodeType="clickEffect">
                                  <p:stCondLst>
                                    <p:cond delay="0"/>
                                  </p:stCondLst>
                                  <p:childTnLst>
                                    <p:animEffect transition="out" filter="circle(out)">
                                      <p:cBhvr>
                                        <p:cTn id="106" dur="1000"/>
                                        <p:tgtEl>
                                          <p:spTgt spid="5">
                                            <p:txEl>
                                              <p:pRg st="7" end="7"/>
                                            </p:txEl>
                                          </p:spTgt>
                                        </p:tgtEl>
                                      </p:cBhvr>
                                    </p:animEffect>
                                    <p:set>
                                      <p:cBhvr>
                                        <p:cTn id="107" dur="1" fill="hold">
                                          <p:stCondLst>
                                            <p:cond delay="999"/>
                                          </p:stCondLst>
                                        </p:cTn>
                                        <p:tgtEl>
                                          <p:spTgt spid="5">
                                            <p:txEl>
                                              <p:pRg st="7" end="7"/>
                                            </p:txEl>
                                          </p:spTgt>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6" presetClass="exit" presetSubtype="32" fill="hold" grpId="1" nodeType="clickEffect">
                                  <p:stCondLst>
                                    <p:cond delay="0"/>
                                  </p:stCondLst>
                                  <p:childTnLst>
                                    <p:animEffect transition="out" filter="circle(out)">
                                      <p:cBhvr>
                                        <p:cTn id="111" dur="1000"/>
                                        <p:tgtEl>
                                          <p:spTgt spid="5">
                                            <p:txEl>
                                              <p:pRg st="8" end="8"/>
                                            </p:txEl>
                                          </p:spTgt>
                                        </p:tgtEl>
                                      </p:cBhvr>
                                    </p:animEffect>
                                    <p:set>
                                      <p:cBhvr>
                                        <p:cTn id="112" dur="1" fill="hold">
                                          <p:stCondLst>
                                            <p:cond delay="999"/>
                                          </p:stCondLst>
                                        </p:cTn>
                                        <p:tgtEl>
                                          <p:spTgt spid="5">
                                            <p:txEl>
                                              <p:pRg st="8" end="8"/>
                                            </p:txEl>
                                          </p:spTgt>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xit" presetSubtype="32" fill="hold" grpId="1" nodeType="clickEffect">
                                  <p:stCondLst>
                                    <p:cond delay="0"/>
                                  </p:stCondLst>
                                  <p:childTnLst>
                                    <p:animEffect transition="out" filter="circle(out)">
                                      <p:cBhvr>
                                        <p:cTn id="116" dur="1000"/>
                                        <p:tgtEl>
                                          <p:spTgt spid="5">
                                            <p:txEl>
                                              <p:pRg st="9" end="9"/>
                                            </p:txEl>
                                          </p:spTgt>
                                        </p:tgtEl>
                                      </p:cBhvr>
                                    </p:animEffect>
                                    <p:set>
                                      <p:cBhvr>
                                        <p:cTn id="117" dur="1" fill="hold">
                                          <p:stCondLst>
                                            <p:cond delay="999"/>
                                          </p:stCondLst>
                                        </p:cTn>
                                        <p:tgtEl>
                                          <p:spTgt spid="5">
                                            <p:txEl>
                                              <p:pRg st="9" end="9"/>
                                            </p:txEl>
                                          </p:spTgt>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6" presetClass="exit" presetSubtype="32" fill="hold" grpId="1" nodeType="clickEffect">
                                  <p:stCondLst>
                                    <p:cond delay="0"/>
                                  </p:stCondLst>
                                  <p:childTnLst>
                                    <p:animEffect transition="out" filter="circle(out)">
                                      <p:cBhvr>
                                        <p:cTn id="121" dur="1000"/>
                                        <p:tgtEl>
                                          <p:spTgt spid="5">
                                            <p:txEl>
                                              <p:pRg st="10" end="10"/>
                                            </p:txEl>
                                          </p:spTgt>
                                        </p:tgtEl>
                                      </p:cBhvr>
                                    </p:animEffect>
                                    <p:set>
                                      <p:cBhvr>
                                        <p:cTn id="122" dur="1" fill="hold">
                                          <p:stCondLst>
                                            <p:cond delay="999"/>
                                          </p:stCondLst>
                                        </p:cTn>
                                        <p:tgtEl>
                                          <p:spTgt spid="5">
                                            <p:txEl>
                                              <p:pRg st="10" end="10"/>
                                            </p:txEl>
                                          </p:spTgt>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6" presetClass="exit" presetSubtype="32" fill="hold" grpId="1" nodeType="clickEffect">
                                  <p:stCondLst>
                                    <p:cond delay="0"/>
                                  </p:stCondLst>
                                  <p:childTnLst>
                                    <p:animEffect transition="out" filter="circle(out)">
                                      <p:cBhvr>
                                        <p:cTn id="126" dur="1000"/>
                                        <p:tgtEl>
                                          <p:spTgt spid="5">
                                            <p:txEl>
                                              <p:pRg st="11" end="11"/>
                                            </p:txEl>
                                          </p:spTgt>
                                        </p:tgtEl>
                                      </p:cBhvr>
                                    </p:animEffect>
                                    <p:set>
                                      <p:cBhvr>
                                        <p:cTn id="127" dur="1" fill="hold">
                                          <p:stCondLst>
                                            <p:cond delay="999"/>
                                          </p:stCondLst>
                                        </p:cTn>
                                        <p:tgtEl>
                                          <p:spTgt spid="5">
                                            <p:txEl>
                                              <p:pRg st="11" end="11"/>
                                            </p:txEl>
                                          </p:spTgt>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6" presetClass="exit" presetSubtype="32" fill="hold" grpId="1" nodeType="clickEffect">
                                  <p:stCondLst>
                                    <p:cond delay="0"/>
                                  </p:stCondLst>
                                  <p:childTnLst>
                                    <p:animEffect transition="out" filter="circle(out)">
                                      <p:cBhvr>
                                        <p:cTn id="131" dur="1000"/>
                                        <p:tgtEl>
                                          <p:spTgt spid="5">
                                            <p:txEl>
                                              <p:pRg st="12" end="12"/>
                                            </p:txEl>
                                          </p:spTgt>
                                        </p:tgtEl>
                                      </p:cBhvr>
                                    </p:animEffect>
                                    <p:set>
                                      <p:cBhvr>
                                        <p:cTn id="132" dur="1" fill="hold">
                                          <p:stCondLst>
                                            <p:cond delay="999"/>
                                          </p:stCondLst>
                                        </p:cTn>
                                        <p:tgtEl>
                                          <p:spTgt spid="5">
                                            <p:txEl>
                                              <p:pRg st="12" end="1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5" grpId="1"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269A9-6450-AC5B-1728-42CE581681C4}"/>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305DB8-1811-2D96-A125-DD70ABE15F24}"/>
              </a:ext>
            </a:extLst>
          </p:cNvPr>
          <p:cNvSpPr>
            <a:spLocks noGrp="1"/>
          </p:cNvSpPr>
          <p:nvPr>
            <p:ph idx="1"/>
          </p:nvPr>
        </p:nvSpPr>
        <p:spPr>
          <a:xfrm>
            <a:off x="2128720" y="128470"/>
            <a:ext cx="6719020" cy="4886560"/>
          </a:xfrm>
        </p:spPr>
        <p:txBody>
          <a:bodyPr>
            <a:normAutofit/>
          </a:bodyPr>
          <a:lstStyle/>
          <a:p>
            <a:pPr marL="0" indent="0">
              <a:buNone/>
            </a:pPr>
            <a:r>
              <a:rPr lang="en-US" sz="1800" b="1" dirty="0">
                <a:latin typeface="inherit"/>
              </a:rPr>
              <a:t>TIPE DATA</a:t>
            </a:r>
          </a:p>
          <a:p>
            <a:pPr>
              <a:buFont typeface="+mj-lt"/>
              <a:buAutoNum type="arabicPeriod" startAt="3"/>
            </a:pPr>
            <a:r>
              <a:rPr lang="en-US" sz="1800" dirty="0" err="1">
                <a:latin typeface="inherit"/>
              </a:rPr>
              <a:t>Tipe</a:t>
            </a:r>
            <a:r>
              <a:rPr lang="en-US" sz="1800" dirty="0">
                <a:latin typeface="inherit"/>
              </a:rPr>
              <a:t> Data String</a:t>
            </a:r>
          </a:p>
          <a:p>
            <a:r>
              <a:rPr lang="en-US" sz="1800" dirty="0">
                <a:latin typeface="inherit"/>
              </a:rPr>
              <a:t>TINYTEXT: </a:t>
            </a:r>
            <a:r>
              <a:rPr lang="en-US" sz="1800" dirty="0" err="1"/>
              <a:t>Menangani</a:t>
            </a:r>
            <a:r>
              <a:rPr lang="en-US" sz="1800" dirty="0"/>
              <a:t> data </a:t>
            </a:r>
            <a:r>
              <a:rPr lang="en-US" sz="1800" dirty="0" err="1"/>
              <a:t>sampai</a:t>
            </a:r>
            <a:r>
              <a:rPr lang="en-US" sz="1800" dirty="0"/>
              <a:t> </a:t>
            </a:r>
            <a:r>
              <a:rPr lang="en-US" sz="1800" dirty="0" err="1"/>
              <a:t>dengan</a:t>
            </a:r>
            <a:r>
              <a:rPr lang="en-US" sz="1800" dirty="0"/>
              <a:t> 2^8-1 data</a:t>
            </a:r>
            <a:endParaRPr lang="en-US" sz="1800" dirty="0">
              <a:latin typeface="inherit"/>
            </a:endParaRPr>
          </a:p>
          <a:p>
            <a:r>
              <a:rPr lang="en-US" sz="1800" dirty="0">
                <a:latin typeface="inherit"/>
              </a:rPr>
              <a:t>TINYBLOB: </a:t>
            </a:r>
            <a:r>
              <a:rPr lang="en-US" sz="1800" dirty="0" err="1"/>
              <a:t>Menangani</a:t>
            </a:r>
            <a:r>
              <a:rPr lang="en-US" sz="1800" dirty="0"/>
              <a:t> data </a:t>
            </a:r>
            <a:r>
              <a:rPr lang="en-US" sz="1800" dirty="0" err="1"/>
              <a:t>sampai</a:t>
            </a:r>
            <a:r>
              <a:rPr lang="en-US" sz="1800" dirty="0"/>
              <a:t> </a:t>
            </a:r>
            <a:r>
              <a:rPr lang="en-US" sz="1800" dirty="0" err="1"/>
              <a:t>dengan</a:t>
            </a:r>
            <a:r>
              <a:rPr lang="en-US" sz="1800" dirty="0"/>
              <a:t> 2^8-1 data</a:t>
            </a:r>
            <a:endParaRPr lang="en-US" sz="1800" dirty="0">
              <a:latin typeface="inherit"/>
            </a:endParaRPr>
          </a:p>
          <a:p>
            <a:r>
              <a:rPr lang="en-US" sz="1800" dirty="0">
                <a:latin typeface="inherit"/>
              </a:rPr>
              <a:t>TEXT: </a:t>
            </a:r>
            <a:r>
              <a:rPr lang="en-US" sz="1800" dirty="0" err="1"/>
              <a:t>Menangani</a:t>
            </a:r>
            <a:r>
              <a:rPr lang="en-US" sz="1800" dirty="0"/>
              <a:t> data </a:t>
            </a:r>
            <a:r>
              <a:rPr lang="en-US" sz="1800" dirty="0" err="1"/>
              <a:t>sampai</a:t>
            </a:r>
            <a:r>
              <a:rPr lang="en-US" sz="1800" dirty="0"/>
              <a:t> </a:t>
            </a:r>
            <a:r>
              <a:rPr lang="en-US" sz="1800" dirty="0" err="1"/>
              <a:t>dengan</a:t>
            </a:r>
            <a:r>
              <a:rPr lang="en-US" sz="1800" dirty="0"/>
              <a:t> </a:t>
            </a:r>
            <a:r>
              <a:rPr lang="en-US" sz="1800" dirty="0" err="1"/>
              <a:t>berukuran</a:t>
            </a:r>
            <a:r>
              <a:rPr lang="en-US" sz="1800" dirty="0"/>
              <a:t> 2^16-1 (64K-1) data</a:t>
            </a:r>
            <a:endParaRPr lang="en-US" sz="1800" dirty="0">
              <a:latin typeface="inherit"/>
            </a:endParaRPr>
          </a:p>
          <a:p>
            <a:r>
              <a:rPr lang="en-US" sz="1800" dirty="0">
                <a:latin typeface="inherit"/>
              </a:rPr>
              <a:t>BLOB: </a:t>
            </a:r>
            <a:r>
              <a:rPr lang="en-US" sz="1800" dirty="0" err="1"/>
              <a:t>Menangani</a:t>
            </a:r>
            <a:r>
              <a:rPr lang="en-US" sz="1800" dirty="0"/>
              <a:t> data </a:t>
            </a:r>
            <a:r>
              <a:rPr lang="en-US" sz="1800" dirty="0" err="1"/>
              <a:t>sampai</a:t>
            </a:r>
            <a:r>
              <a:rPr lang="en-US" sz="1800" dirty="0"/>
              <a:t> </a:t>
            </a:r>
            <a:r>
              <a:rPr lang="en-US" sz="1800" dirty="0" err="1"/>
              <a:t>dengan</a:t>
            </a:r>
            <a:r>
              <a:rPr lang="en-US" sz="1800" dirty="0"/>
              <a:t> </a:t>
            </a:r>
            <a:r>
              <a:rPr lang="en-US" sz="1800" dirty="0" err="1"/>
              <a:t>berukuran</a:t>
            </a:r>
            <a:r>
              <a:rPr lang="en-US" sz="1800" dirty="0"/>
              <a:t> 2^16-1 (64K-1) data</a:t>
            </a:r>
            <a:endParaRPr lang="en-US" sz="1800" dirty="0">
              <a:latin typeface="inherit"/>
            </a:endParaRPr>
          </a:p>
          <a:p>
            <a:r>
              <a:rPr lang="en-US" sz="1800" dirty="0">
                <a:latin typeface="inherit"/>
              </a:rPr>
              <a:t>MEDIUMTEXT: </a:t>
            </a:r>
            <a:r>
              <a:rPr lang="en-US" sz="1800" dirty="0" err="1"/>
              <a:t>Menyimpan</a:t>
            </a:r>
            <a:r>
              <a:rPr lang="en-US" sz="1800" dirty="0"/>
              <a:t> data </a:t>
            </a:r>
            <a:r>
              <a:rPr lang="en-US" sz="1800" dirty="0" err="1"/>
              <a:t>sampai</a:t>
            </a:r>
            <a:r>
              <a:rPr lang="en-US" sz="1800" dirty="0"/>
              <a:t> </a:t>
            </a:r>
            <a:r>
              <a:rPr lang="en-US" sz="1800" dirty="0" err="1"/>
              <a:t>dengan</a:t>
            </a:r>
            <a:r>
              <a:rPr lang="en-US" sz="1800" dirty="0"/>
              <a:t> 2^24-1 (16M-1) data</a:t>
            </a:r>
            <a:endParaRPr lang="en-US" sz="1800" dirty="0">
              <a:latin typeface="inherit"/>
            </a:endParaRPr>
          </a:p>
          <a:p>
            <a:r>
              <a:rPr lang="en-US" sz="1800" dirty="0">
                <a:latin typeface="inherit"/>
              </a:rPr>
              <a:t>MEDIUMBLOB: </a:t>
            </a:r>
            <a:r>
              <a:rPr lang="en-US" sz="1800" dirty="0" err="1"/>
              <a:t>Menyimpan</a:t>
            </a:r>
            <a:r>
              <a:rPr lang="en-US" sz="1800" dirty="0"/>
              <a:t> data </a:t>
            </a:r>
            <a:r>
              <a:rPr lang="en-US" sz="1800" dirty="0" err="1"/>
              <a:t>sampai</a:t>
            </a:r>
            <a:r>
              <a:rPr lang="en-US" sz="1800" dirty="0"/>
              <a:t> </a:t>
            </a:r>
            <a:r>
              <a:rPr lang="en-US" sz="1800" dirty="0" err="1"/>
              <a:t>dengan</a:t>
            </a:r>
            <a:r>
              <a:rPr lang="en-US" sz="1800" dirty="0"/>
              <a:t> 2^24-1 (16M-1) data</a:t>
            </a:r>
            <a:endParaRPr lang="en-US" sz="1800" dirty="0">
              <a:latin typeface="inherit"/>
            </a:endParaRPr>
          </a:p>
          <a:p>
            <a:r>
              <a:rPr lang="en-US" sz="1800" dirty="0">
                <a:latin typeface="inherit"/>
              </a:rPr>
              <a:t>LONGBLOB: </a:t>
            </a:r>
            <a:r>
              <a:rPr lang="en-US" sz="1800" dirty="0" err="1"/>
              <a:t>Memiliki</a:t>
            </a:r>
            <a:r>
              <a:rPr lang="en-US" sz="1800" dirty="0"/>
              <a:t> </a:t>
            </a:r>
            <a:r>
              <a:rPr lang="en-US" sz="1800" dirty="0" err="1"/>
              <a:t>batasan</a:t>
            </a:r>
            <a:r>
              <a:rPr lang="en-US" sz="1800" dirty="0"/>
              <a:t> </a:t>
            </a:r>
            <a:r>
              <a:rPr lang="en-US" sz="1800" dirty="0" err="1"/>
              <a:t>penyimpanan</a:t>
            </a:r>
            <a:r>
              <a:rPr lang="en-US" sz="1800" dirty="0"/>
              <a:t> </a:t>
            </a:r>
            <a:r>
              <a:rPr lang="en-US" sz="1800" dirty="0" err="1"/>
              <a:t>sampai</a:t>
            </a:r>
            <a:r>
              <a:rPr lang="en-US" sz="1800" dirty="0"/>
              <a:t> </a:t>
            </a:r>
            <a:r>
              <a:rPr lang="en-US" sz="1800" dirty="0" err="1"/>
              <a:t>dengan</a:t>
            </a:r>
            <a:r>
              <a:rPr lang="en-US" sz="1800" dirty="0"/>
              <a:t> 2^32-1 (4G-1) data</a:t>
            </a:r>
            <a:endParaRPr lang="en-US" sz="1800" dirty="0">
              <a:latin typeface="inherit"/>
            </a:endParaRPr>
          </a:p>
        </p:txBody>
      </p:sp>
    </p:spTree>
    <p:extLst>
      <p:ext uri="{BB962C8B-B14F-4D97-AF65-F5344CB8AC3E}">
        <p14:creationId xmlns:p14="http://schemas.microsoft.com/office/powerpoint/2010/main" val="327470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xit" presetSubtype="32" fill="hold" grpId="1" nodeType="clickEffect">
                                  <p:stCondLst>
                                    <p:cond delay="0"/>
                                  </p:stCondLst>
                                  <p:childTnLst>
                                    <p:animEffect transition="out" filter="circle(out)">
                                      <p:cBhvr>
                                        <p:cTn id="51" dur="1000"/>
                                        <p:tgtEl>
                                          <p:spTgt spid="5">
                                            <p:txEl>
                                              <p:pRg st="0" end="0"/>
                                            </p:txEl>
                                          </p:spTgt>
                                        </p:tgtEl>
                                      </p:cBhvr>
                                    </p:animEffect>
                                    <p:set>
                                      <p:cBhvr>
                                        <p:cTn id="52" dur="1" fill="hold">
                                          <p:stCondLst>
                                            <p:cond delay="999"/>
                                          </p:stCondLst>
                                        </p:cTn>
                                        <p:tgtEl>
                                          <p:spTgt spid="5">
                                            <p:txEl>
                                              <p:pRg st="0" end="0"/>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6" presetClass="exit" presetSubtype="32" fill="hold" grpId="1" nodeType="clickEffect">
                                  <p:stCondLst>
                                    <p:cond delay="0"/>
                                  </p:stCondLst>
                                  <p:childTnLst>
                                    <p:animEffect transition="out" filter="circle(out)">
                                      <p:cBhvr>
                                        <p:cTn id="56" dur="1000"/>
                                        <p:tgtEl>
                                          <p:spTgt spid="5">
                                            <p:txEl>
                                              <p:pRg st="1" end="1"/>
                                            </p:txEl>
                                          </p:spTgt>
                                        </p:tgtEl>
                                      </p:cBhvr>
                                    </p:animEffect>
                                    <p:set>
                                      <p:cBhvr>
                                        <p:cTn id="57" dur="1" fill="hold">
                                          <p:stCondLst>
                                            <p:cond delay="999"/>
                                          </p:stCondLst>
                                        </p:cTn>
                                        <p:tgtEl>
                                          <p:spTgt spid="5">
                                            <p:txEl>
                                              <p:pRg st="1" end="1"/>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6" presetClass="exit" presetSubtype="32" fill="hold" grpId="1" nodeType="clickEffect">
                                  <p:stCondLst>
                                    <p:cond delay="0"/>
                                  </p:stCondLst>
                                  <p:childTnLst>
                                    <p:animEffect transition="out" filter="circle(out)">
                                      <p:cBhvr>
                                        <p:cTn id="61" dur="1000"/>
                                        <p:tgtEl>
                                          <p:spTgt spid="5">
                                            <p:txEl>
                                              <p:pRg st="2" end="2"/>
                                            </p:txEl>
                                          </p:spTgt>
                                        </p:tgtEl>
                                      </p:cBhvr>
                                    </p:animEffect>
                                    <p:set>
                                      <p:cBhvr>
                                        <p:cTn id="62" dur="1" fill="hold">
                                          <p:stCondLst>
                                            <p:cond delay="999"/>
                                          </p:stCondLst>
                                        </p:cTn>
                                        <p:tgtEl>
                                          <p:spTgt spid="5">
                                            <p:txEl>
                                              <p:pRg st="2" end="2"/>
                                            </p:txEl>
                                          </p:spTgt>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 presetClass="exit" presetSubtype="32" fill="hold" grpId="1" nodeType="clickEffect">
                                  <p:stCondLst>
                                    <p:cond delay="0"/>
                                  </p:stCondLst>
                                  <p:childTnLst>
                                    <p:animEffect transition="out" filter="circle(out)">
                                      <p:cBhvr>
                                        <p:cTn id="66" dur="1000"/>
                                        <p:tgtEl>
                                          <p:spTgt spid="5">
                                            <p:txEl>
                                              <p:pRg st="3" end="3"/>
                                            </p:txEl>
                                          </p:spTgt>
                                        </p:tgtEl>
                                      </p:cBhvr>
                                    </p:animEffect>
                                    <p:set>
                                      <p:cBhvr>
                                        <p:cTn id="67" dur="1" fill="hold">
                                          <p:stCondLst>
                                            <p:cond delay="999"/>
                                          </p:stCondLst>
                                        </p:cTn>
                                        <p:tgtEl>
                                          <p:spTgt spid="5">
                                            <p:txEl>
                                              <p:pRg st="3" end="3"/>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6" presetClass="exit" presetSubtype="32" fill="hold" grpId="1" nodeType="clickEffect">
                                  <p:stCondLst>
                                    <p:cond delay="0"/>
                                  </p:stCondLst>
                                  <p:childTnLst>
                                    <p:animEffect transition="out" filter="circle(out)">
                                      <p:cBhvr>
                                        <p:cTn id="71" dur="1000"/>
                                        <p:tgtEl>
                                          <p:spTgt spid="5">
                                            <p:txEl>
                                              <p:pRg st="4" end="4"/>
                                            </p:txEl>
                                          </p:spTgt>
                                        </p:tgtEl>
                                      </p:cBhvr>
                                    </p:animEffect>
                                    <p:set>
                                      <p:cBhvr>
                                        <p:cTn id="72" dur="1" fill="hold">
                                          <p:stCondLst>
                                            <p:cond delay="999"/>
                                          </p:stCondLst>
                                        </p:cTn>
                                        <p:tgtEl>
                                          <p:spTgt spid="5">
                                            <p:txEl>
                                              <p:pRg st="4" end="4"/>
                                            </p:txEl>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6" presetClass="exit" presetSubtype="32" fill="hold" grpId="1" nodeType="clickEffect">
                                  <p:stCondLst>
                                    <p:cond delay="0"/>
                                  </p:stCondLst>
                                  <p:childTnLst>
                                    <p:animEffect transition="out" filter="circle(out)">
                                      <p:cBhvr>
                                        <p:cTn id="76" dur="1000"/>
                                        <p:tgtEl>
                                          <p:spTgt spid="5">
                                            <p:txEl>
                                              <p:pRg st="5" end="5"/>
                                            </p:txEl>
                                          </p:spTgt>
                                        </p:tgtEl>
                                      </p:cBhvr>
                                    </p:animEffect>
                                    <p:set>
                                      <p:cBhvr>
                                        <p:cTn id="77" dur="1" fill="hold">
                                          <p:stCondLst>
                                            <p:cond delay="999"/>
                                          </p:stCondLst>
                                        </p:cTn>
                                        <p:tgtEl>
                                          <p:spTgt spid="5">
                                            <p:txEl>
                                              <p:pRg st="5" end="5"/>
                                            </p:txEl>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6" presetClass="exit" presetSubtype="32" fill="hold" grpId="1" nodeType="clickEffect">
                                  <p:stCondLst>
                                    <p:cond delay="0"/>
                                  </p:stCondLst>
                                  <p:childTnLst>
                                    <p:animEffect transition="out" filter="circle(out)">
                                      <p:cBhvr>
                                        <p:cTn id="81" dur="1000"/>
                                        <p:tgtEl>
                                          <p:spTgt spid="5">
                                            <p:txEl>
                                              <p:pRg st="6" end="6"/>
                                            </p:txEl>
                                          </p:spTgt>
                                        </p:tgtEl>
                                      </p:cBhvr>
                                    </p:animEffect>
                                    <p:set>
                                      <p:cBhvr>
                                        <p:cTn id="82" dur="1" fill="hold">
                                          <p:stCondLst>
                                            <p:cond delay="999"/>
                                          </p:stCondLst>
                                        </p:cTn>
                                        <p:tgtEl>
                                          <p:spTgt spid="5">
                                            <p:txEl>
                                              <p:pRg st="6" end="6"/>
                                            </p:txEl>
                                          </p:spTgt>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6" presetClass="exit" presetSubtype="32" fill="hold" grpId="1" nodeType="clickEffect">
                                  <p:stCondLst>
                                    <p:cond delay="0"/>
                                  </p:stCondLst>
                                  <p:childTnLst>
                                    <p:animEffect transition="out" filter="circle(out)">
                                      <p:cBhvr>
                                        <p:cTn id="86" dur="1000"/>
                                        <p:tgtEl>
                                          <p:spTgt spid="5">
                                            <p:txEl>
                                              <p:pRg st="7" end="7"/>
                                            </p:txEl>
                                          </p:spTgt>
                                        </p:tgtEl>
                                      </p:cBhvr>
                                    </p:animEffect>
                                    <p:set>
                                      <p:cBhvr>
                                        <p:cTn id="87" dur="1" fill="hold">
                                          <p:stCondLst>
                                            <p:cond delay="999"/>
                                          </p:stCondLst>
                                        </p:cTn>
                                        <p:tgtEl>
                                          <p:spTgt spid="5">
                                            <p:txEl>
                                              <p:pRg st="7" end="7"/>
                                            </p:txEl>
                                          </p:spTgt>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6" presetClass="exit" presetSubtype="32" fill="hold" grpId="1" nodeType="clickEffect">
                                  <p:stCondLst>
                                    <p:cond delay="0"/>
                                  </p:stCondLst>
                                  <p:childTnLst>
                                    <p:animEffect transition="out" filter="circle(out)">
                                      <p:cBhvr>
                                        <p:cTn id="91" dur="1000"/>
                                        <p:tgtEl>
                                          <p:spTgt spid="5">
                                            <p:txEl>
                                              <p:pRg st="8" end="8"/>
                                            </p:txEl>
                                          </p:spTgt>
                                        </p:tgtEl>
                                      </p:cBhvr>
                                    </p:animEffect>
                                    <p:set>
                                      <p:cBhvr>
                                        <p:cTn id="92" dur="1" fill="hold">
                                          <p:stCondLst>
                                            <p:cond delay="999"/>
                                          </p:stCondLst>
                                        </p:cTn>
                                        <p:tgtEl>
                                          <p:spTgt spid="5">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5" grpId="1"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5F163-ED29-0F80-5C2D-D7B1A9603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8A0EF-F765-1B85-B2F6-07A18C8BA2C8}"/>
              </a:ext>
            </a:extLst>
          </p:cNvPr>
          <p:cNvSpPr>
            <a:spLocks noGrp="1"/>
          </p:cNvSpPr>
          <p:nvPr>
            <p:ph type="title"/>
          </p:nvPr>
        </p:nvSpPr>
        <p:spPr/>
        <p:txBody>
          <a:bodyPr>
            <a:normAutofit fontScale="90000"/>
          </a:bodyPr>
          <a:lstStyle/>
          <a:p>
            <a:r>
              <a:rPr lang="en-US" dirty="0" err="1"/>
              <a:t>Tipe</a:t>
            </a:r>
            <a:r>
              <a:rPr lang="en-US" dirty="0"/>
              <a:t> Data String Yang </a:t>
            </a:r>
            <a:r>
              <a:rPr lang="en-US" dirty="0" err="1"/>
              <a:t>Sering</a:t>
            </a:r>
            <a:r>
              <a:rPr lang="en-US" dirty="0"/>
              <a:t> </a:t>
            </a:r>
            <a:r>
              <a:rPr lang="en-US" dirty="0" err="1"/>
              <a:t>Digunakan</a:t>
            </a:r>
            <a:endParaRPr lang="en-US" dirty="0"/>
          </a:p>
        </p:txBody>
      </p:sp>
      <p:sp>
        <p:nvSpPr>
          <p:cNvPr id="5" name="Content Placeholder 4">
            <a:extLst>
              <a:ext uri="{FF2B5EF4-FFF2-40B4-BE49-F238E27FC236}">
                <a16:creationId xmlns:a16="http://schemas.microsoft.com/office/drawing/2014/main" id="{155EFB07-27E0-6F5D-BC9A-D392BC1232A2}"/>
              </a:ext>
            </a:extLst>
          </p:cNvPr>
          <p:cNvSpPr>
            <a:spLocks noGrp="1"/>
          </p:cNvSpPr>
          <p:nvPr>
            <p:ph idx="1"/>
          </p:nvPr>
        </p:nvSpPr>
        <p:spPr>
          <a:xfrm>
            <a:off x="448965" y="1502815"/>
            <a:ext cx="8246069" cy="3206805"/>
          </a:xfrm>
        </p:spPr>
        <p:txBody>
          <a:bodyPr>
            <a:normAutofit fontScale="85000" lnSpcReduction="10000"/>
          </a:bodyPr>
          <a:lstStyle/>
          <a:p>
            <a:pPr marL="0" indent="0" fontAlgn="base">
              <a:spcBef>
                <a:spcPts val="0"/>
              </a:spcBef>
              <a:buNone/>
            </a:pPr>
            <a:r>
              <a:rPr lang="en-US" sz="1800" b="1" dirty="0">
                <a:latin typeface="inherit"/>
              </a:rPr>
              <a:t>VARCHAR: </a:t>
            </a:r>
            <a:r>
              <a:rPr lang="en-US" sz="1800" dirty="0" err="1"/>
              <a:t>Bentuk</a:t>
            </a:r>
            <a:r>
              <a:rPr lang="en-US" sz="1800" dirty="0"/>
              <a:t> </a:t>
            </a:r>
            <a:r>
              <a:rPr lang="en-US" sz="1800" dirty="0" err="1"/>
              <a:t>ini</a:t>
            </a:r>
            <a:r>
              <a:rPr lang="en-US" sz="1800" dirty="0"/>
              <a:t> </a:t>
            </a:r>
            <a:r>
              <a:rPr lang="en-US" sz="1800" dirty="0" err="1"/>
              <a:t>dapat</a:t>
            </a:r>
            <a:r>
              <a:rPr lang="en-US" sz="1800" dirty="0"/>
              <a:t> </a:t>
            </a:r>
            <a:r>
              <a:rPr lang="en-US" sz="1800" dirty="0" err="1"/>
              <a:t>menyimpan</a:t>
            </a:r>
            <a:r>
              <a:rPr lang="en-US" sz="1800" dirty="0"/>
              <a:t> data </a:t>
            </a:r>
            <a:r>
              <a:rPr lang="en-US" sz="1800" dirty="0" err="1"/>
              <a:t>sampai</a:t>
            </a:r>
            <a:r>
              <a:rPr lang="en-US" sz="1800" dirty="0"/>
              <a:t> </a:t>
            </a:r>
            <a:r>
              <a:rPr lang="en-US" sz="1800" dirty="0" err="1"/>
              <a:t>dengan</a:t>
            </a:r>
            <a:r>
              <a:rPr lang="en-US" sz="1800" dirty="0"/>
              <a:t> 225 </a:t>
            </a:r>
            <a:r>
              <a:rPr lang="en-US" sz="1800" dirty="0" err="1"/>
              <a:t>karakter</a:t>
            </a:r>
            <a:r>
              <a:rPr lang="en-US" sz="1800" dirty="0"/>
              <a:t>. Anda </a:t>
            </a:r>
            <a:r>
              <a:rPr lang="en-US" sz="1800" dirty="0" err="1"/>
              <a:t>dapat</a:t>
            </a:r>
            <a:r>
              <a:rPr lang="en-US" sz="1800" dirty="0"/>
              <a:t> </a:t>
            </a:r>
            <a:r>
              <a:rPr lang="en-US" sz="1800" dirty="0" err="1"/>
              <a:t>menggunakan</a:t>
            </a:r>
            <a:r>
              <a:rPr lang="en-US" sz="1800" dirty="0"/>
              <a:t> type </a:t>
            </a:r>
            <a:r>
              <a:rPr lang="en-US" sz="1800" dirty="0" err="1"/>
              <a:t>ini</a:t>
            </a:r>
            <a:r>
              <a:rPr lang="en-US" sz="1800" dirty="0"/>
              <a:t> </a:t>
            </a:r>
            <a:r>
              <a:rPr lang="en-US" sz="1800" dirty="0" err="1"/>
              <a:t>apabila</a:t>
            </a:r>
            <a:r>
              <a:rPr lang="en-US" sz="1800" dirty="0"/>
              <a:t> data yang </a:t>
            </a:r>
            <a:r>
              <a:rPr lang="en-US" sz="1800" dirty="0" err="1"/>
              <a:t>dimasukan</a:t>
            </a:r>
            <a:r>
              <a:rPr lang="en-US" sz="1800" dirty="0"/>
              <a:t> </a:t>
            </a:r>
            <a:r>
              <a:rPr lang="en-US" sz="1800" dirty="0" err="1"/>
              <a:t>tidak</a:t>
            </a:r>
            <a:r>
              <a:rPr lang="en-US" sz="1800" dirty="0"/>
              <a:t> </a:t>
            </a:r>
            <a:r>
              <a:rPr lang="en-US" sz="1800" dirty="0" err="1"/>
              <a:t>lebih</a:t>
            </a:r>
            <a:r>
              <a:rPr lang="en-US" sz="1800" dirty="0"/>
              <a:t> </a:t>
            </a:r>
            <a:r>
              <a:rPr lang="en-US" sz="1800" dirty="0" err="1"/>
              <a:t>dari</a:t>
            </a:r>
            <a:r>
              <a:rPr lang="en-US" sz="1800" dirty="0"/>
              <a:t> </a:t>
            </a:r>
            <a:r>
              <a:rPr lang="en-US" sz="1800" dirty="0" err="1"/>
              <a:t>batasan</a:t>
            </a:r>
            <a:r>
              <a:rPr lang="en-US" sz="1800" dirty="0"/>
              <a:t> </a:t>
            </a:r>
            <a:r>
              <a:rPr lang="en-US" sz="1800" dirty="0" err="1"/>
              <a:t>tersebut</a:t>
            </a:r>
            <a:r>
              <a:rPr lang="en-US" sz="1800" dirty="0"/>
              <a:t>.</a:t>
            </a:r>
            <a:endParaRPr lang="en-US" sz="1800" b="1" dirty="0">
              <a:latin typeface="inherit"/>
            </a:endParaRPr>
          </a:p>
          <a:p>
            <a:pPr marL="0" indent="0" fontAlgn="base">
              <a:spcBef>
                <a:spcPts val="600"/>
              </a:spcBef>
              <a:spcAft>
                <a:spcPts val="600"/>
              </a:spcAft>
              <a:buNone/>
            </a:pPr>
            <a:r>
              <a:rPr lang="en-US" sz="1800" b="1" i="0" dirty="0">
                <a:effectLst/>
                <a:latin typeface="inherit"/>
              </a:rPr>
              <a:t>CHAR: </a:t>
            </a:r>
            <a:r>
              <a:rPr lang="en-US" sz="1800" dirty="0" err="1"/>
              <a:t>Bentuk</a:t>
            </a:r>
            <a:r>
              <a:rPr lang="en-US" sz="1800" dirty="0"/>
              <a:t> CHAR hamper </a:t>
            </a:r>
            <a:r>
              <a:rPr lang="en-US" sz="1800" dirty="0" err="1"/>
              <a:t>sama</a:t>
            </a:r>
            <a:r>
              <a:rPr lang="en-US" sz="1800" dirty="0"/>
              <a:t> </a:t>
            </a:r>
            <a:r>
              <a:rPr lang="en-US" sz="1800" dirty="0" err="1"/>
              <a:t>dengan</a:t>
            </a:r>
            <a:r>
              <a:rPr lang="en-US" sz="1800" dirty="0"/>
              <a:t> VARCHAR, </a:t>
            </a:r>
            <a:r>
              <a:rPr lang="en-US" sz="1800" dirty="0" err="1"/>
              <a:t>mampu</a:t>
            </a:r>
            <a:r>
              <a:rPr lang="en-US" sz="1800" dirty="0"/>
              <a:t> </a:t>
            </a:r>
            <a:r>
              <a:rPr lang="en-US" sz="1800" dirty="0" err="1"/>
              <a:t>menangani</a:t>
            </a:r>
            <a:r>
              <a:rPr lang="en-US" sz="1800" dirty="0"/>
              <a:t> data </a:t>
            </a:r>
            <a:r>
              <a:rPr lang="en-US" sz="1800" dirty="0" err="1"/>
              <a:t>sampai</a:t>
            </a:r>
            <a:r>
              <a:rPr lang="en-US" sz="1800" dirty="0"/>
              <a:t> </a:t>
            </a:r>
            <a:r>
              <a:rPr lang="en-US" sz="1800" dirty="0" err="1"/>
              <a:t>dengan</a:t>
            </a:r>
            <a:r>
              <a:rPr lang="en-US" sz="1800" dirty="0"/>
              <a:t> 225 </a:t>
            </a:r>
            <a:r>
              <a:rPr lang="en-US" sz="1800" dirty="0" err="1"/>
              <a:t>karakter</a:t>
            </a:r>
            <a:r>
              <a:rPr lang="en-US" sz="1800" dirty="0"/>
              <a:t>. </a:t>
            </a:r>
            <a:r>
              <a:rPr lang="en-US" sz="1800" dirty="0" err="1"/>
              <a:t>Namun</a:t>
            </a:r>
            <a:r>
              <a:rPr lang="en-US" sz="1800" dirty="0"/>
              <a:t>, </a:t>
            </a:r>
            <a:r>
              <a:rPr lang="en-US" sz="1800" dirty="0" err="1"/>
              <a:t>kedua</a:t>
            </a:r>
            <a:r>
              <a:rPr lang="en-US" sz="1800" dirty="0"/>
              <a:t> type </a:t>
            </a:r>
            <a:r>
              <a:rPr lang="en-US" sz="1800" dirty="0" err="1"/>
              <a:t>tersebut</a:t>
            </a:r>
            <a:r>
              <a:rPr lang="en-US" sz="1800" dirty="0"/>
              <a:t> sangat </a:t>
            </a:r>
            <a:r>
              <a:rPr lang="en-US" sz="1800" dirty="0" err="1"/>
              <a:t>signifikan</a:t>
            </a:r>
            <a:r>
              <a:rPr lang="en-US" sz="1800" dirty="0"/>
              <a:t> </a:t>
            </a:r>
            <a:r>
              <a:rPr lang="en-US" sz="1800" dirty="0" err="1"/>
              <a:t>dalam</a:t>
            </a:r>
            <a:r>
              <a:rPr lang="en-US" sz="1800" dirty="0"/>
              <a:t> </a:t>
            </a:r>
            <a:r>
              <a:rPr lang="en-US" sz="1800" dirty="0" err="1"/>
              <a:t>menyimpan</a:t>
            </a:r>
            <a:r>
              <a:rPr lang="en-US" sz="1800" dirty="0"/>
              <a:t> data. </a:t>
            </a:r>
            <a:r>
              <a:rPr lang="en-US" sz="1800" dirty="0" err="1"/>
              <a:t>Misalnya</a:t>
            </a:r>
            <a:r>
              <a:rPr lang="en-US" sz="1800" dirty="0"/>
              <a:t>, Anda </a:t>
            </a:r>
            <a:r>
              <a:rPr lang="en-US" sz="1800" dirty="0" err="1"/>
              <a:t>membuat</a:t>
            </a:r>
            <a:r>
              <a:rPr lang="en-US" sz="1800" dirty="0"/>
              <a:t> </a:t>
            </a:r>
            <a:r>
              <a:rPr lang="en-US" sz="1800" dirty="0" err="1"/>
              <a:t>kolom</a:t>
            </a:r>
            <a:r>
              <a:rPr lang="en-US" sz="1800" dirty="0"/>
              <a:t> </a:t>
            </a:r>
            <a:r>
              <a:rPr lang="en-US" sz="1800" dirty="0" err="1"/>
              <a:t>dengan</a:t>
            </a:r>
            <a:r>
              <a:rPr lang="en-US" sz="1800" dirty="0"/>
              <a:t> Type VARCHAR(25). </a:t>
            </a:r>
            <a:r>
              <a:rPr lang="en-US" sz="1800" dirty="0" err="1"/>
              <a:t>Meskipun</a:t>
            </a:r>
            <a:r>
              <a:rPr lang="en-US" sz="1800" dirty="0"/>
              <a:t> Anda </a:t>
            </a:r>
            <a:r>
              <a:rPr lang="en-US" sz="1800" dirty="0" err="1"/>
              <a:t>memasukan</a:t>
            </a:r>
            <a:r>
              <a:rPr lang="en-US" sz="1800" dirty="0"/>
              <a:t> data </a:t>
            </a:r>
            <a:r>
              <a:rPr lang="en-US" sz="1800" dirty="0" err="1"/>
              <a:t>kurang</a:t>
            </a:r>
            <a:r>
              <a:rPr lang="en-US" sz="1800" dirty="0"/>
              <a:t> </a:t>
            </a:r>
            <a:r>
              <a:rPr lang="en-US" sz="1800" dirty="0" err="1"/>
              <a:t>dari</a:t>
            </a:r>
            <a:r>
              <a:rPr lang="en-US" sz="1800" dirty="0"/>
              <a:t> 25 digit, </a:t>
            </a:r>
            <a:r>
              <a:rPr lang="en-US" sz="1800" dirty="0" err="1"/>
              <a:t>tetap</a:t>
            </a:r>
            <a:r>
              <a:rPr lang="en-US" sz="1800" dirty="0"/>
              <a:t> </a:t>
            </a:r>
            <a:r>
              <a:rPr lang="en-US" sz="1800" dirty="0" err="1"/>
              <a:t>dibaca</a:t>
            </a:r>
            <a:r>
              <a:rPr lang="en-US" sz="1800" dirty="0"/>
              <a:t> </a:t>
            </a:r>
            <a:r>
              <a:rPr lang="en-US" sz="1800" dirty="0" err="1"/>
              <a:t>sebanyak</a:t>
            </a:r>
            <a:r>
              <a:rPr lang="en-US" sz="1800" dirty="0"/>
              <a:t> digit yang </a:t>
            </a:r>
            <a:r>
              <a:rPr lang="en-US" sz="1800" dirty="0" err="1"/>
              <a:t>dimasukkan</a:t>
            </a:r>
            <a:r>
              <a:rPr lang="en-US" sz="1800" dirty="0"/>
              <a:t>. </a:t>
            </a:r>
            <a:r>
              <a:rPr lang="en-US" sz="1800" dirty="0" err="1"/>
              <a:t>Namun</a:t>
            </a:r>
            <a:r>
              <a:rPr lang="en-US" sz="1800" dirty="0"/>
              <a:t>, </a:t>
            </a:r>
            <a:r>
              <a:rPr lang="en-US" sz="1800" dirty="0" err="1"/>
              <a:t>jika</a:t>
            </a:r>
            <a:r>
              <a:rPr lang="en-US" sz="1800" dirty="0"/>
              <a:t> Anda </a:t>
            </a:r>
            <a:r>
              <a:rPr lang="en-US" sz="1800" dirty="0" err="1"/>
              <a:t>menggunakan</a:t>
            </a:r>
            <a:r>
              <a:rPr lang="en-US" sz="1800" dirty="0"/>
              <a:t> type data CHAR(4), </a:t>
            </a:r>
            <a:r>
              <a:rPr lang="en-US" sz="1800" dirty="0" err="1"/>
              <a:t>meskipun</a:t>
            </a:r>
            <a:r>
              <a:rPr lang="en-US" sz="1800" dirty="0"/>
              <a:t> Anda </a:t>
            </a:r>
            <a:r>
              <a:rPr lang="en-US" sz="1800" dirty="0" err="1"/>
              <a:t>memasukkan</a:t>
            </a:r>
            <a:r>
              <a:rPr lang="en-US" sz="1800" dirty="0"/>
              <a:t> digit </a:t>
            </a:r>
            <a:r>
              <a:rPr lang="en-US" sz="1800" dirty="0" err="1"/>
              <a:t>kurang</a:t>
            </a:r>
            <a:r>
              <a:rPr lang="en-US" sz="1800" dirty="0"/>
              <a:t> </a:t>
            </a:r>
            <a:r>
              <a:rPr lang="en-US" sz="1800" dirty="0" err="1"/>
              <a:t>dari</a:t>
            </a:r>
            <a:r>
              <a:rPr lang="en-US" sz="1800" dirty="0"/>
              <a:t> 4, </a:t>
            </a:r>
            <a:r>
              <a:rPr lang="en-US" sz="1800" dirty="0" err="1"/>
              <a:t>akan</a:t>
            </a:r>
            <a:r>
              <a:rPr lang="en-US" sz="1800" dirty="0"/>
              <a:t> </a:t>
            </a:r>
            <a:r>
              <a:rPr lang="en-US" sz="1800" dirty="0" err="1"/>
              <a:t>tetap</a:t>
            </a:r>
            <a:r>
              <a:rPr lang="en-US" sz="1800" dirty="0"/>
              <a:t> </a:t>
            </a:r>
            <a:r>
              <a:rPr lang="en-US" sz="1800" dirty="0" err="1"/>
              <a:t>dibaca</a:t>
            </a:r>
            <a:r>
              <a:rPr lang="en-US" sz="1800" dirty="0"/>
              <a:t> 4 digit. </a:t>
            </a:r>
            <a:endParaRPr lang="en-US" sz="1800" b="1" i="0" dirty="0">
              <a:effectLst/>
              <a:latin typeface="inherit"/>
            </a:endParaRPr>
          </a:p>
          <a:p>
            <a:pPr marL="0" indent="0" fontAlgn="base">
              <a:spcBef>
                <a:spcPts val="600"/>
              </a:spcBef>
              <a:spcAft>
                <a:spcPts val="600"/>
              </a:spcAft>
              <a:buNone/>
            </a:pPr>
            <a:r>
              <a:rPr lang="en-US" sz="1800" b="1" dirty="0">
                <a:latin typeface="inherit"/>
              </a:rPr>
              <a:t>ENUM: </a:t>
            </a:r>
            <a:r>
              <a:rPr lang="en-US" sz="1800" dirty="0" err="1"/>
              <a:t>Digunakan</a:t>
            </a:r>
            <a:r>
              <a:rPr lang="en-US" sz="1800" dirty="0"/>
              <a:t> </a:t>
            </a:r>
            <a:r>
              <a:rPr lang="en-US" sz="1800" dirty="0" err="1"/>
              <a:t>untuk</a:t>
            </a:r>
            <a:r>
              <a:rPr lang="en-US" sz="1800" dirty="0"/>
              <a:t> </a:t>
            </a:r>
            <a:r>
              <a:rPr lang="en-US" sz="1800" dirty="0" err="1"/>
              <a:t>validasi</a:t>
            </a:r>
            <a:r>
              <a:rPr lang="en-US" sz="1800" dirty="0"/>
              <a:t>. Type data </a:t>
            </a:r>
            <a:r>
              <a:rPr lang="en-US" sz="1800" dirty="0" err="1"/>
              <a:t>seperti</a:t>
            </a:r>
            <a:r>
              <a:rPr lang="en-US" sz="1800" dirty="0"/>
              <a:t> </a:t>
            </a:r>
            <a:r>
              <a:rPr lang="en-US" sz="1800" dirty="0" err="1"/>
              <a:t>ini</a:t>
            </a:r>
            <a:r>
              <a:rPr lang="en-US" sz="1800" dirty="0"/>
              <a:t>, </a:t>
            </a:r>
            <a:r>
              <a:rPr lang="en-US" sz="1800" dirty="0" err="1"/>
              <a:t>biasanya</a:t>
            </a:r>
            <a:r>
              <a:rPr lang="en-US" sz="1800" dirty="0"/>
              <a:t>, </a:t>
            </a:r>
            <a:r>
              <a:rPr lang="en-US" sz="1800" dirty="0" err="1"/>
              <a:t>kolom</a:t>
            </a:r>
            <a:r>
              <a:rPr lang="en-US" sz="1800" dirty="0"/>
              <a:t> </a:t>
            </a:r>
            <a:r>
              <a:rPr lang="en-US" sz="1800" dirty="0" err="1"/>
              <a:t>ditentukan</a:t>
            </a:r>
            <a:r>
              <a:rPr lang="en-US" sz="1800" dirty="0"/>
              <a:t> </a:t>
            </a:r>
            <a:r>
              <a:rPr lang="en-US" sz="1800" dirty="0" err="1"/>
              <a:t>terlebih</a:t>
            </a:r>
            <a:r>
              <a:rPr lang="en-US" sz="1800" dirty="0"/>
              <a:t> </a:t>
            </a:r>
            <a:r>
              <a:rPr lang="en-US" sz="1800" dirty="0" err="1"/>
              <a:t>dahulu</a:t>
            </a:r>
            <a:r>
              <a:rPr lang="en-US" sz="1800" dirty="0"/>
              <a:t>. </a:t>
            </a:r>
            <a:r>
              <a:rPr lang="en-US" sz="1800" dirty="0" err="1"/>
              <a:t>Misalnya</a:t>
            </a:r>
            <a:r>
              <a:rPr lang="en-US" sz="1800" dirty="0"/>
              <a:t>, pada </a:t>
            </a:r>
            <a:r>
              <a:rPr lang="en-US" sz="1800" dirty="0" err="1"/>
              <a:t>pembuatan</a:t>
            </a:r>
            <a:r>
              <a:rPr lang="en-US" sz="1800" dirty="0"/>
              <a:t> </a:t>
            </a:r>
            <a:r>
              <a:rPr lang="en-US" sz="1800" dirty="0" err="1"/>
              <a:t>kolom</a:t>
            </a:r>
            <a:r>
              <a:rPr lang="en-US" sz="1800" dirty="0"/>
              <a:t> yang </a:t>
            </a:r>
            <a:r>
              <a:rPr lang="en-US" sz="1800" dirty="0" err="1"/>
              <a:t>isinya</a:t>
            </a:r>
            <a:r>
              <a:rPr lang="en-US" sz="1800" dirty="0"/>
              <a:t> </a:t>
            </a:r>
            <a:r>
              <a:rPr lang="en-US" sz="1800" dirty="0" err="1"/>
              <a:t>mengenai</a:t>
            </a:r>
            <a:r>
              <a:rPr lang="en-US" sz="1800" dirty="0"/>
              <a:t> </a:t>
            </a:r>
            <a:r>
              <a:rPr lang="en-US" sz="1800" dirty="0" err="1"/>
              <a:t>golongan</a:t>
            </a:r>
            <a:r>
              <a:rPr lang="en-US" sz="1800" dirty="0"/>
              <a:t> </a:t>
            </a:r>
            <a:r>
              <a:rPr lang="en-US" sz="1800" dirty="0" err="1"/>
              <a:t>darah</a:t>
            </a:r>
            <a:r>
              <a:rPr lang="en-US" sz="1800" dirty="0"/>
              <a:t> A, B, AB, dan O, </a:t>
            </a:r>
            <a:r>
              <a:rPr lang="en-US" sz="1800" dirty="0" err="1"/>
              <a:t>bentuk</a:t>
            </a:r>
            <a:r>
              <a:rPr lang="en-US" sz="1800" dirty="0"/>
              <a:t> </a:t>
            </a:r>
            <a:r>
              <a:rPr lang="en-US" sz="1800" dirty="0" err="1"/>
              <a:t>penulisanya</a:t>
            </a:r>
            <a:r>
              <a:rPr lang="en-US" sz="1800" dirty="0"/>
              <a:t> </a:t>
            </a:r>
            <a:r>
              <a:rPr lang="en-US" sz="1800" dirty="0" err="1"/>
              <a:t>adalah</a:t>
            </a:r>
            <a:r>
              <a:rPr lang="en-US" sz="1800" dirty="0"/>
              <a:t> ENUM(‘A’,’B’,’AB’,’O’). Jika </a:t>
            </a:r>
            <a:r>
              <a:rPr lang="en-US" sz="1800" dirty="0" err="1"/>
              <a:t>memasukkan</a:t>
            </a:r>
            <a:r>
              <a:rPr lang="en-US" sz="1800" dirty="0"/>
              <a:t> data </a:t>
            </a:r>
            <a:r>
              <a:rPr lang="en-US" sz="1800" dirty="0" err="1"/>
              <a:t>tidak</a:t>
            </a:r>
            <a:r>
              <a:rPr lang="en-US" sz="1800" dirty="0"/>
              <a:t> </a:t>
            </a:r>
            <a:r>
              <a:rPr lang="en-US" sz="1800" dirty="0" err="1"/>
              <a:t>sesuai</a:t>
            </a:r>
            <a:r>
              <a:rPr lang="en-US" sz="1800" dirty="0"/>
              <a:t> criteria, </a:t>
            </a:r>
            <a:r>
              <a:rPr lang="en-US" sz="1800" dirty="0" err="1"/>
              <a:t>akan</a:t>
            </a:r>
            <a:r>
              <a:rPr lang="en-US" sz="1800" dirty="0"/>
              <a:t> </a:t>
            </a:r>
            <a:r>
              <a:rPr lang="en-US" sz="1800" dirty="0" err="1"/>
              <a:t>terjadi</a:t>
            </a:r>
            <a:r>
              <a:rPr lang="en-US" sz="1800" dirty="0"/>
              <a:t> </a:t>
            </a:r>
            <a:r>
              <a:rPr lang="en-US" sz="1800" dirty="0" err="1"/>
              <a:t>kesalahan</a:t>
            </a:r>
            <a:r>
              <a:rPr lang="en-US" sz="1800" dirty="0"/>
              <a:t> </a:t>
            </a:r>
            <a:r>
              <a:rPr lang="en-US" sz="1800" dirty="0" err="1"/>
              <a:t>atau</a:t>
            </a:r>
            <a:r>
              <a:rPr lang="en-US" sz="1800" dirty="0"/>
              <a:t> </a:t>
            </a:r>
            <a:r>
              <a:rPr lang="en-US" sz="1800" dirty="0" err="1"/>
              <a:t>tidak</a:t>
            </a:r>
            <a:r>
              <a:rPr lang="en-US" sz="1800" dirty="0"/>
              <a:t> </a:t>
            </a:r>
            <a:r>
              <a:rPr lang="en-US" sz="1800" dirty="0" err="1"/>
              <a:t>bisa</a:t>
            </a:r>
            <a:r>
              <a:rPr lang="en-US" sz="1800" dirty="0"/>
              <a:t> </a:t>
            </a:r>
            <a:r>
              <a:rPr lang="en-US" sz="1800" dirty="0" err="1"/>
              <a:t>dibaca</a:t>
            </a:r>
            <a:r>
              <a:rPr lang="en-US" sz="1800" dirty="0"/>
              <a:t> (</a:t>
            </a:r>
            <a:r>
              <a:rPr lang="en-US" sz="1800" dirty="0" err="1"/>
              <a:t>kosong</a:t>
            </a:r>
            <a:r>
              <a:rPr lang="en-US" sz="1800" dirty="0"/>
              <a:t>). </a:t>
            </a:r>
            <a:endParaRPr lang="en-US" sz="1800" b="1" dirty="0">
              <a:latin typeface="inherit"/>
            </a:endParaRPr>
          </a:p>
          <a:p>
            <a:pPr marL="0" indent="0" fontAlgn="base">
              <a:spcBef>
                <a:spcPts val="600"/>
              </a:spcBef>
              <a:spcAft>
                <a:spcPts val="600"/>
              </a:spcAft>
              <a:buNone/>
            </a:pPr>
            <a:r>
              <a:rPr lang="en-US" sz="1800" b="1" i="0" dirty="0">
                <a:effectLst/>
                <a:latin typeface="inherit"/>
              </a:rPr>
              <a:t>SET: </a:t>
            </a:r>
            <a:r>
              <a:rPr lang="en-US" sz="1800" dirty="0"/>
              <a:t>Type data SET </a:t>
            </a:r>
            <a:r>
              <a:rPr lang="en-US" sz="1800" dirty="0" err="1"/>
              <a:t>sebenarnya</a:t>
            </a:r>
            <a:r>
              <a:rPr lang="en-US" sz="1800" dirty="0"/>
              <a:t> </a:t>
            </a:r>
            <a:r>
              <a:rPr lang="en-US" sz="1800" dirty="0" err="1"/>
              <a:t>memiliki</a:t>
            </a:r>
            <a:r>
              <a:rPr lang="en-US" sz="1800" dirty="0"/>
              <a:t> </a:t>
            </a:r>
            <a:r>
              <a:rPr lang="en-US" sz="1800" dirty="0" err="1"/>
              <a:t>fungsi</a:t>
            </a:r>
            <a:r>
              <a:rPr lang="en-US" sz="1800" dirty="0"/>
              <a:t> yang </a:t>
            </a:r>
            <a:r>
              <a:rPr lang="en-US" sz="1800" dirty="0" err="1"/>
              <a:t>sama</a:t>
            </a:r>
            <a:r>
              <a:rPr lang="en-US" sz="1800" dirty="0"/>
              <a:t> </a:t>
            </a:r>
            <a:r>
              <a:rPr lang="en-US" sz="1800" dirty="0" err="1"/>
              <a:t>dengan</a:t>
            </a:r>
            <a:r>
              <a:rPr lang="en-US" sz="1800" dirty="0"/>
              <a:t> type ENUM, </a:t>
            </a:r>
            <a:r>
              <a:rPr lang="en-US" sz="1800" dirty="0" err="1"/>
              <a:t>yaitu</a:t>
            </a:r>
            <a:r>
              <a:rPr lang="en-US" sz="1800" dirty="0"/>
              <a:t> </a:t>
            </a:r>
            <a:r>
              <a:rPr lang="en-US" sz="1800" dirty="0" err="1"/>
              <a:t>dengan</a:t>
            </a:r>
            <a:r>
              <a:rPr lang="en-US" sz="1800" dirty="0"/>
              <a:t> </a:t>
            </a:r>
            <a:r>
              <a:rPr lang="en-US" sz="1800" dirty="0" err="1"/>
              <a:t>mendeklarasikan</a:t>
            </a:r>
            <a:r>
              <a:rPr lang="en-US" sz="1800" dirty="0"/>
              <a:t> </a:t>
            </a:r>
            <a:r>
              <a:rPr lang="en-US" sz="1800" dirty="0" err="1"/>
              <a:t>anggota</a:t>
            </a:r>
            <a:r>
              <a:rPr lang="en-US" sz="1800" dirty="0"/>
              <a:t> </a:t>
            </a:r>
            <a:r>
              <a:rPr lang="en-US" sz="1800" dirty="0" err="1"/>
              <a:t>dari</a:t>
            </a:r>
            <a:r>
              <a:rPr lang="en-US" sz="1800" dirty="0"/>
              <a:t> </a:t>
            </a:r>
            <a:r>
              <a:rPr lang="en-US" sz="1800" dirty="0" err="1"/>
              <a:t>isi</a:t>
            </a:r>
            <a:r>
              <a:rPr lang="en-US" sz="1800" dirty="0"/>
              <a:t> </a:t>
            </a:r>
            <a:r>
              <a:rPr lang="en-US" sz="1800" dirty="0" err="1"/>
              <a:t>kolom</a:t>
            </a:r>
            <a:r>
              <a:rPr lang="en-US" sz="1800" dirty="0"/>
              <a:t> yang </a:t>
            </a:r>
            <a:r>
              <a:rPr lang="en-US" sz="1800" dirty="0" err="1"/>
              <a:t>mungkin</a:t>
            </a:r>
            <a:r>
              <a:rPr lang="en-US" sz="1800" dirty="0"/>
              <a:t> </a:t>
            </a:r>
            <a:r>
              <a:rPr lang="en-US" sz="1800" dirty="0" err="1"/>
              <a:t>akan</a:t>
            </a:r>
            <a:r>
              <a:rPr lang="en-US" sz="1800" dirty="0"/>
              <a:t> </a:t>
            </a:r>
            <a:r>
              <a:rPr lang="en-US" sz="1800" dirty="0" err="1"/>
              <a:t>menjadi</a:t>
            </a:r>
            <a:r>
              <a:rPr lang="en-US" sz="1800" dirty="0"/>
              <a:t> </a:t>
            </a:r>
            <a:r>
              <a:rPr lang="en-US" sz="1800" dirty="0" err="1"/>
              <a:t>anggotanya</a:t>
            </a:r>
            <a:r>
              <a:rPr lang="en-US" sz="1800" dirty="0"/>
              <a:t>.</a:t>
            </a:r>
            <a:endParaRPr lang="en-US" sz="1800" b="1" i="0" dirty="0">
              <a:effectLst/>
              <a:latin typeface="inherit"/>
            </a:endParaRPr>
          </a:p>
        </p:txBody>
      </p:sp>
    </p:spTree>
    <p:extLst>
      <p:ext uri="{BB962C8B-B14F-4D97-AF65-F5344CB8AC3E}">
        <p14:creationId xmlns:p14="http://schemas.microsoft.com/office/powerpoint/2010/main" val="252496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1000"/>
                                        <p:tgtEl>
                                          <p:spTgt spid="5">
                                            <p:txEl>
                                              <p:pRg st="1" end="1"/>
                                            </p:txEl>
                                          </p:spTgt>
                                        </p:tgtEl>
                                      </p:cBhvr>
                                    </p:animEffect>
                                    <p:anim calcmode="lin" valueType="num">
                                      <p:cBhvr>
                                        <p:cTn id="1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0"/>
                                        <p:tgtEl>
                                          <p:spTgt spid="5">
                                            <p:txEl>
                                              <p:pRg st="2" end="2"/>
                                            </p:txEl>
                                          </p:spTgt>
                                        </p:tgtEl>
                                      </p:cBhvr>
                                    </p:animEffect>
                                    <p:anim calcmode="lin" valueType="num">
                                      <p:cBhvr>
                                        <p:cTn id="26"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1000"/>
                                        <p:tgtEl>
                                          <p:spTgt spid="5">
                                            <p:txEl>
                                              <p:pRg st="3" end="3"/>
                                            </p:txEl>
                                          </p:spTgt>
                                        </p:tgtEl>
                                      </p:cBhvr>
                                    </p:animEffect>
                                    <p:anim calcmode="lin" valueType="num">
                                      <p:cBhvr>
                                        <p:cTn id="3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xit" presetSubtype="32" fill="hold" grpId="1" nodeType="clickEffect">
                                  <p:stCondLst>
                                    <p:cond delay="0"/>
                                  </p:stCondLst>
                                  <p:childTnLst>
                                    <p:anim calcmode="lin" valueType="num">
                                      <p:cBhvr>
                                        <p:cTn id="38" dur="750"/>
                                        <p:tgtEl>
                                          <p:spTgt spid="2"/>
                                        </p:tgtEl>
                                        <p:attrNameLst>
                                          <p:attrName>ppt_w</p:attrName>
                                        </p:attrNameLst>
                                      </p:cBhvr>
                                      <p:tavLst>
                                        <p:tav tm="0">
                                          <p:val>
                                            <p:strVal val="ppt_w"/>
                                          </p:val>
                                        </p:tav>
                                        <p:tav tm="100000">
                                          <p:val>
                                            <p:fltVal val="0"/>
                                          </p:val>
                                        </p:tav>
                                      </p:tavLst>
                                    </p:anim>
                                    <p:anim calcmode="lin" valueType="num">
                                      <p:cBhvr>
                                        <p:cTn id="39" dur="750"/>
                                        <p:tgtEl>
                                          <p:spTgt spid="2"/>
                                        </p:tgtEl>
                                        <p:attrNameLst>
                                          <p:attrName>ppt_h</p:attrName>
                                        </p:attrNameLst>
                                      </p:cBhvr>
                                      <p:tavLst>
                                        <p:tav tm="0">
                                          <p:val>
                                            <p:strVal val="ppt_h"/>
                                          </p:val>
                                        </p:tav>
                                        <p:tav tm="100000">
                                          <p:val>
                                            <p:fltVal val="0"/>
                                          </p:val>
                                        </p:tav>
                                      </p:tavLst>
                                    </p:anim>
                                    <p:animEffect transition="out" filter="fade">
                                      <p:cBhvr>
                                        <p:cTn id="40" dur="750"/>
                                        <p:tgtEl>
                                          <p:spTgt spid="2"/>
                                        </p:tgtEl>
                                      </p:cBhvr>
                                    </p:animEffect>
                                    <p:set>
                                      <p:cBhvr>
                                        <p:cTn id="41" dur="1" fill="hold">
                                          <p:stCondLst>
                                            <p:cond delay="749"/>
                                          </p:stCondLst>
                                        </p:cTn>
                                        <p:tgtEl>
                                          <p:spTgt spid="2"/>
                                        </p:tgtEl>
                                        <p:attrNameLst>
                                          <p:attrName>style.visibility</p:attrName>
                                        </p:attrNameLst>
                                      </p:cBhvr>
                                      <p:to>
                                        <p:strVal val="hidden"/>
                                      </p:to>
                                    </p:set>
                                  </p:childTnLst>
                                </p:cTn>
                              </p:par>
                              <p:par>
                                <p:cTn id="42" presetID="53" presetClass="exit" presetSubtype="32" fill="hold" grpId="1" nodeType="withEffect">
                                  <p:stCondLst>
                                    <p:cond delay="0"/>
                                  </p:stCondLst>
                                  <p:childTnLst>
                                    <p:anim calcmode="lin" valueType="num">
                                      <p:cBhvr>
                                        <p:cTn id="43" dur="500"/>
                                        <p:tgtEl>
                                          <p:spTgt spid="5">
                                            <p:txEl>
                                              <p:pRg st="0" end="0"/>
                                            </p:txEl>
                                          </p:spTgt>
                                        </p:tgtEl>
                                        <p:attrNameLst>
                                          <p:attrName>ppt_w</p:attrName>
                                        </p:attrNameLst>
                                      </p:cBhvr>
                                      <p:tavLst>
                                        <p:tav tm="0">
                                          <p:val>
                                            <p:strVal val="ppt_w"/>
                                          </p:val>
                                        </p:tav>
                                        <p:tav tm="100000">
                                          <p:val>
                                            <p:fltVal val="0"/>
                                          </p:val>
                                        </p:tav>
                                      </p:tavLst>
                                    </p:anim>
                                    <p:anim calcmode="lin" valueType="num">
                                      <p:cBhvr>
                                        <p:cTn id="44" dur="500"/>
                                        <p:tgtEl>
                                          <p:spTgt spid="5">
                                            <p:txEl>
                                              <p:pRg st="0" end="0"/>
                                            </p:txEl>
                                          </p:spTgt>
                                        </p:tgtEl>
                                        <p:attrNameLst>
                                          <p:attrName>ppt_h</p:attrName>
                                        </p:attrNameLst>
                                      </p:cBhvr>
                                      <p:tavLst>
                                        <p:tav tm="0">
                                          <p:val>
                                            <p:strVal val="ppt_h"/>
                                          </p:val>
                                        </p:tav>
                                        <p:tav tm="100000">
                                          <p:val>
                                            <p:fltVal val="0"/>
                                          </p:val>
                                        </p:tav>
                                      </p:tavLst>
                                    </p:anim>
                                    <p:animEffect transition="out" filter="fade">
                                      <p:cBhvr>
                                        <p:cTn id="45" dur="500"/>
                                        <p:tgtEl>
                                          <p:spTgt spid="5">
                                            <p:txEl>
                                              <p:pRg st="0" end="0"/>
                                            </p:txEl>
                                          </p:spTgt>
                                        </p:tgtEl>
                                      </p:cBhvr>
                                    </p:animEffect>
                                    <p:set>
                                      <p:cBhvr>
                                        <p:cTn id="46"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53" presetClass="exit" presetSubtype="32" fill="hold" grpId="1" nodeType="clickEffect">
                                  <p:stCondLst>
                                    <p:cond delay="0"/>
                                  </p:stCondLst>
                                  <p:childTnLst>
                                    <p:anim calcmode="lin" valueType="num">
                                      <p:cBhvr>
                                        <p:cTn id="50" dur="500"/>
                                        <p:tgtEl>
                                          <p:spTgt spid="5">
                                            <p:txEl>
                                              <p:pRg st="1" end="1"/>
                                            </p:txEl>
                                          </p:spTgt>
                                        </p:tgtEl>
                                        <p:attrNameLst>
                                          <p:attrName>ppt_w</p:attrName>
                                        </p:attrNameLst>
                                      </p:cBhvr>
                                      <p:tavLst>
                                        <p:tav tm="0">
                                          <p:val>
                                            <p:strVal val="ppt_w"/>
                                          </p:val>
                                        </p:tav>
                                        <p:tav tm="100000">
                                          <p:val>
                                            <p:fltVal val="0"/>
                                          </p:val>
                                        </p:tav>
                                      </p:tavLst>
                                    </p:anim>
                                    <p:anim calcmode="lin" valueType="num">
                                      <p:cBhvr>
                                        <p:cTn id="51" dur="500"/>
                                        <p:tgtEl>
                                          <p:spTgt spid="5">
                                            <p:txEl>
                                              <p:pRg st="1" end="1"/>
                                            </p:txEl>
                                          </p:spTgt>
                                        </p:tgtEl>
                                        <p:attrNameLst>
                                          <p:attrName>ppt_h</p:attrName>
                                        </p:attrNameLst>
                                      </p:cBhvr>
                                      <p:tavLst>
                                        <p:tav tm="0">
                                          <p:val>
                                            <p:strVal val="ppt_h"/>
                                          </p:val>
                                        </p:tav>
                                        <p:tav tm="100000">
                                          <p:val>
                                            <p:fltVal val="0"/>
                                          </p:val>
                                        </p:tav>
                                      </p:tavLst>
                                    </p:anim>
                                    <p:animEffect transition="out" filter="fade">
                                      <p:cBhvr>
                                        <p:cTn id="52" dur="500"/>
                                        <p:tgtEl>
                                          <p:spTgt spid="5">
                                            <p:txEl>
                                              <p:pRg st="1" end="1"/>
                                            </p:txEl>
                                          </p:spTgt>
                                        </p:tgtEl>
                                      </p:cBhvr>
                                    </p:animEffect>
                                    <p:set>
                                      <p:cBhvr>
                                        <p:cTn id="53" dur="1" fill="hold">
                                          <p:stCondLst>
                                            <p:cond delay="499"/>
                                          </p:stCondLst>
                                        </p:cTn>
                                        <p:tgtEl>
                                          <p:spTgt spid="5">
                                            <p:txEl>
                                              <p:pRg st="1" end="1"/>
                                            </p:txEl>
                                          </p:spTgt>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53" presetClass="exit" presetSubtype="32" fill="hold" grpId="1" nodeType="clickEffect">
                                  <p:stCondLst>
                                    <p:cond delay="0"/>
                                  </p:stCondLst>
                                  <p:childTnLst>
                                    <p:anim calcmode="lin" valueType="num">
                                      <p:cBhvr>
                                        <p:cTn id="57" dur="500"/>
                                        <p:tgtEl>
                                          <p:spTgt spid="5">
                                            <p:txEl>
                                              <p:pRg st="2" end="2"/>
                                            </p:txEl>
                                          </p:spTgt>
                                        </p:tgtEl>
                                        <p:attrNameLst>
                                          <p:attrName>ppt_w</p:attrName>
                                        </p:attrNameLst>
                                      </p:cBhvr>
                                      <p:tavLst>
                                        <p:tav tm="0">
                                          <p:val>
                                            <p:strVal val="ppt_w"/>
                                          </p:val>
                                        </p:tav>
                                        <p:tav tm="100000">
                                          <p:val>
                                            <p:fltVal val="0"/>
                                          </p:val>
                                        </p:tav>
                                      </p:tavLst>
                                    </p:anim>
                                    <p:anim calcmode="lin" valueType="num">
                                      <p:cBhvr>
                                        <p:cTn id="58" dur="500"/>
                                        <p:tgtEl>
                                          <p:spTgt spid="5">
                                            <p:txEl>
                                              <p:pRg st="2" end="2"/>
                                            </p:txEl>
                                          </p:spTgt>
                                        </p:tgtEl>
                                        <p:attrNameLst>
                                          <p:attrName>ppt_h</p:attrName>
                                        </p:attrNameLst>
                                      </p:cBhvr>
                                      <p:tavLst>
                                        <p:tav tm="0">
                                          <p:val>
                                            <p:strVal val="ppt_h"/>
                                          </p:val>
                                        </p:tav>
                                        <p:tav tm="100000">
                                          <p:val>
                                            <p:fltVal val="0"/>
                                          </p:val>
                                        </p:tav>
                                      </p:tavLst>
                                    </p:anim>
                                    <p:animEffect transition="out" filter="fade">
                                      <p:cBhvr>
                                        <p:cTn id="59" dur="500"/>
                                        <p:tgtEl>
                                          <p:spTgt spid="5">
                                            <p:txEl>
                                              <p:pRg st="2" end="2"/>
                                            </p:txEl>
                                          </p:spTgt>
                                        </p:tgtEl>
                                      </p:cBhvr>
                                    </p:animEffect>
                                    <p:set>
                                      <p:cBhvr>
                                        <p:cTn id="60" dur="1" fill="hold">
                                          <p:stCondLst>
                                            <p:cond delay="499"/>
                                          </p:stCondLst>
                                        </p:cTn>
                                        <p:tgtEl>
                                          <p:spTgt spid="5">
                                            <p:txEl>
                                              <p:pRg st="2" end="2"/>
                                            </p:txEl>
                                          </p:spTgt>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53" presetClass="exit" presetSubtype="32" fill="hold" grpId="1" nodeType="clickEffect">
                                  <p:stCondLst>
                                    <p:cond delay="0"/>
                                  </p:stCondLst>
                                  <p:childTnLst>
                                    <p:anim calcmode="lin" valueType="num">
                                      <p:cBhvr>
                                        <p:cTn id="64" dur="500"/>
                                        <p:tgtEl>
                                          <p:spTgt spid="5">
                                            <p:txEl>
                                              <p:pRg st="3" end="3"/>
                                            </p:txEl>
                                          </p:spTgt>
                                        </p:tgtEl>
                                        <p:attrNameLst>
                                          <p:attrName>ppt_w</p:attrName>
                                        </p:attrNameLst>
                                      </p:cBhvr>
                                      <p:tavLst>
                                        <p:tav tm="0">
                                          <p:val>
                                            <p:strVal val="ppt_w"/>
                                          </p:val>
                                        </p:tav>
                                        <p:tav tm="100000">
                                          <p:val>
                                            <p:fltVal val="0"/>
                                          </p:val>
                                        </p:tav>
                                      </p:tavLst>
                                    </p:anim>
                                    <p:anim calcmode="lin" valueType="num">
                                      <p:cBhvr>
                                        <p:cTn id="65" dur="500"/>
                                        <p:tgtEl>
                                          <p:spTgt spid="5">
                                            <p:txEl>
                                              <p:pRg st="3" end="3"/>
                                            </p:txEl>
                                          </p:spTgt>
                                        </p:tgtEl>
                                        <p:attrNameLst>
                                          <p:attrName>ppt_h</p:attrName>
                                        </p:attrNameLst>
                                      </p:cBhvr>
                                      <p:tavLst>
                                        <p:tav tm="0">
                                          <p:val>
                                            <p:strVal val="ppt_h"/>
                                          </p:val>
                                        </p:tav>
                                        <p:tav tm="100000">
                                          <p:val>
                                            <p:fltVal val="0"/>
                                          </p:val>
                                        </p:tav>
                                      </p:tavLst>
                                    </p:anim>
                                    <p:animEffect transition="out" filter="fade">
                                      <p:cBhvr>
                                        <p:cTn id="66" dur="500"/>
                                        <p:tgtEl>
                                          <p:spTgt spid="5">
                                            <p:txEl>
                                              <p:pRg st="3" end="3"/>
                                            </p:txEl>
                                          </p:spTgt>
                                        </p:tgtEl>
                                      </p:cBhvr>
                                    </p:animEffect>
                                    <p:set>
                                      <p:cBhvr>
                                        <p:cTn id="67" dur="1" fill="hold">
                                          <p:stCondLst>
                                            <p:cond delay="499"/>
                                          </p:stCondLst>
                                        </p:cTn>
                                        <p:tgtEl>
                                          <p:spTgt spid="5">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build="p"/>
      <p:bldP spid="5" grpI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2317</TotalTime>
  <Words>1076</Words>
  <Application>Microsoft Office PowerPoint</Application>
  <PresentationFormat>On-screen Show (16:9)</PresentationFormat>
  <Paragraphs>110</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inherit</vt:lpstr>
      <vt:lpstr>Office Theme</vt:lpstr>
      <vt:lpstr>Belajar MySQL Dari Nol</vt:lpstr>
      <vt:lpstr>PowerPoint Presentation</vt:lpstr>
      <vt:lpstr>Daftar Isi</vt:lpstr>
      <vt:lpstr>Dasar Penggunaan</vt:lpstr>
      <vt:lpstr>PowerPoint Presentation</vt:lpstr>
      <vt:lpstr>DDL (Data Definition Language) </vt:lpstr>
      <vt:lpstr>PowerPoint Presentation</vt:lpstr>
      <vt:lpstr>PowerPoint Presentation</vt:lpstr>
      <vt:lpstr>Tipe Data String Yang Sering Digunakan</vt:lpstr>
      <vt:lpstr>PowerPoint Presentation</vt:lpstr>
      <vt:lpstr>PowerPoint Presentation</vt:lpstr>
      <vt:lpstr>DML (Data Manipulation Language)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Frost GamingX</cp:lastModifiedBy>
  <cp:revision>128</cp:revision>
  <dcterms:created xsi:type="dcterms:W3CDTF">2013-08-21T19:17:07Z</dcterms:created>
  <dcterms:modified xsi:type="dcterms:W3CDTF">2024-11-29T10:30:38Z</dcterms:modified>
</cp:coreProperties>
</file>