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252"/>
    <a:srgbClr val="005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0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16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0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7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704-C259-474B-AB88-F9D1DF1C36AC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AA57543-02F5-46A4-9A64-58F2EB66C7DA}"/>
              </a:ext>
            </a:extLst>
          </p:cNvPr>
          <p:cNvSpPr/>
          <p:nvPr/>
        </p:nvSpPr>
        <p:spPr>
          <a:xfrm>
            <a:off x="0" y="2019300"/>
            <a:ext cx="6858000" cy="10172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86729-3278-4508-9959-C0F193C64ED0}"/>
              </a:ext>
            </a:extLst>
          </p:cNvPr>
          <p:cNvSpPr/>
          <p:nvPr/>
        </p:nvSpPr>
        <p:spPr>
          <a:xfrm>
            <a:off x="1828801" y="2019300"/>
            <a:ext cx="3429000" cy="101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D59D3-0E4D-4C53-9533-84D1303E363C}"/>
              </a:ext>
            </a:extLst>
          </p:cNvPr>
          <p:cNvSpPr/>
          <p:nvPr/>
        </p:nvSpPr>
        <p:spPr>
          <a:xfrm>
            <a:off x="0" y="0"/>
            <a:ext cx="6858000" cy="2019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5D7D8-056A-417D-B96F-71E9BD14A213}"/>
              </a:ext>
            </a:extLst>
          </p:cNvPr>
          <p:cNvSpPr txBox="1"/>
          <p:nvPr/>
        </p:nvSpPr>
        <p:spPr>
          <a:xfrm>
            <a:off x="1714500" y="977457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Bahnschrift" panose="020B0502040204020203" pitchFamily="34" charset="0"/>
              </a:rPr>
              <a:t>Job 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28959A-C584-4799-8922-F92CC129A7F2}"/>
              </a:ext>
            </a:extLst>
          </p:cNvPr>
          <p:cNvCxnSpPr/>
          <p:nvPr/>
        </p:nvCxnSpPr>
        <p:spPr>
          <a:xfrm>
            <a:off x="1828800" y="1752600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C2FA31-ED5E-4C97-8FA9-5B418EE68627}"/>
              </a:ext>
            </a:extLst>
          </p:cNvPr>
          <p:cNvSpPr/>
          <p:nvPr/>
        </p:nvSpPr>
        <p:spPr>
          <a:xfrm>
            <a:off x="2294993" y="3206234"/>
            <a:ext cx="219075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Type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3184F-C298-43A5-A44F-679D5C5AF793}"/>
              </a:ext>
            </a:extLst>
          </p:cNvPr>
          <p:cNvSpPr txBox="1"/>
          <p:nvPr/>
        </p:nvSpPr>
        <p:spPr>
          <a:xfrm>
            <a:off x="2294993" y="276808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7C913-F004-4CF7-9AF0-6DBB961505C0}"/>
              </a:ext>
            </a:extLst>
          </p:cNvPr>
          <p:cNvSpPr/>
          <p:nvPr/>
        </p:nvSpPr>
        <p:spPr>
          <a:xfrm>
            <a:off x="2294991" y="437566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B0F6D-7115-4D50-BB96-953FC5EDBF52}"/>
              </a:ext>
            </a:extLst>
          </p:cNvPr>
          <p:cNvSpPr txBox="1"/>
          <p:nvPr/>
        </p:nvSpPr>
        <p:spPr>
          <a:xfrm>
            <a:off x="2223552" y="373234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630A9-CAF1-46FF-B4D4-1B7835A48CB3}"/>
              </a:ext>
            </a:extLst>
          </p:cNvPr>
          <p:cNvSpPr txBox="1"/>
          <p:nvPr/>
        </p:nvSpPr>
        <p:spPr>
          <a:xfrm>
            <a:off x="2223553" y="4082535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Full-Time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CDE6D-00CC-4ABD-B892-DE4F7E05554E}"/>
              </a:ext>
            </a:extLst>
          </p:cNvPr>
          <p:cNvSpPr/>
          <p:nvPr/>
        </p:nvSpPr>
        <p:spPr>
          <a:xfrm>
            <a:off x="3384021" y="4387334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EA839-FE8B-4927-A84D-E7B761693604}"/>
              </a:ext>
            </a:extLst>
          </p:cNvPr>
          <p:cNvSpPr txBox="1"/>
          <p:nvPr/>
        </p:nvSpPr>
        <p:spPr>
          <a:xfrm>
            <a:off x="3312582" y="4094203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Part-Time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65ADD3-9F17-4553-9913-DA5095649D64}"/>
              </a:ext>
            </a:extLst>
          </p:cNvPr>
          <p:cNvSpPr/>
          <p:nvPr/>
        </p:nvSpPr>
        <p:spPr>
          <a:xfrm>
            <a:off x="2294991" y="5152253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04833-EDC6-4EC1-9713-EE9B662B98CF}"/>
              </a:ext>
            </a:extLst>
          </p:cNvPr>
          <p:cNvSpPr txBox="1"/>
          <p:nvPr/>
        </p:nvSpPr>
        <p:spPr>
          <a:xfrm>
            <a:off x="2223552" y="4859122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Temporary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891DD-4FDB-46D5-A7FA-C5CEE5D38C69}"/>
              </a:ext>
            </a:extLst>
          </p:cNvPr>
          <p:cNvSpPr/>
          <p:nvPr/>
        </p:nvSpPr>
        <p:spPr>
          <a:xfrm>
            <a:off x="3403069" y="515671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7A7CE-6177-4331-BC1F-EB9C0CEA0026}"/>
              </a:ext>
            </a:extLst>
          </p:cNvPr>
          <p:cNvSpPr txBox="1"/>
          <p:nvPr/>
        </p:nvSpPr>
        <p:spPr>
          <a:xfrm>
            <a:off x="3331630" y="4863585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Volunteer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7DA8F-66AB-4617-BCCF-DCC26046A782}"/>
              </a:ext>
            </a:extLst>
          </p:cNvPr>
          <p:cNvSpPr txBox="1"/>
          <p:nvPr/>
        </p:nvSpPr>
        <p:spPr>
          <a:xfrm>
            <a:off x="2223552" y="573036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Radius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95BF5B-5F41-4AC7-9CBD-6A0E49C810A1}"/>
              </a:ext>
            </a:extLst>
          </p:cNvPr>
          <p:cNvSpPr/>
          <p:nvPr/>
        </p:nvSpPr>
        <p:spPr>
          <a:xfrm>
            <a:off x="2342617" y="6152634"/>
            <a:ext cx="1873247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10 Miles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046C16-8BC0-4D26-AC23-A256A860377F}"/>
              </a:ext>
            </a:extLst>
          </p:cNvPr>
          <p:cNvSpPr/>
          <p:nvPr/>
        </p:nvSpPr>
        <p:spPr>
          <a:xfrm>
            <a:off x="2558518" y="6776399"/>
            <a:ext cx="1638299" cy="227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/>
              <a:t>10 Miles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8864F-C6B2-4222-A7D1-34E0628F6840}"/>
              </a:ext>
            </a:extLst>
          </p:cNvPr>
          <p:cNvSpPr/>
          <p:nvPr/>
        </p:nvSpPr>
        <p:spPr>
          <a:xfrm>
            <a:off x="2558518" y="6429633"/>
            <a:ext cx="1638299" cy="17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Exact Location Only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E04F1-4D11-4079-B3C7-D4560F331C38}"/>
              </a:ext>
            </a:extLst>
          </p:cNvPr>
          <p:cNvSpPr/>
          <p:nvPr/>
        </p:nvSpPr>
        <p:spPr>
          <a:xfrm>
            <a:off x="2558518" y="6602548"/>
            <a:ext cx="1638299" cy="17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/>
              <a:t>5 Miles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F1F59-F34D-406D-8FA8-A4C5A6FF7616}"/>
              </a:ext>
            </a:extLst>
          </p:cNvPr>
          <p:cNvSpPr txBox="1"/>
          <p:nvPr/>
        </p:nvSpPr>
        <p:spPr>
          <a:xfrm>
            <a:off x="2223552" y="727419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Sites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E1528-B578-4B73-8AB2-3D797860F6B7}"/>
              </a:ext>
            </a:extLst>
          </p:cNvPr>
          <p:cNvSpPr/>
          <p:nvPr/>
        </p:nvSpPr>
        <p:spPr>
          <a:xfrm>
            <a:off x="2414056" y="7967048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6C0C56-D644-4439-97D5-0D3C7F510D98}"/>
              </a:ext>
            </a:extLst>
          </p:cNvPr>
          <p:cNvSpPr txBox="1"/>
          <p:nvPr/>
        </p:nvSpPr>
        <p:spPr>
          <a:xfrm>
            <a:off x="2342618" y="7673917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A011A8-52C3-459A-8498-5D1CA93B29A9}"/>
              </a:ext>
            </a:extLst>
          </p:cNvPr>
          <p:cNvSpPr/>
          <p:nvPr/>
        </p:nvSpPr>
        <p:spPr>
          <a:xfrm>
            <a:off x="3503086" y="797871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FB724-465E-40B0-B3CE-211E18901594}"/>
              </a:ext>
            </a:extLst>
          </p:cNvPr>
          <p:cNvSpPr txBox="1"/>
          <p:nvPr/>
        </p:nvSpPr>
        <p:spPr>
          <a:xfrm>
            <a:off x="3431647" y="7685585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TotalJobs</a:t>
            </a:r>
            <a:endParaRPr lang="en-GB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9A2C5-A1CA-4459-8821-832604CBAB83}"/>
              </a:ext>
            </a:extLst>
          </p:cNvPr>
          <p:cNvSpPr/>
          <p:nvPr/>
        </p:nvSpPr>
        <p:spPr>
          <a:xfrm>
            <a:off x="2414056" y="8743635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568A8-84A1-45D4-8493-AC9D40AAF90E}"/>
              </a:ext>
            </a:extLst>
          </p:cNvPr>
          <p:cNvSpPr txBox="1"/>
          <p:nvPr/>
        </p:nvSpPr>
        <p:spPr>
          <a:xfrm>
            <a:off x="2342617" y="8450504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44B59E-8C06-4673-A73F-FD22C68C2503}"/>
              </a:ext>
            </a:extLst>
          </p:cNvPr>
          <p:cNvSpPr/>
          <p:nvPr/>
        </p:nvSpPr>
        <p:spPr>
          <a:xfrm>
            <a:off x="2342617" y="9499084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DD2582-E216-47B7-BEB5-2A828CBEA584}"/>
              </a:ext>
            </a:extLst>
          </p:cNvPr>
          <p:cNvSpPr/>
          <p:nvPr/>
        </p:nvSpPr>
        <p:spPr>
          <a:xfrm rot="10800000">
            <a:off x="4408490" y="9498884"/>
            <a:ext cx="3429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C823B-D484-4E20-BD19-C160885B6A00}"/>
              </a:ext>
            </a:extLst>
          </p:cNvPr>
          <p:cNvSpPr txBox="1"/>
          <p:nvPr/>
        </p:nvSpPr>
        <p:spPr>
          <a:xfrm>
            <a:off x="4127106" y="9825335"/>
            <a:ext cx="10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Back to Top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855C98-6DEE-40E7-B6D1-3EA4B86AC468}"/>
              </a:ext>
            </a:extLst>
          </p:cNvPr>
          <p:cNvCxnSpPr/>
          <p:nvPr/>
        </p:nvCxnSpPr>
        <p:spPr>
          <a:xfrm>
            <a:off x="2342617" y="3137416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EBE934-F6CB-4531-A73F-9A51A0D4E09F}"/>
              </a:ext>
            </a:extLst>
          </p:cNvPr>
          <p:cNvCxnSpPr/>
          <p:nvPr/>
        </p:nvCxnSpPr>
        <p:spPr>
          <a:xfrm>
            <a:off x="2279119" y="4082535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29EDBE-0AD0-4960-AD95-F935DBCA367C}"/>
              </a:ext>
            </a:extLst>
          </p:cNvPr>
          <p:cNvCxnSpPr>
            <a:cxnSpLocks/>
          </p:cNvCxnSpPr>
          <p:nvPr/>
        </p:nvCxnSpPr>
        <p:spPr>
          <a:xfrm>
            <a:off x="2310868" y="6088027"/>
            <a:ext cx="96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F6CABA-DE8D-4CB8-951E-60801FCCAE5B}"/>
              </a:ext>
            </a:extLst>
          </p:cNvPr>
          <p:cNvCxnSpPr/>
          <p:nvPr/>
        </p:nvCxnSpPr>
        <p:spPr>
          <a:xfrm>
            <a:off x="2294991" y="7643522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0629BA3-03A8-4E45-9924-85C5242B582B}"/>
              </a:ext>
            </a:extLst>
          </p:cNvPr>
          <p:cNvSpPr/>
          <p:nvPr/>
        </p:nvSpPr>
        <p:spPr>
          <a:xfrm>
            <a:off x="320675" y="2768084"/>
            <a:ext cx="361950" cy="3693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11829E-2E95-4760-BF8C-1CCBA43A8D67}"/>
              </a:ext>
            </a:extLst>
          </p:cNvPr>
          <p:cNvSpPr txBox="1"/>
          <p:nvPr/>
        </p:nvSpPr>
        <p:spPr>
          <a:xfrm>
            <a:off x="1270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Me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CDE8CF-3922-4C2B-B230-8A7936C0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" y="2506050"/>
            <a:ext cx="865707" cy="182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FCDB6EC-A761-4C1C-B4DE-6D1A101897F6}"/>
              </a:ext>
            </a:extLst>
          </p:cNvPr>
          <p:cNvSpPr txBox="1"/>
          <p:nvPr/>
        </p:nvSpPr>
        <p:spPr>
          <a:xfrm>
            <a:off x="127000" y="3175729"/>
            <a:ext cx="81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Git Hub (link)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178E7E-1C89-4BEA-9B10-285A1AC7CF34}"/>
              </a:ext>
            </a:extLst>
          </p:cNvPr>
          <p:cNvSpPr/>
          <p:nvPr/>
        </p:nvSpPr>
        <p:spPr>
          <a:xfrm>
            <a:off x="320675" y="3524251"/>
            <a:ext cx="36195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83B327-AC72-40D9-9259-0F2A7B8A2D8C}"/>
              </a:ext>
            </a:extLst>
          </p:cNvPr>
          <p:cNvSpPr txBox="1"/>
          <p:nvPr/>
        </p:nvSpPr>
        <p:spPr>
          <a:xfrm>
            <a:off x="127000" y="3904611"/>
            <a:ext cx="920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Linked In (link)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B56228-26B8-45DC-B004-498D85958BC8}"/>
              </a:ext>
            </a:extLst>
          </p:cNvPr>
          <p:cNvSpPr/>
          <p:nvPr/>
        </p:nvSpPr>
        <p:spPr>
          <a:xfrm>
            <a:off x="2260061" y="2244984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F9FBD8-79A0-4F1F-A3BE-A9E40924BD09}"/>
              </a:ext>
            </a:extLst>
          </p:cNvPr>
          <p:cNvSpPr txBox="1"/>
          <p:nvPr/>
        </p:nvSpPr>
        <p:spPr>
          <a:xfrm>
            <a:off x="54356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3B9847D-49BA-46B5-B39E-349D976C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71" y="2506050"/>
            <a:ext cx="865707" cy="182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966360-D6F1-4498-BE1A-FC0EDE8127A9}"/>
              </a:ext>
            </a:extLst>
          </p:cNvPr>
          <p:cNvSpPr/>
          <p:nvPr/>
        </p:nvSpPr>
        <p:spPr>
          <a:xfrm>
            <a:off x="5585882" y="2922715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CB73E-CD4E-4691-BB92-875A0252D122}"/>
              </a:ext>
            </a:extLst>
          </p:cNvPr>
          <p:cNvSpPr txBox="1"/>
          <p:nvPr/>
        </p:nvSpPr>
        <p:spPr>
          <a:xfrm>
            <a:off x="5514443" y="2629584"/>
            <a:ext cx="10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Mode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6EDDEA-027A-4E66-84D8-00B6BB4A08C4}"/>
              </a:ext>
            </a:extLst>
          </p:cNvPr>
          <p:cNvSpPr/>
          <p:nvPr/>
        </p:nvSpPr>
        <p:spPr>
          <a:xfrm>
            <a:off x="5604930" y="3692097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EBF6F-85C3-4EF1-95D7-10779969398C}"/>
              </a:ext>
            </a:extLst>
          </p:cNvPr>
          <p:cNvSpPr txBox="1"/>
          <p:nvPr/>
        </p:nvSpPr>
        <p:spPr>
          <a:xfrm>
            <a:off x="5533491" y="3398966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180688-D704-46F2-8ADE-F18B86F15C64}"/>
              </a:ext>
            </a:extLst>
          </p:cNvPr>
          <p:cNvGrpSpPr/>
          <p:nvPr/>
        </p:nvGrpSpPr>
        <p:grpSpPr>
          <a:xfrm>
            <a:off x="4725457" y="1188721"/>
            <a:ext cx="469781" cy="458456"/>
            <a:chOff x="5299078" y="809625"/>
            <a:chExt cx="735010" cy="717291"/>
          </a:xfrm>
          <a:solidFill>
            <a:schemeClr val="accent6">
              <a:lumMod val="50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DC234B1-F19A-4B60-9BFC-B94235A8B3C1}"/>
                </a:ext>
              </a:extLst>
            </p:cNvPr>
            <p:cNvSpPr/>
            <p:nvPr/>
          </p:nvSpPr>
          <p:spPr>
            <a:xfrm>
              <a:off x="5532971" y="809625"/>
              <a:ext cx="501117" cy="46089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C7178E-6EF9-4478-BF9E-1B7839680487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>
              <a:off x="5299078" y="1203020"/>
              <a:ext cx="307280" cy="323896"/>
            </a:xfrm>
            <a:prstGeom prst="line">
              <a:avLst/>
            </a:prstGeom>
            <a:grpFill/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9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AA57543-02F5-46A4-9A64-58F2EB66C7DA}"/>
              </a:ext>
            </a:extLst>
          </p:cNvPr>
          <p:cNvSpPr/>
          <p:nvPr/>
        </p:nvSpPr>
        <p:spPr>
          <a:xfrm>
            <a:off x="0" y="2019300"/>
            <a:ext cx="6858000" cy="10172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86729-3278-4508-9959-C0F193C64ED0}"/>
              </a:ext>
            </a:extLst>
          </p:cNvPr>
          <p:cNvSpPr/>
          <p:nvPr/>
        </p:nvSpPr>
        <p:spPr>
          <a:xfrm>
            <a:off x="1828801" y="2019300"/>
            <a:ext cx="3429000" cy="101727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D59D3-0E4D-4C53-9533-84D1303E363C}"/>
              </a:ext>
            </a:extLst>
          </p:cNvPr>
          <p:cNvSpPr/>
          <p:nvPr/>
        </p:nvSpPr>
        <p:spPr>
          <a:xfrm>
            <a:off x="0" y="0"/>
            <a:ext cx="6858000" cy="2019300"/>
          </a:xfrm>
          <a:prstGeom prst="rect">
            <a:avLst/>
          </a:prstGeom>
          <a:solidFill>
            <a:srgbClr val="30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C2FA31-ED5E-4C97-8FA9-5B418EE68627}"/>
              </a:ext>
            </a:extLst>
          </p:cNvPr>
          <p:cNvSpPr/>
          <p:nvPr/>
        </p:nvSpPr>
        <p:spPr>
          <a:xfrm>
            <a:off x="2239966" y="3390900"/>
            <a:ext cx="2190750" cy="304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Type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3184F-C298-43A5-A44F-679D5C5AF793}"/>
              </a:ext>
            </a:extLst>
          </p:cNvPr>
          <p:cNvSpPr txBox="1"/>
          <p:nvPr/>
        </p:nvSpPr>
        <p:spPr>
          <a:xfrm>
            <a:off x="2239966" y="295275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7C913-F004-4CF7-9AF0-6DBB961505C0}"/>
              </a:ext>
            </a:extLst>
          </p:cNvPr>
          <p:cNvSpPr/>
          <p:nvPr/>
        </p:nvSpPr>
        <p:spPr>
          <a:xfrm>
            <a:off x="2239964" y="456033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B0F6D-7115-4D50-BB96-953FC5EDBF52}"/>
              </a:ext>
            </a:extLst>
          </p:cNvPr>
          <p:cNvSpPr txBox="1"/>
          <p:nvPr/>
        </p:nvSpPr>
        <p:spPr>
          <a:xfrm>
            <a:off x="2168525" y="3917006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630A9-CAF1-46FF-B4D4-1B7835A48CB3}"/>
              </a:ext>
            </a:extLst>
          </p:cNvPr>
          <p:cNvSpPr txBox="1"/>
          <p:nvPr/>
        </p:nvSpPr>
        <p:spPr>
          <a:xfrm>
            <a:off x="2168526" y="4267201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Full-Time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CDE6D-00CC-4ABD-B892-DE4F7E05554E}"/>
              </a:ext>
            </a:extLst>
          </p:cNvPr>
          <p:cNvSpPr/>
          <p:nvPr/>
        </p:nvSpPr>
        <p:spPr>
          <a:xfrm>
            <a:off x="3328994" y="4572000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EA839-FE8B-4927-A84D-E7B761693604}"/>
              </a:ext>
            </a:extLst>
          </p:cNvPr>
          <p:cNvSpPr txBox="1"/>
          <p:nvPr/>
        </p:nvSpPr>
        <p:spPr>
          <a:xfrm>
            <a:off x="3257555" y="4278869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Part-Time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65ADD3-9F17-4553-9913-DA5095649D64}"/>
              </a:ext>
            </a:extLst>
          </p:cNvPr>
          <p:cNvSpPr/>
          <p:nvPr/>
        </p:nvSpPr>
        <p:spPr>
          <a:xfrm>
            <a:off x="2239964" y="5336919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04833-EDC6-4EC1-9713-EE9B662B98CF}"/>
              </a:ext>
            </a:extLst>
          </p:cNvPr>
          <p:cNvSpPr txBox="1"/>
          <p:nvPr/>
        </p:nvSpPr>
        <p:spPr>
          <a:xfrm>
            <a:off x="2168525" y="5043788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Temporary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891DD-4FDB-46D5-A7FA-C5CEE5D38C69}"/>
              </a:ext>
            </a:extLst>
          </p:cNvPr>
          <p:cNvSpPr/>
          <p:nvPr/>
        </p:nvSpPr>
        <p:spPr>
          <a:xfrm>
            <a:off x="3348042" y="534138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7A7CE-6177-4331-BC1F-EB9C0CEA0026}"/>
              </a:ext>
            </a:extLst>
          </p:cNvPr>
          <p:cNvSpPr txBox="1"/>
          <p:nvPr/>
        </p:nvSpPr>
        <p:spPr>
          <a:xfrm>
            <a:off x="3276603" y="5048251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Volunteer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7DA8F-66AB-4617-BCCF-DCC26046A782}"/>
              </a:ext>
            </a:extLst>
          </p:cNvPr>
          <p:cNvSpPr txBox="1"/>
          <p:nvPr/>
        </p:nvSpPr>
        <p:spPr>
          <a:xfrm>
            <a:off x="2168525" y="5915029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Radius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95BF5B-5F41-4AC7-9CBD-6A0E49C810A1}"/>
              </a:ext>
            </a:extLst>
          </p:cNvPr>
          <p:cNvSpPr/>
          <p:nvPr/>
        </p:nvSpPr>
        <p:spPr>
          <a:xfrm>
            <a:off x="2287590" y="6337300"/>
            <a:ext cx="1873247" cy="2769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10 Miles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046C16-8BC0-4D26-AC23-A256A860377F}"/>
              </a:ext>
            </a:extLst>
          </p:cNvPr>
          <p:cNvSpPr/>
          <p:nvPr/>
        </p:nvSpPr>
        <p:spPr>
          <a:xfrm>
            <a:off x="2503491" y="6961065"/>
            <a:ext cx="1638299" cy="227135"/>
          </a:xfrm>
          <a:prstGeom prst="rect">
            <a:avLst/>
          </a:prstGeom>
          <a:solidFill>
            <a:srgbClr val="30525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10 Miles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8864F-C6B2-4222-A7D1-34E0628F6840}"/>
              </a:ext>
            </a:extLst>
          </p:cNvPr>
          <p:cNvSpPr/>
          <p:nvPr/>
        </p:nvSpPr>
        <p:spPr>
          <a:xfrm>
            <a:off x="2503491" y="6614299"/>
            <a:ext cx="1638299" cy="173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Exact Location Only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E04F1-4D11-4079-B3C7-D4560F331C38}"/>
              </a:ext>
            </a:extLst>
          </p:cNvPr>
          <p:cNvSpPr/>
          <p:nvPr/>
        </p:nvSpPr>
        <p:spPr>
          <a:xfrm>
            <a:off x="2503491" y="6787214"/>
            <a:ext cx="1638299" cy="173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5 Miles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F1F59-F34D-406D-8FA8-A4C5A6FF7616}"/>
              </a:ext>
            </a:extLst>
          </p:cNvPr>
          <p:cNvSpPr txBox="1"/>
          <p:nvPr/>
        </p:nvSpPr>
        <p:spPr>
          <a:xfrm>
            <a:off x="2168525" y="7458856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Sites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E1528-B578-4B73-8AB2-3D797860F6B7}"/>
              </a:ext>
            </a:extLst>
          </p:cNvPr>
          <p:cNvSpPr/>
          <p:nvPr/>
        </p:nvSpPr>
        <p:spPr>
          <a:xfrm>
            <a:off x="2359029" y="8151714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6C0C56-D644-4439-97D5-0D3C7F510D98}"/>
              </a:ext>
            </a:extLst>
          </p:cNvPr>
          <p:cNvSpPr txBox="1"/>
          <p:nvPr/>
        </p:nvSpPr>
        <p:spPr>
          <a:xfrm>
            <a:off x="2287591" y="7858583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Indeed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A011A8-52C3-459A-8498-5D1CA93B29A9}"/>
              </a:ext>
            </a:extLst>
          </p:cNvPr>
          <p:cNvSpPr/>
          <p:nvPr/>
        </p:nvSpPr>
        <p:spPr>
          <a:xfrm>
            <a:off x="3448059" y="816338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FB724-465E-40B0-B3CE-211E18901594}"/>
              </a:ext>
            </a:extLst>
          </p:cNvPr>
          <p:cNvSpPr txBox="1"/>
          <p:nvPr/>
        </p:nvSpPr>
        <p:spPr>
          <a:xfrm>
            <a:off x="3376620" y="7870251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TotalJobs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9A2C5-A1CA-4459-8821-832604CBAB83}"/>
              </a:ext>
            </a:extLst>
          </p:cNvPr>
          <p:cNvSpPr/>
          <p:nvPr/>
        </p:nvSpPr>
        <p:spPr>
          <a:xfrm>
            <a:off x="2359029" y="8928301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568A8-84A1-45D4-8493-AC9D40AAF90E}"/>
              </a:ext>
            </a:extLst>
          </p:cNvPr>
          <p:cNvSpPr txBox="1"/>
          <p:nvPr/>
        </p:nvSpPr>
        <p:spPr>
          <a:xfrm>
            <a:off x="2287590" y="8635170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44B59E-8C06-4673-A73F-FD22C68C2503}"/>
              </a:ext>
            </a:extLst>
          </p:cNvPr>
          <p:cNvSpPr/>
          <p:nvPr/>
        </p:nvSpPr>
        <p:spPr>
          <a:xfrm>
            <a:off x="2287590" y="9683750"/>
            <a:ext cx="1695451" cy="304800"/>
          </a:xfrm>
          <a:prstGeom prst="roundRect">
            <a:avLst/>
          </a:prstGeom>
          <a:solidFill>
            <a:srgbClr val="30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DD2582-E216-47B7-BEB5-2A828CBEA584}"/>
              </a:ext>
            </a:extLst>
          </p:cNvPr>
          <p:cNvSpPr/>
          <p:nvPr/>
        </p:nvSpPr>
        <p:spPr>
          <a:xfrm rot="10800000">
            <a:off x="4353463" y="9683550"/>
            <a:ext cx="3429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C823B-D484-4E20-BD19-C160885B6A00}"/>
              </a:ext>
            </a:extLst>
          </p:cNvPr>
          <p:cNvSpPr txBox="1"/>
          <p:nvPr/>
        </p:nvSpPr>
        <p:spPr>
          <a:xfrm>
            <a:off x="4072079" y="10010001"/>
            <a:ext cx="10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Back to Top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629BA3-03A8-4E45-9924-85C5242B582B}"/>
              </a:ext>
            </a:extLst>
          </p:cNvPr>
          <p:cNvSpPr/>
          <p:nvPr/>
        </p:nvSpPr>
        <p:spPr>
          <a:xfrm>
            <a:off x="320675" y="2768084"/>
            <a:ext cx="36195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11829E-2E95-4760-BF8C-1CCBA43A8D67}"/>
              </a:ext>
            </a:extLst>
          </p:cNvPr>
          <p:cNvSpPr txBox="1"/>
          <p:nvPr/>
        </p:nvSpPr>
        <p:spPr>
          <a:xfrm>
            <a:off x="1270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Contact 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DB6EC-A761-4C1C-B4DE-6D1A101897F6}"/>
              </a:ext>
            </a:extLst>
          </p:cNvPr>
          <p:cNvSpPr txBox="1"/>
          <p:nvPr/>
        </p:nvSpPr>
        <p:spPr>
          <a:xfrm>
            <a:off x="127000" y="3175729"/>
            <a:ext cx="81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Git Hub (link)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178E7E-1C89-4BEA-9B10-285A1AC7CF34}"/>
              </a:ext>
            </a:extLst>
          </p:cNvPr>
          <p:cNvSpPr/>
          <p:nvPr/>
        </p:nvSpPr>
        <p:spPr>
          <a:xfrm>
            <a:off x="320675" y="3524251"/>
            <a:ext cx="36195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83B327-AC72-40D9-9259-0F2A7B8A2D8C}"/>
              </a:ext>
            </a:extLst>
          </p:cNvPr>
          <p:cNvSpPr txBox="1"/>
          <p:nvPr/>
        </p:nvSpPr>
        <p:spPr>
          <a:xfrm>
            <a:off x="127000" y="3904611"/>
            <a:ext cx="920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Linked In (link)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300F46-FE66-4E54-89E9-BFF8A2FB2C2E}"/>
              </a:ext>
            </a:extLst>
          </p:cNvPr>
          <p:cNvCxnSpPr/>
          <p:nvPr/>
        </p:nvCxnSpPr>
        <p:spPr>
          <a:xfrm>
            <a:off x="240506" y="2487513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2ECEB-FA0D-4E3A-97EB-0DE78977B699}"/>
              </a:ext>
            </a:extLst>
          </p:cNvPr>
          <p:cNvCxnSpPr/>
          <p:nvPr/>
        </p:nvCxnSpPr>
        <p:spPr>
          <a:xfrm>
            <a:off x="2256634" y="3322082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3B2B06-C75D-42C5-9B3E-87A16E6B3D29}"/>
              </a:ext>
            </a:extLst>
          </p:cNvPr>
          <p:cNvCxnSpPr/>
          <p:nvPr/>
        </p:nvCxnSpPr>
        <p:spPr>
          <a:xfrm>
            <a:off x="2197500" y="4263926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0D6FFE-8D1A-4630-936A-14118EA6CB66}"/>
              </a:ext>
            </a:extLst>
          </p:cNvPr>
          <p:cNvCxnSpPr/>
          <p:nvPr/>
        </p:nvCxnSpPr>
        <p:spPr>
          <a:xfrm>
            <a:off x="2287590" y="6284361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ED884B-8900-4E50-ACF7-409C0E15B86B}"/>
              </a:ext>
            </a:extLst>
          </p:cNvPr>
          <p:cNvCxnSpPr/>
          <p:nvPr/>
        </p:nvCxnSpPr>
        <p:spPr>
          <a:xfrm>
            <a:off x="2207418" y="7828188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7F5E68-98D3-4C76-9B47-65F031729B32}"/>
              </a:ext>
            </a:extLst>
          </p:cNvPr>
          <p:cNvSpPr/>
          <p:nvPr/>
        </p:nvSpPr>
        <p:spPr>
          <a:xfrm>
            <a:off x="2224091" y="2448934"/>
            <a:ext cx="1695451" cy="304800"/>
          </a:xfrm>
          <a:prstGeom prst="roundRect">
            <a:avLst/>
          </a:prstGeom>
          <a:solidFill>
            <a:srgbClr val="30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6787B-474A-447B-8CE0-B7B95F4AB2A0}"/>
              </a:ext>
            </a:extLst>
          </p:cNvPr>
          <p:cNvSpPr txBox="1"/>
          <p:nvPr/>
        </p:nvSpPr>
        <p:spPr>
          <a:xfrm>
            <a:off x="54356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2B1C58-43FC-4A4D-BD90-5AFB81DE8472}"/>
              </a:ext>
            </a:extLst>
          </p:cNvPr>
          <p:cNvSpPr/>
          <p:nvPr/>
        </p:nvSpPr>
        <p:spPr>
          <a:xfrm>
            <a:off x="5585882" y="2922715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71DE86-C2E8-4230-9C11-4BA8B587F45E}"/>
              </a:ext>
            </a:extLst>
          </p:cNvPr>
          <p:cNvSpPr txBox="1"/>
          <p:nvPr/>
        </p:nvSpPr>
        <p:spPr>
          <a:xfrm>
            <a:off x="5514443" y="2629584"/>
            <a:ext cx="10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Light Mode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0C39A6-75E1-4C27-8263-84498AE9981D}"/>
              </a:ext>
            </a:extLst>
          </p:cNvPr>
          <p:cNvSpPr/>
          <p:nvPr/>
        </p:nvSpPr>
        <p:spPr>
          <a:xfrm>
            <a:off x="5604930" y="3692097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2033FC-A1EC-4AD2-A3CA-4B8E613119A2}"/>
              </a:ext>
            </a:extLst>
          </p:cNvPr>
          <p:cNvSpPr txBox="1"/>
          <p:nvPr/>
        </p:nvSpPr>
        <p:spPr>
          <a:xfrm>
            <a:off x="5533491" y="3398966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Dark Mode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F5EB0-4EEA-4E96-83F7-28BDD36D6F78}"/>
              </a:ext>
            </a:extLst>
          </p:cNvPr>
          <p:cNvCxnSpPr/>
          <p:nvPr/>
        </p:nvCxnSpPr>
        <p:spPr>
          <a:xfrm>
            <a:off x="5533491" y="2487513"/>
            <a:ext cx="851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39322E-ED0E-4455-A346-7FB3912A3CCD}"/>
              </a:ext>
            </a:extLst>
          </p:cNvPr>
          <p:cNvSpPr txBox="1"/>
          <p:nvPr/>
        </p:nvSpPr>
        <p:spPr>
          <a:xfrm>
            <a:off x="1714500" y="1084583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Bahnschrift" panose="020B0502040204020203" pitchFamily="34" charset="0"/>
              </a:rPr>
              <a:t>Job Finder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E70E71-BFF1-4011-AAE3-C9B7315F4E21}"/>
              </a:ext>
            </a:extLst>
          </p:cNvPr>
          <p:cNvCxnSpPr/>
          <p:nvPr/>
        </p:nvCxnSpPr>
        <p:spPr>
          <a:xfrm>
            <a:off x="1828800" y="1859726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1DC24B-ED3B-4E4E-A6BF-016ED2AB03F6}"/>
              </a:ext>
            </a:extLst>
          </p:cNvPr>
          <p:cNvGrpSpPr/>
          <p:nvPr/>
        </p:nvGrpSpPr>
        <p:grpSpPr>
          <a:xfrm>
            <a:off x="4725457" y="1295847"/>
            <a:ext cx="469781" cy="458456"/>
            <a:chOff x="5299078" y="809625"/>
            <a:chExt cx="735010" cy="717291"/>
          </a:xfrm>
          <a:solidFill>
            <a:srgbClr val="305252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4D04619-5EC0-4895-9AE0-CB9F3467D629}"/>
                </a:ext>
              </a:extLst>
            </p:cNvPr>
            <p:cNvSpPr/>
            <p:nvPr/>
          </p:nvSpPr>
          <p:spPr>
            <a:xfrm>
              <a:off x="5532971" y="809625"/>
              <a:ext cx="501117" cy="46089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1BF3414-9C16-41D9-8584-A85F44AE3BAF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H="1">
              <a:off x="5299078" y="1203020"/>
              <a:ext cx="307280" cy="323896"/>
            </a:xfrm>
            <a:prstGeom prst="line">
              <a:avLst/>
            </a:prstGeom>
            <a:grpFill/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913BC80-204A-4635-9AC7-7847806494D9}"/>
              </a:ext>
            </a:extLst>
          </p:cNvPr>
          <p:cNvSpPr/>
          <p:nvPr/>
        </p:nvSpPr>
        <p:spPr>
          <a:xfrm>
            <a:off x="5585881" y="471273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EE1ACB-DB0A-426F-874A-184E82039745}"/>
              </a:ext>
            </a:extLst>
          </p:cNvPr>
          <p:cNvSpPr txBox="1"/>
          <p:nvPr/>
        </p:nvSpPr>
        <p:spPr>
          <a:xfrm>
            <a:off x="5511196" y="4213682"/>
            <a:ext cx="102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Fresh Search (slower)</a:t>
            </a:r>
          </a:p>
        </p:txBody>
      </p:sp>
    </p:spTree>
    <p:extLst>
      <p:ext uri="{BB962C8B-B14F-4D97-AF65-F5344CB8AC3E}">
        <p14:creationId xmlns:p14="http://schemas.microsoft.com/office/powerpoint/2010/main" val="32064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127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frost</dc:creator>
  <cp:lastModifiedBy>gregory frost</cp:lastModifiedBy>
  <cp:revision>11</cp:revision>
  <dcterms:created xsi:type="dcterms:W3CDTF">2021-07-19T19:10:39Z</dcterms:created>
  <dcterms:modified xsi:type="dcterms:W3CDTF">2021-08-29T08:53:55Z</dcterms:modified>
</cp:coreProperties>
</file>