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F056-9E2A-47B9-8F0F-6817044B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D6AF-120F-419A-B832-9587C454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7F9B-EABA-48D1-955D-B67C08FD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AB3C-F9CD-45C2-8C8A-EA7F5C68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741D-6FB4-448C-A706-331FFC0A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7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68B-7B61-4AF2-8C83-CEE9D2BC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CCCBC-40CB-41AB-A15F-D142B2C3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AD94-4D6C-44C3-AEAA-F264AB4A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00A3-1DD5-49E7-A8B2-BC996A8B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AF85-700A-4DD9-82AD-AAD269E4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FCEEE-5FB5-46C1-AD90-BA286B63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7FB4-A02D-4358-8EB1-FD8A2E358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C9E5-8282-42DB-85E7-761B9EC8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B0FE-C7CB-46E9-B003-8270F040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C994-87C0-4F0D-BDEC-0275B2A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065-6247-4ADF-8724-0A4DD727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AE8A-BAE3-436A-9A63-F05B8A37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1847-09F3-4C60-80C0-8E8C49A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B9CF-BEAF-42B1-8A66-16AE1B83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1235-7E78-44F3-BE23-00857ED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7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DEB8-22C0-40ED-A054-8022F019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6DFC-C875-49C0-BA06-39D9A3E3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F316-6F50-485D-84DE-30FAC25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413A-0154-4A50-AE5D-8E18C0B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BAEC-0E5F-4DF1-9CEC-B42FCE48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3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04BF-0223-4169-A4E4-45DB1B7A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CF99-D67D-4885-AABA-FD6FFE9D5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55B79-AC27-494C-9C96-8D46F547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C7FE-D5AE-40EF-90D3-7DE341A4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4DBCB-505F-4D4A-A4A0-572673BD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2164F-D43D-4C51-80BE-926E0736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92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BC89-13D5-4C83-B927-E3D13241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31CC-B8F6-46AD-A9B3-E5BB4A96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77F3-59C2-4406-A3AA-B4F19CD0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93370-01D8-4689-9A6C-EB0D20416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8BE2F-DA81-41F9-9F9E-9A9676580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E1FC-E62E-47C5-89AD-9A05F4F0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FD33B-31A3-4EF8-9C89-7E684852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780A9-0701-46E9-9E41-9017D6F1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FB10-A08C-4CC8-87FD-E9A700BF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44BC-5C88-4C7C-9A0C-DB0CCF8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514D-69B1-40F5-9612-51E0DF59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41995-198E-4B1D-8BD9-AD0502D3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3D8FA-D4F2-44C6-AD2F-90E85385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2481-9634-4A3F-846E-CED5771E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E8E9-AC7C-4774-A884-C4407B3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566D-952E-4E59-B3DE-23050884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E6A2-9583-46C2-88AC-9DDDD875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5C9CB-B852-4AD7-AD3D-445D6172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4D4A-4FAA-4177-841B-E3061737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1716-CD92-455D-9000-BBB3D9C3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3DDB-2240-45AA-820B-1744F18D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7412-65B3-4656-9931-629824F3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EA52-86A7-430E-ADF7-369535A5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EEF08-04B1-45A1-B913-3566A6EAD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5953-D672-46B4-8587-AEAF1EA2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BAC6-C94E-403C-8EFE-2D2B90E9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FFB3-A060-4809-A27B-3BE35CAF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BFB80-387F-4894-81F2-C66A94D0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CE1D-731F-4476-87A9-90CF0990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1D44-9F1B-4958-AEC3-5BDFA0B73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C111-3897-4FDC-8889-86F393DB7AD2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EF3E-0F0B-4568-8B2B-1D8FECB6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ABD6-77A4-4362-99F1-3BFB17F5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213-72D7-4A28-B49D-A87F1E684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4F83FCAF-F6B3-4EF2-89E9-0216A950084F}"/>
              </a:ext>
            </a:extLst>
          </p:cNvPr>
          <p:cNvSpPr/>
          <p:nvPr/>
        </p:nvSpPr>
        <p:spPr>
          <a:xfrm>
            <a:off x="713064" y="1430322"/>
            <a:ext cx="2843868" cy="2378279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HTML5 Webpage</a:t>
            </a:r>
          </a:p>
          <a:p>
            <a:pPr algn="ctr"/>
            <a:r>
              <a:rPr lang="en-GB" dirty="0"/>
              <a:t>With CSS styling &amp; JS validation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A2859E5-229C-4FD9-8137-2974C95C659E}"/>
              </a:ext>
            </a:extLst>
          </p:cNvPr>
          <p:cNvSpPr/>
          <p:nvPr/>
        </p:nvSpPr>
        <p:spPr>
          <a:xfrm>
            <a:off x="8430935" y="1510018"/>
            <a:ext cx="2843868" cy="229858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Python Selenium</a:t>
            </a:r>
          </a:p>
          <a:p>
            <a:pPr algn="ctr"/>
            <a:r>
              <a:rPr lang="en-GB" dirty="0"/>
              <a:t>Script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0C11FA5-4858-4074-9A29-4B3158C6C950}"/>
              </a:ext>
            </a:extLst>
          </p:cNvPr>
          <p:cNvSpPr/>
          <p:nvPr/>
        </p:nvSpPr>
        <p:spPr>
          <a:xfrm>
            <a:off x="4387441" y="1430323"/>
            <a:ext cx="2759978" cy="229858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Django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B03E5-54D9-4077-9549-2D416A98CA7F}"/>
              </a:ext>
            </a:extLst>
          </p:cNvPr>
          <p:cNvCxnSpPr/>
          <p:nvPr/>
        </p:nvCxnSpPr>
        <p:spPr>
          <a:xfrm>
            <a:off x="3489820" y="2097248"/>
            <a:ext cx="118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99DDB5-EBAA-43A5-BD26-F9F06D722527}"/>
              </a:ext>
            </a:extLst>
          </p:cNvPr>
          <p:cNvCxnSpPr/>
          <p:nvPr/>
        </p:nvCxnSpPr>
        <p:spPr>
          <a:xfrm>
            <a:off x="7147419" y="2080470"/>
            <a:ext cx="1551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EDB2D-33E5-4D86-AD68-406CCB86BFC4}"/>
              </a:ext>
            </a:extLst>
          </p:cNvPr>
          <p:cNvCxnSpPr/>
          <p:nvPr/>
        </p:nvCxnSpPr>
        <p:spPr>
          <a:xfrm flipH="1">
            <a:off x="6736360" y="3145872"/>
            <a:ext cx="1778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0BD0B-B933-4A14-A551-C61533933601}"/>
              </a:ext>
            </a:extLst>
          </p:cNvPr>
          <p:cNvCxnSpPr/>
          <p:nvPr/>
        </p:nvCxnSpPr>
        <p:spPr>
          <a:xfrm flipH="1">
            <a:off x="3171039" y="3145872"/>
            <a:ext cx="132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FF499D-2836-4F82-84D8-433695EC609A}"/>
              </a:ext>
            </a:extLst>
          </p:cNvPr>
          <p:cNvSpPr txBox="1"/>
          <p:nvPr/>
        </p:nvSpPr>
        <p:spPr>
          <a:xfrm>
            <a:off x="3489820" y="1166070"/>
            <a:ext cx="100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A5E3E-9201-4958-ADE6-26547EABC930}"/>
              </a:ext>
            </a:extLst>
          </p:cNvPr>
          <p:cNvSpPr txBox="1"/>
          <p:nvPr/>
        </p:nvSpPr>
        <p:spPr>
          <a:xfrm>
            <a:off x="7348756" y="1166070"/>
            <a:ext cx="128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Executes</a:t>
            </a:r>
          </a:p>
          <a:p>
            <a:r>
              <a:rPr lang="en-GB" dirty="0"/>
              <a:t>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7D397-3487-4204-BB2D-FAACB234A1C4}"/>
              </a:ext>
            </a:extLst>
          </p:cNvPr>
          <p:cNvSpPr txBox="1"/>
          <p:nvPr/>
        </p:nvSpPr>
        <p:spPr>
          <a:xfrm>
            <a:off x="6971251" y="333042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72561-196A-4D9E-846A-C7C42BFA461F}"/>
              </a:ext>
            </a:extLst>
          </p:cNvPr>
          <p:cNvSpPr txBox="1"/>
          <p:nvPr/>
        </p:nvSpPr>
        <p:spPr>
          <a:xfrm>
            <a:off x="2978090" y="3388962"/>
            <a:ext cx="20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Configure html elements with links</a:t>
            </a:r>
          </a:p>
        </p:txBody>
      </p:sp>
    </p:spTree>
    <p:extLst>
      <p:ext uri="{BB962C8B-B14F-4D97-AF65-F5344CB8AC3E}">
        <p14:creationId xmlns:p14="http://schemas.microsoft.com/office/powerpoint/2010/main" val="105682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frost</dc:creator>
  <cp:lastModifiedBy>gregory frost</cp:lastModifiedBy>
  <cp:revision>1</cp:revision>
  <dcterms:created xsi:type="dcterms:W3CDTF">2021-07-19T09:47:06Z</dcterms:created>
  <dcterms:modified xsi:type="dcterms:W3CDTF">2021-07-19T09:56:02Z</dcterms:modified>
</cp:coreProperties>
</file>