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78D1-4FE6-4385-89B7-C8CEA7D1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9AC94-94AF-43F4-833E-218C5B054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BC55-5F12-4998-87FC-FD406387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0E75-7645-4027-8FA1-3757B34C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6587-4E85-4D33-B35A-FB8B9E47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92C6-5369-4B64-9AFA-24858B63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3903-3FB5-4CD8-BFEB-020A867A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1E0A-E2F7-4F5E-A659-F3A20C8B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D01D-57F3-4151-BB6B-76EDBB43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151D-5460-43B6-8DA6-1C33D10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93B2E-6224-4A89-B1B2-2E7BC609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3E8B-16AC-4159-B5EE-AC6BE141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9593-88B8-4C07-997F-B8FA561A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A25EA-3161-49C5-84B6-84AB6D99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FE57-A605-4AA1-979D-925B88CB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6DC5-995C-465E-B802-05E3C985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1E19-B159-4FB6-9E48-C7EB036F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7AA9-478E-44CE-962D-A832948C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E4BF-22D5-4CF1-9831-67B0A336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093C-0A8E-4913-8487-C2D840C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BE4B-46FD-479C-815A-2F2ED2D2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3AB9-D87D-4F96-8915-19F7CA75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4749-D32C-46A1-891D-B474455C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21CD-7417-4860-8399-FB7ED6A1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CD62-1ADE-44AD-B7BE-74C33E04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C767-53A4-41FA-A0DA-0F1ED62B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60BF-D158-40CB-9B58-C65EB3A62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BF38-D4B4-4C36-91F7-46FAB0B6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CF036-12F3-4C61-BC3D-BB324670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513B-A583-41B4-86D1-1E7C7651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4877-1FDB-45CB-92CF-6188C857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7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6FCB-F777-4E63-B95B-6DD7382A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ABA7-8170-447D-AAAE-64BFF83C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ACD17-FA4C-4B87-B185-FB9CEDFD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966C6-0A59-4CDA-8D02-079A7AFD2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3A5C-3CC8-4ACE-ACBC-F83CB92A3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904BA-8451-4498-9DAC-AD3B141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BCD84-B550-46D7-A782-53F320A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296A2-BD59-4DDD-B569-2FAFDB57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2E90-609F-4CA5-9891-89B4E5DC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2C358-C359-4163-B9A4-11533211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C8FED-BB48-4FFA-89C3-591CCC27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C35E2-77B2-47AC-AD89-4230C64E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426EB-59C5-4F9A-845B-C5260DB8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1E62F-BF26-4C9E-8809-A8D61B84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2ED54-DB1D-4941-99B9-858D73E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B15A-BFB9-49DB-B747-595D3F63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69B-60EE-4C9F-B065-30E276BF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978A-B38A-411A-8B01-1426BC9F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547E-153C-4D46-A36A-B42B85D2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4F81-5E74-42D7-BEE8-3A7EEEE1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630D0-DDA6-4ED7-A757-3B56C328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19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D57-3A2F-4EE9-AAB1-0875C02C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302B7-B0D1-43BD-A7C7-5AA98CC50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00C6-2121-4994-A513-CDFEB964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DA8C-3C6B-4EAC-9D4F-13A3AEE0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E4C33-10A5-4B0F-B442-6632E3F8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2497F-F9D6-4958-8501-B507A801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2C183-38B5-466B-BE58-33A92876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2C77-BBD6-4FCD-BC90-EE151BEB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A303-C4BB-47CE-8ABC-5F985FCC0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CF3AF-6027-4354-9C6C-9C820C143576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0CF7-A655-48E3-ABE0-447FCFCF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882A9-B05B-4CB7-AB2A-42F4FE95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C1DA-C34D-4B48-8068-C04BC685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B3E88-1955-4AED-8034-8820107F01B0}"/>
              </a:ext>
            </a:extLst>
          </p:cNvPr>
          <p:cNvSpPr/>
          <p:nvPr/>
        </p:nvSpPr>
        <p:spPr>
          <a:xfrm>
            <a:off x="4387442" y="1392573"/>
            <a:ext cx="1971413" cy="34059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Job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PK ID</a:t>
            </a:r>
          </a:p>
          <a:p>
            <a:pPr algn="ctr"/>
            <a:r>
              <a:rPr lang="en-GB" dirty="0"/>
              <a:t>TEXT link</a:t>
            </a:r>
          </a:p>
          <a:p>
            <a:pPr algn="ctr"/>
            <a:r>
              <a:rPr lang="en-GB" dirty="0"/>
              <a:t>TEXT pay</a:t>
            </a:r>
          </a:p>
          <a:p>
            <a:pPr algn="ctr"/>
            <a:r>
              <a:rPr lang="en-GB" dirty="0"/>
              <a:t>TEXT type</a:t>
            </a:r>
          </a:p>
          <a:p>
            <a:pPr algn="ctr"/>
            <a:r>
              <a:rPr lang="en-GB" dirty="0"/>
              <a:t>TEXT board</a:t>
            </a:r>
          </a:p>
          <a:p>
            <a:pPr algn="ctr"/>
            <a:r>
              <a:rPr lang="en-GB" dirty="0"/>
              <a:t>TEXT title</a:t>
            </a:r>
          </a:p>
          <a:p>
            <a:pPr algn="ctr"/>
            <a:r>
              <a:rPr lang="en-GB" dirty="0"/>
              <a:t>TEXT Location</a:t>
            </a:r>
          </a:p>
          <a:p>
            <a:pPr algn="ctr"/>
            <a:r>
              <a:rPr lang="en-GB" dirty="0"/>
              <a:t>TEXT Difficulty</a:t>
            </a:r>
          </a:p>
          <a:p>
            <a:pPr algn="ctr"/>
            <a:r>
              <a:rPr lang="en-GB" dirty="0"/>
              <a:t>DATE </a:t>
            </a:r>
            <a:r>
              <a:rPr lang="en-GB" dirty="0" err="1"/>
              <a:t>date</a:t>
            </a:r>
            <a:endParaRPr lang="en-GB" dirty="0"/>
          </a:p>
          <a:p>
            <a:pPr algn="ctr"/>
            <a:r>
              <a:rPr lang="en-GB" dirty="0"/>
              <a:t>INTEGER radius</a:t>
            </a:r>
          </a:p>
        </p:txBody>
      </p:sp>
    </p:spTree>
    <p:extLst>
      <p:ext uri="{BB962C8B-B14F-4D97-AF65-F5344CB8AC3E}">
        <p14:creationId xmlns:p14="http://schemas.microsoft.com/office/powerpoint/2010/main" val="7916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frost</dc:creator>
  <cp:lastModifiedBy>gregory frost</cp:lastModifiedBy>
  <cp:revision>1</cp:revision>
  <dcterms:created xsi:type="dcterms:W3CDTF">2021-08-29T12:02:09Z</dcterms:created>
  <dcterms:modified xsi:type="dcterms:W3CDTF">2021-08-29T12:26:03Z</dcterms:modified>
</cp:coreProperties>
</file>