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9340-A18B-40EA-ACE0-C98EF387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97447-967C-4A7D-B1B7-15878A44B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4301-FAA1-4B3E-A9A1-7B4A4A4B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0FC6-5054-46FA-B88B-B921FA45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ED4F-1583-4CE1-8DEC-A755E8AA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7BF9-7DE1-445B-83F4-9E718C00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03C8-0290-42B8-81D3-5299D737C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9919-91C3-4136-8A6D-EEA2494C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BF3C-C3EF-434D-8360-C090E808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D3C7-C679-4ACE-9FA4-ECFF1DB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F8D75-E58E-4703-9353-7CB86EE8D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82829-0A3B-4012-82BB-3D5D5520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8308-C2A1-4DBE-B91E-F2712827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B80A-8AE9-494C-9501-1201CFF1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3C57-826A-42F3-9145-87BC5532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AB1-8536-455F-8C30-CFE84F9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C3-55CF-4801-AE25-3B81AC6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DAB2-1A28-40DC-ADA2-69752F4B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995E-6137-4435-8C9E-E3CD287F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9FE0-BFE7-43A3-949E-85B0B7F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F85E-C0F8-4998-9FAB-23A67068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4790-EC01-426D-A543-3BF62D93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A7CB-3667-475E-BFC4-90964F9E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8D77-ECE2-4321-9DA8-20B5D59F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8FCA-875F-4416-9C3F-BDB4CD1F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1722-9514-4B39-8857-C85ADECC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0D7E-EA9C-4E56-91C1-E2B25B28B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1B530-B835-4C74-A3FF-81000DA3C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06C0C-4FDF-40C7-BFE3-4A95AD22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36F9-681C-4BCB-82A7-F9C1F1E2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3874-8D71-46AD-8568-FC2AEE3E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9F2-D5D1-458E-8941-ED648E5D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E33C-B2F3-487B-825F-2C5F4DA6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F3B9B-7825-409E-A951-295CE924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6BD6B-2692-4E5A-AC96-C87B54FBB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644D1-8291-4226-AF06-42C30E02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6CF1-8C37-4DEE-A42F-AAAC8CA4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C2724-9ADE-459F-87F1-AC1A9EF1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03266-C7ED-4494-A9C0-77CD01C4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1693-0291-43FC-8548-CC45720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0BA4D-8276-42F2-BCC6-4471142C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0994-4368-4253-9494-0D9D82F8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EF8F-A384-49D6-BABE-0704CE4A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F4974-F36B-4B29-9DBB-4E0A43FE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06DA0-1C34-4B71-9FF7-F8FD9A9E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22F6F-A3D4-402B-AE4A-84315BF6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AA7-2227-4E7A-8200-940A6807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BD3A-ACD8-453B-AE9E-D642C425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BD2B-BFEB-41F3-9A80-0524030F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BDF3-2739-490B-938D-BD1EE5E7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0DF9-F012-43CB-90C1-866A416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3425-AE11-4929-B8FF-D241B241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BBBC-BAA6-46C0-BDC0-FD449CAC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5BF62-61B0-4A13-8235-A80BD14BF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B5BE-A8BA-4FBF-84F4-DFD21B00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94CE-5C0D-4B82-9CDF-BE894C26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5054-5379-4151-8356-8930A1C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6A4D-1663-450C-AF34-628118A4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46963-BF94-4208-8858-2B9F117A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6B0C-3DA4-45E9-9703-48F7AD9C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56AF-357A-4712-968F-9E5178FF6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E93A-D8F9-4192-9569-978141359817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988B-7E7F-48E6-B961-9088E1210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12C0-6541-45FC-8172-F2C5D5F62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AF90-4D92-4AC5-8DE5-2BB3FC7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ventorganizerindonesia.id/wp-content/uploads/2019/07/jasa-event-organizer-7.jpg">
            <a:extLst>
              <a:ext uri="{FF2B5EF4-FFF2-40B4-BE49-F238E27FC236}">
                <a16:creationId xmlns:a16="http://schemas.microsoft.com/office/drawing/2014/main" id="{3785786B-294E-47BE-AC45-2FEC88A3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3418"/>
            <a:ext cx="6096000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vent organizer">
            <a:extLst>
              <a:ext uri="{FF2B5EF4-FFF2-40B4-BE49-F238E27FC236}">
                <a16:creationId xmlns:a16="http://schemas.microsoft.com/office/drawing/2014/main" id="{AFA34442-9572-4F3B-A8B1-C6D669855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18"/>
            <a:ext cx="609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B73C36-1A79-408C-ADED-B3E537C5D80E}"/>
              </a:ext>
            </a:extLst>
          </p:cNvPr>
          <p:cNvSpPr/>
          <p:nvPr/>
        </p:nvSpPr>
        <p:spPr>
          <a:xfrm>
            <a:off x="0" y="0"/>
            <a:ext cx="12192000" cy="720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event organizer">
            <a:extLst>
              <a:ext uri="{FF2B5EF4-FFF2-40B4-BE49-F238E27FC236}">
                <a16:creationId xmlns:a16="http://schemas.microsoft.com/office/drawing/2014/main" id="{D248558D-6BAB-4377-9C70-65C9A5F5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056"/>
            <a:ext cx="6096000" cy="34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365B96-842C-4ED1-945C-62A376C7D726}"/>
              </a:ext>
            </a:extLst>
          </p:cNvPr>
          <p:cNvSpPr/>
          <p:nvPr/>
        </p:nvSpPr>
        <p:spPr>
          <a:xfrm>
            <a:off x="-870817" y="98608"/>
            <a:ext cx="45284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OrganizePro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0D77A-9E2E-4CD5-A707-4FB010811047}"/>
              </a:ext>
            </a:extLst>
          </p:cNvPr>
          <p:cNvSpPr/>
          <p:nvPr/>
        </p:nvSpPr>
        <p:spPr>
          <a:xfrm>
            <a:off x="6549656" y="98608"/>
            <a:ext cx="56423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Home        About       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82671-F1C2-40ED-B1D2-E224813C3F31}"/>
              </a:ext>
            </a:extLst>
          </p:cNvPr>
          <p:cNvSpPr/>
          <p:nvPr/>
        </p:nvSpPr>
        <p:spPr>
          <a:xfrm>
            <a:off x="6879792" y="1649312"/>
            <a:ext cx="45284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Gathering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B2EA4-BE0F-4B88-8E1D-FC33D15B5A18}"/>
              </a:ext>
            </a:extLst>
          </p:cNvPr>
          <p:cNvSpPr/>
          <p:nvPr/>
        </p:nvSpPr>
        <p:spPr>
          <a:xfrm>
            <a:off x="783793" y="4122127"/>
            <a:ext cx="45284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Seminar</a:t>
            </a:r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BD595B4B-C1ED-4325-A7DB-D8B6EDED3B55}"/>
              </a:ext>
            </a:extLst>
          </p:cNvPr>
          <p:cNvSpPr/>
          <p:nvPr/>
        </p:nvSpPr>
        <p:spPr>
          <a:xfrm>
            <a:off x="6995711" y="0"/>
            <a:ext cx="1189822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25C09E1D-A340-4964-9899-1DD56922202E}"/>
              </a:ext>
            </a:extLst>
          </p:cNvPr>
          <p:cNvSpPr/>
          <p:nvPr/>
        </p:nvSpPr>
        <p:spPr>
          <a:xfrm>
            <a:off x="8393147" y="0"/>
            <a:ext cx="1189822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8E113B0D-2EF7-4EA1-A007-EFAB7B11D73B}"/>
              </a:ext>
            </a:extLst>
          </p:cNvPr>
          <p:cNvSpPr/>
          <p:nvPr/>
        </p:nvSpPr>
        <p:spPr>
          <a:xfrm>
            <a:off x="9887769" y="0"/>
            <a:ext cx="1735026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3244A-7DDA-4BCE-840E-E0549F53B634}"/>
              </a:ext>
            </a:extLst>
          </p:cNvPr>
          <p:cNvCxnSpPr/>
          <p:nvPr/>
        </p:nvCxnSpPr>
        <p:spPr>
          <a:xfrm>
            <a:off x="6995711" y="621828"/>
            <a:ext cx="11898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73C36-1A79-408C-ADED-B3E537C5D80E}"/>
              </a:ext>
            </a:extLst>
          </p:cNvPr>
          <p:cNvSpPr/>
          <p:nvPr/>
        </p:nvSpPr>
        <p:spPr>
          <a:xfrm>
            <a:off x="0" y="0"/>
            <a:ext cx="12192000" cy="720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65B96-842C-4ED1-945C-62A376C7D726}"/>
              </a:ext>
            </a:extLst>
          </p:cNvPr>
          <p:cNvSpPr/>
          <p:nvPr/>
        </p:nvSpPr>
        <p:spPr>
          <a:xfrm>
            <a:off x="-870817" y="98608"/>
            <a:ext cx="45284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OrganizePro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0D77A-9E2E-4CD5-A707-4FB010811047}"/>
              </a:ext>
            </a:extLst>
          </p:cNvPr>
          <p:cNvSpPr/>
          <p:nvPr/>
        </p:nvSpPr>
        <p:spPr>
          <a:xfrm>
            <a:off x="6549656" y="98608"/>
            <a:ext cx="56423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Home        About       Contact Us</a:t>
            </a:r>
          </a:p>
        </p:txBody>
      </p:sp>
      <p:pic>
        <p:nvPicPr>
          <p:cNvPr id="2050" name="Picture 2" descr="Image result for event organizer">
            <a:extLst>
              <a:ext uri="{FF2B5EF4-FFF2-40B4-BE49-F238E27FC236}">
                <a16:creationId xmlns:a16="http://schemas.microsoft.com/office/drawing/2014/main" id="{664DA637-62D3-4602-9E79-B2542DFA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436"/>
            <a:ext cx="5613991" cy="271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471440-C7AE-4F0F-AE2E-B83830BEBC98}"/>
              </a:ext>
            </a:extLst>
          </p:cNvPr>
          <p:cNvSpPr/>
          <p:nvPr/>
        </p:nvSpPr>
        <p:spPr>
          <a:xfrm>
            <a:off x="6638788" y="972333"/>
            <a:ext cx="45284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Selamat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Datang</a:t>
            </a:r>
            <a:endParaRPr lang="en-US" sz="20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FC364-2C43-4422-AB38-7771455126A4}"/>
              </a:ext>
            </a:extLst>
          </p:cNvPr>
          <p:cNvSpPr/>
          <p:nvPr/>
        </p:nvSpPr>
        <p:spPr>
          <a:xfrm>
            <a:off x="6638788" y="1372443"/>
            <a:ext cx="452841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Tentang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OrganizePro</a:t>
            </a:r>
            <a:endPara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2BCE7-62EC-4F65-AD5A-C79A01E9E70D}"/>
              </a:ext>
            </a:extLst>
          </p:cNvPr>
          <p:cNvSpPr/>
          <p:nvPr/>
        </p:nvSpPr>
        <p:spPr>
          <a:xfrm>
            <a:off x="6050096" y="1772553"/>
            <a:ext cx="57057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OrganizePro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adalah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kumpulan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mahasiswa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yang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sering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aktif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dalam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event organizing di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berbagai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acara di Jakarta.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Sekarang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, kami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semua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sepakat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untuk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membentuk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grup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baru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dengan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nama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resmi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OrganizePro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untuk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menjadi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tim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yang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lebih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nyata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dalam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event organizing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dalam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masyarakat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.</a:t>
            </a:r>
            <a:endParaRPr lang="en-US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B53FDF-D020-4A0F-AF7F-A8CCFA5C3757}"/>
              </a:ext>
            </a:extLst>
          </p:cNvPr>
          <p:cNvCxnSpPr/>
          <p:nvPr/>
        </p:nvCxnSpPr>
        <p:spPr>
          <a:xfrm>
            <a:off x="8416887" y="621828"/>
            <a:ext cx="11898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98FC9C6-C653-4084-9318-60B6D8C025ED}"/>
              </a:ext>
            </a:extLst>
          </p:cNvPr>
          <p:cNvSpPr/>
          <p:nvPr/>
        </p:nvSpPr>
        <p:spPr>
          <a:xfrm>
            <a:off x="6995711" y="0"/>
            <a:ext cx="1189822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A8AE83A5-1186-4901-AA66-71D041716235}"/>
              </a:ext>
            </a:extLst>
          </p:cNvPr>
          <p:cNvSpPr/>
          <p:nvPr/>
        </p:nvSpPr>
        <p:spPr>
          <a:xfrm>
            <a:off x="8393147" y="0"/>
            <a:ext cx="1189822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22B8C0EF-1A41-466F-8E81-E582B30344E4}"/>
              </a:ext>
            </a:extLst>
          </p:cNvPr>
          <p:cNvSpPr/>
          <p:nvPr/>
        </p:nvSpPr>
        <p:spPr>
          <a:xfrm>
            <a:off x="9887769" y="0"/>
            <a:ext cx="1735026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73C36-1A79-408C-ADED-B3E537C5D80E}"/>
              </a:ext>
            </a:extLst>
          </p:cNvPr>
          <p:cNvSpPr/>
          <p:nvPr/>
        </p:nvSpPr>
        <p:spPr>
          <a:xfrm>
            <a:off x="0" y="0"/>
            <a:ext cx="12192000" cy="720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65B96-842C-4ED1-945C-62A376C7D726}"/>
              </a:ext>
            </a:extLst>
          </p:cNvPr>
          <p:cNvSpPr/>
          <p:nvPr/>
        </p:nvSpPr>
        <p:spPr>
          <a:xfrm>
            <a:off x="-870817" y="98608"/>
            <a:ext cx="45284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OrganizePro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0D77A-9E2E-4CD5-A707-4FB010811047}"/>
              </a:ext>
            </a:extLst>
          </p:cNvPr>
          <p:cNvSpPr/>
          <p:nvPr/>
        </p:nvSpPr>
        <p:spPr>
          <a:xfrm>
            <a:off x="6549656" y="98608"/>
            <a:ext cx="56423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Home        About       Contact 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9F1D40-82EB-4999-805F-B11678C996FD}"/>
              </a:ext>
            </a:extLst>
          </p:cNvPr>
          <p:cNvCxnSpPr/>
          <p:nvPr/>
        </p:nvCxnSpPr>
        <p:spPr>
          <a:xfrm>
            <a:off x="6096000" y="848299"/>
            <a:ext cx="0" cy="591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FEE7A-5761-4ED9-8853-8537D8998A7F}"/>
              </a:ext>
            </a:extLst>
          </p:cNvPr>
          <p:cNvSpPr/>
          <p:nvPr/>
        </p:nvSpPr>
        <p:spPr>
          <a:xfrm>
            <a:off x="-605928" y="848299"/>
            <a:ext cx="45284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Kirim email </a:t>
            </a:r>
            <a:r>
              <a:rPr lang="en-US" sz="20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anda</a:t>
            </a:r>
            <a:r>
              <a: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sz="20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untuk</a:t>
            </a:r>
            <a:r>
              <a: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sz="20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memulai</a:t>
            </a:r>
            <a:endParaRPr lang="en-US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60CA32-473E-4A5A-9FCF-7E637012FB5D}"/>
              </a:ext>
            </a:extLst>
          </p:cNvPr>
          <p:cNvCxnSpPr/>
          <p:nvPr/>
        </p:nvCxnSpPr>
        <p:spPr>
          <a:xfrm>
            <a:off x="3139807" y="1048354"/>
            <a:ext cx="2787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C75DA8-A8CE-4AE5-8B55-D5508112A16B}"/>
              </a:ext>
            </a:extLst>
          </p:cNvPr>
          <p:cNvSpPr/>
          <p:nvPr/>
        </p:nvSpPr>
        <p:spPr>
          <a:xfrm>
            <a:off x="275422" y="1355075"/>
            <a:ext cx="5563509" cy="40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3B997-CF57-478C-9750-22C50BB564ED}"/>
              </a:ext>
            </a:extLst>
          </p:cNvPr>
          <p:cNvSpPr txBox="1"/>
          <p:nvPr/>
        </p:nvSpPr>
        <p:spPr>
          <a:xfrm>
            <a:off x="496867" y="1401237"/>
            <a:ext cx="364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42EBC-11FA-459D-A2B8-BF54F3F1650D}"/>
              </a:ext>
            </a:extLst>
          </p:cNvPr>
          <p:cNvSpPr/>
          <p:nvPr/>
        </p:nvSpPr>
        <p:spPr>
          <a:xfrm>
            <a:off x="275422" y="2061898"/>
            <a:ext cx="5563509" cy="40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44C0A-C4DE-4A65-8626-B3157B544652}"/>
              </a:ext>
            </a:extLst>
          </p:cNvPr>
          <p:cNvSpPr txBox="1"/>
          <p:nvPr/>
        </p:nvSpPr>
        <p:spPr>
          <a:xfrm>
            <a:off x="496867" y="2108060"/>
            <a:ext cx="364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BC220-EAFC-4A01-9EB1-AD2DB1553369}"/>
              </a:ext>
            </a:extLst>
          </p:cNvPr>
          <p:cNvSpPr/>
          <p:nvPr/>
        </p:nvSpPr>
        <p:spPr>
          <a:xfrm>
            <a:off x="275422" y="2768721"/>
            <a:ext cx="5563509" cy="40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74FAF-D792-407A-93D0-54CE1CA0EC49}"/>
              </a:ext>
            </a:extLst>
          </p:cNvPr>
          <p:cNvSpPr txBox="1"/>
          <p:nvPr/>
        </p:nvSpPr>
        <p:spPr>
          <a:xfrm>
            <a:off x="485651" y="2817994"/>
            <a:ext cx="364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5B31A-94A3-4CA0-816B-EEDF4FE43172}"/>
              </a:ext>
            </a:extLst>
          </p:cNvPr>
          <p:cNvSpPr/>
          <p:nvPr/>
        </p:nvSpPr>
        <p:spPr>
          <a:xfrm>
            <a:off x="275422" y="3498699"/>
            <a:ext cx="5563509" cy="1635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9DF40-8591-4416-B3E9-647F9F337480}"/>
              </a:ext>
            </a:extLst>
          </p:cNvPr>
          <p:cNvSpPr txBox="1"/>
          <p:nvPr/>
        </p:nvSpPr>
        <p:spPr>
          <a:xfrm>
            <a:off x="496866" y="3519900"/>
            <a:ext cx="364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Tulis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pesan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101EED-13AC-41E5-900D-541BB7F1EF32}"/>
              </a:ext>
            </a:extLst>
          </p:cNvPr>
          <p:cNvSpPr/>
          <p:nvPr/>
        </p:nvSpPr>
        <p:spPr>
          <a:xfrm>
            <a:off x="275422" y="5288096"/>
            <a:ext cx="947439" cy="38559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725E09-F9A7-4A2F-BE0A-7D00E8D6DCF3}"/>
              </a:ext>
            </a:extLst>
          </p:cNvPr>
          <p:cNvSpPr txBox="1"/>
          <p:nvPr/>
        </p:nvSpPr>
        <p:spPr>
          <a:xfrm>
            <a:off x="275422" y="5288096"/>
            <a:ext cx="947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Kirim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63E09E-115F-44B0-A68D-DFC92ACF47A2}"/>
              </a:ext>
            </a:extLst>
          </p:cNvPr>
          <p:cNvSpPr/>
          <p:nvPr/>
        </p:nvSpPr>
        <p:spPr>
          <a:xfrm>
            <a:off x="6015210" y="844581"/>
            <a:ext cx="18017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Hubungi</a:t>
            </a:r>
            <a:r>
              <a: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Kami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2E40F3-5C93-4087-92C1-09A063D797EE}"/>
              </a:ext>
            </a:extLst>
          </p:cNvPr>
          <p:cNvCxnSpPr>
            <a:cxnSpLocks/>
          </p:cNvCxnSpPr>
          <p:nvPr/>
        </p:nvCxnSpPr>
        <p:spPr>
          <a:xfrm>
            <a:off x="7623672" y="1048354"/>
            <a:ext cx="431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">
            <a:extLst>
              <a:ext uri="{FF2B5EF4-FFF2-40B4-BE49-F238E27FC236}">
                <a16:creationId xmlns:a16="http://schemas.microsoft.com/office/drawing/2014/main" id="{B856AF52-2DA7-4A95-99D1-A9FC09D2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67" y="1363060"/>
            <a:ext cx="291382" cy="4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110699-91BF-4295-A9E3-17A6BE8B0403}"/>
              </a:ext>
            </a:extLst>
          </p:cNvPr>
          <p:cNvSpPr txBox="1"/>
          <p:nvPr/>
        </p:nvSpPr>
        <p:spPr>
          <a:xfrm>
            <a:off x="6916079" y="1301942"/>
            <a:ext cx="3647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</a:rPr>
              <a:t>Jl. </a:t>
            </a:r>
            <a:r>
              <a:rPr lang="en-US" sz="1400" dirty="0" err="1">
                <a:latin typeface="Bahnschrift Condensed" panose="020B0502040204020203" pitchFamily="34" charset="0"/>
              </a:rPr>
              <a:t>Gatot</a:t>
            </a:r>
            <a:r>
              <a:rPr lang="en-US" sz="1400" dirty="0">
                <a:latin typeface="Bahnschrift Condensed" panose="020B0502040204020203" pitchFamily="34" charset="0"/>
              </a:rPr>
              <a:t> Subroto, RT.1/RW.3, </a:t>
            </a:r>
            <a:r>
              <a:rPr lang="en-US" sz="1400" dirty="0" err="1">
                <a:latin typeface="Bahnschrift Condensed" panose="020B0502040204020203" pitchFamily="34" charset="0"/>
              </a:rPr>
              <a:t>Gelora</a:t>
            </a:r>
            <a:r>
              <a:rPr lang="en-US" sz="1400" dirty="0">
                <a:latin typeface="Bahnschrift Condensed" panose="020B0502040204020203" pitchFamily="34" charset="0"/>
              </a:rPr>
              <a:t>, </a:t>
            </a:r>
            <a:r>
              <a:rPr lang="en-US" sz="1400" dirty="0" err="1">
                <a:latin typeface="Bahnschrift Condensed" panose="020B0502040204020203" pitchFamily="34" charset="0"/>
              </a:rPr>
              <a:t>Tanahabang</a:t>
            </a:r>
            <a:r>
              <a:rPr lang="en-US" sz="1400" dirty="0">
                <a:latin typeface="Bahnschrift Condensed" panose="020B0502040204020203" pitchFamily="34" charset="0"/>
              </a:rPr>
              <a:t>, Kota Jakarta Pusat, Daerah </a:t>
            </a:r>
            <a:r>
              <a:rPr lang="en-US" sz="1400" dirty="0" err="1">
                <a:latin typeface="Bahnschrift Condensed" panose="020B0502040204020203" pitchFamily="34" charset="0"/>
              </a:rPr>
              <a:t>Khusus</a:t>
            </a:r>
            <a:r>
              <a:rPr lang="en-US" sz="1400" dirty="0">
                <a:latin typeface="Bahnschrift Condensed" panose="020B0502040204020203" pitchFamily="34" charset="0"/>
              </a:rPr>
              <a:t> </a:t>
            </a:r>
            <a:r>
              <a:rPr lang="en-US" sz="1400" dirty="0" err="1">
                <a:latin typeface="Bahnschrift Condensed" panose="020B0502040204020203" pitchFamily="34" charset="0"/>
              </a:rPr>
              <a:t>Ibukota</a:t>
            </a:r>
            <a:r>
              <a:rPr lang="en-US" sz="1400" dirty="0">
                <a:latin typeface="Bahnschrift Condensed" panose="020B0502040204020203" pitchFamily="34" charset="0"/>
              </a:rPr>
              <a:t> Jakarta 10270</a:t>
            </a:r>
          </a:p>
        </p:txBody>
      </p:sp>
      <p:pic>
        <p:nvPicPr>
          <p:cNvPr id="3076" name="Picture 4" descr="Image result for phone icon">
            <a:extLst>
              <a:ext uri="{FF2B5EF4-FFF2-40B4-BE49-F238E27FC236}">
                <a16:creationId xmlns:a16="http://schemas.microsoft.com/office/drawing/2014/main" id="{AF198FD9-7C02-4D2D-9F66-6CFB9CD7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05" y="2061898"/>
            <a:ext cx="353939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266F27-6249-4854-B1F9-31DDEC217620}"/>
              </a:ext>
            </a:extLst>
          </p:cNvPr>
          <p:cNvSpPr txBox="1"/>
          <p:nvPr/>
        </p:nvSpPr>
        <p:spPr>
          <a:xfrm>
            <a:off x="6916079" y="2069590"/>
            <a:ext cx="364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latin typeface="Bahnschrift Condensed" panose="020B0502040204020203" pitchFamily="34" charset="0"/>
              </a:rPr>
              <a:t>+62-878-5558-33</a:t>
            </a:r>
          </a:p>
        </p:txBody>
      </p:sp>
      <p:pic>
        <p:nvPicPr>
          <p:cNvPr id="3078" name="Picture 6" descr="Image result for email icon">
            <a:extLst>
              <a:ext uri="{FF2B5EF4-FFF2-40B4-BE49-F238E27FC236}">
                <a16:creationId xmlns:a16="http://schemas.microsoft.com/office/drawing/2014/main" id="{446BFA34-7F7A-4480-9138-ABDDDB61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05" y="2801645"/>
            <a:ext cx="367179" cy="3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205DCF8-CE85-43DE-B21F-F2AF7E46D1C0}"/>
              </a:ext>
            </a:extLst>
          </p:cNvPr>
          <p:cNvSpPr txBox="1"/>
          <p:nvPr/>
        </p:nvSpPr>
        <p:spPr>
          <a:xfrm>
            <a:off x="7022188" y="2799870"/>
            <a:ext cx="3647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latin typeface="Bahnschrift Condensed" panose="020B0502040204020203" pitchFamily="34" charset="0"/>
              </a:rPr>
              <a:t>office@organizepro.com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DAC891-A2B4-484C-BA2D-D0B778F6929C}"/>
              </a:ext>
            </a:extLst>
          </p:cNvPr>
          <p:cNvCxnSpPr>
            <a:cxnSpLocks/>
          </p:cNvCxnSpPr>
          <p:nvPr/>
        </p:nvCxnSpPr>
        <p:spPr>
          <a:xfrm>
            <a:off x="9891115" y="615695"/>
            <a:ext cx="17096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hlinkClick r:id="rId5" action="ppaction://hlinksldjump"/>
            <a:extLst>
              <a:ext uri="{FF2B5EF4-FFF2-40B4-BE49-F238E27FC236}">
                <a16:creationId xmlns:a16="http://schemas.microsoft.com/office/drawing/2014/main" id="{2C8D33B9-5A14-4121-90B9-3167ECC07A69}"/>
              </a:ext>
            </a:extLst>
          </p:cNvPr>
          <p:cNvSpPr/>
          <p:nvPr/>
        </p:nvSpPr>
        <p:spPr>
          <a:xfrm>
            <a:off x="6995711" y="0"/>
            <a:ext cx="1189822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6" action="ppaction://hlinksldjump"/>
            <a:extLst>
              <a:ext uri="{FF2B5EF4-FFF2-40B4-BE49-F238E27FC236}">
                <a16:creationId xmlns:a16="http://schemas.microsoft.com/office/drawing/2014/main" id="{0DFE1B06-BF60-48EA-905E-9ED616FAE190}"/>
              </a:ext>
            </a:extLst>
          </p:cNvPr>
          <p:cNvSpPr/>
          <p:nvPr/>
        </p:nvSpPr>
        <p:spPr>
          <a:xfrm>
            <a:off x="8393147" y="0"/>
            <a:ext cx="1189822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hlinkClick r:id="rId7" action="ppaction://hlinksldjump"/>
            <a:extLst>
              <a:ext uri="{FF2B5EF4-FFF2-40B4-BE49-F238E27FC236}">
                <a16:creationId xmlns:a16="http://schemas.microsoft.com/office/drawing/2014/main" id="{B47B73BC-284A-447B-BBCD-0C12B5FFEF11}"/>
              </a:ext>
            </a:extLst>
          </p:cNvPr>
          <p:cNvSpPr/>
          <p:nvPr/>
        </p:nvSpPr>
        <p:spPr>
          <a:xfrm>
            <a:off x="9887769" y="0"/>
            <a:ext cx="1735026" cy="71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Condensed</vt:lpstr>
      <vt:lpstr>Bahnschrift Light</vt:lpstr>
      <vt:lpstr>Bahnschrift Light Condensed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Farrell Nathaniel</dc:creator>
  <cp:lastModifiedBy>Farrell Nathaniel</cp:lastModifiedBy>
  <cp:revision>6</cp:revision>
  <dcterms:created xsi:type="dcterms:W3CDTF">2019-10-18T00:21:05Z</dcterms:created>
  <dcterms:modified xsi:type="dcterms:W3CDTF">2019-10-18T01:06:59Z</dcterms:modified>
</cp:coreProperties>
</file>