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D864-A4B0-4AA4-A772-223E74CF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D9EE-E929-4E4D-A7B0-07CA2AC33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3F09-E1BC-439F-8CBA-8EFE5BB1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2217-681B-4094-B09B-40C0D0D4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B6C4-D8C1-4C0C-8468-CEEF9DBF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4A89-11AE-4128-B2EA-D99D24E2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84EFA-3485-46E1-BBFA-9ECFCD21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5D2C-CBE6-491C-8E79-08F1DB15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C711-D6DF-4131-9E87-DC46E40A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1C29-6191-4102-ADB1-9390CE4E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9E3E7-7E0A-4DDB-AA52-6009E841B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9708A-5656-419D-9C17-795695CF6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CE77-5CD5-4AA3-85C8-64943B96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8CB2-0CF4-4D75-A8C0-A0799FBD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9329-9E36-4C8D-93FF-9C6CA09E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3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41DC-767E-43D2-86A5-70FEAD9C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0513-B18E-4AF6-8340-36D39B02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E064-B20C-4655-9C80-27CC1307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F62B-B933-4E77-A248-F3C9A90D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5418-3360-4766-AFFD-87CE91D7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7743-9A0F-4EC1-962E-290F4353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358C-17D0-462B-B2D8-B7FB4BE3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6686-3D42-40CA-87A3-CA47B7BF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2102-C18B-4DF3-8BC5-9E809750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C6EC-A81C-4742-8183-B8E1595A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494E-D596-4AF4-A11A-2EEACE67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944B-8D4A-443B-B872-B50B0352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7B091-4C37-4EDA-A8F7-40208F9C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6676-3BA8-417A-AB19-230BDA70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65EC0-6296-4DFD-BB52-2EC688F2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B51B-DD39-4264-B256-966DAAE1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4C90-B9E9-47EF-AD85-5B808347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DB3D-33E1-4BF2-973D-D1CA4B70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58566-250E-44A3-8E49-DC7F122A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A7EFA-3FF6-4C8F-ABB6-476BA0BA9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5E41F-B472-4E84-96CB-B734162C1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F0BFD-93DE-4A49-B1AF-31947EE8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FC37C-E08B-46E1-A8C1-6A4EE515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D91B3-6809-474F-8205-DDE88CE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ACFB-A3A6-40AC-AC11-20C89D6D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2E7A0-B59A-4A63-8AC7-AD5D237D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294A5-34E4-40C1-A383-F944D9EC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1A05-38CE-4AC3-A690-8D9CFC2D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EF2DB-4F06-4B71-AD55-16924875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C0984-1E69-40C8-AA59-029F32F0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EFA2-1FCB-4CAE-A8C7-AB2EEAAA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537D-5752-47E2-9612-4A348989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17F1-00D5-4EAA-AEB6-DB13E0D2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D312F-CE9E-4200-9986-E947AD90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A1AE-AFBB-473C-864C-0763CF5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02AE3-66A5-46BC-A28C-BB1C708A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AC310-4C78-45F4-801E-19DBFECE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3C51-BFA7-49DF-BD61-9DA3A5DB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48E50-AA24-433C-A74D-5B46A9884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88B1A-9003-4FCD-90CC-F623DCE6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0699-9395-4272-B30F-E7752454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5FF9-9CA2-48D5-9AE8-5F7CB1A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6D887-242B-4BEF-873F-E046C72E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2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7F6AB-D166-45E9-829A-F950AEA1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13A58-8253-4365-9314-BB75637B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F95E-2BC8-490C-9768-C3CD22F0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2C7B-D23D-4B43-BA40-F2145F95922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B55E-9863-4FA7-A77D-4C5BC2C59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A966-A01E-4CB4-81F4-BEB4C6088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3A25E-0398-4A50-8048-DBB4901B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4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421-6481-4083-B807-8393A1291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Blackbear Consultants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B648F-E98B-4D97-BD1B-72B18B2D7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Teaching Tasks</a:t>
            </a:r>
          </a:p>
          <a:p>
            <a:r>
              <a:rPr lang="en-US" dirty="0"/>
              <a:t>Abdullah, Ben, Chad, Ethan, James, Jeremy, Mark</a:t>
            </a:r>
          </a:p>
        </p:txBody>
      </p:sp>
    </p:spTree>
    <p:extLst>
      <p:ext uri="{BB962C8B-B14F-4D97-AF65-F5344CB8AC3E}">
        <p14:creationId xmlns:p14="http://schemas.microsoft.com/office/powerpoint/2010/main" val="412609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78C9-A459-4CA4-9D6D-745BCD5E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pt.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E946-C9AD-4CE6-8DDE-65823B6F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important Use Cases here.</a:t>
            </a:r>
          </a:p>
        </p:txBody>
      </p:sp>
    </p:spTree>
    <p:extLst>
      <p:ext uri="{BB962C8B-B14F-4D97-AF65-F5344CB8AC3E}">
        <p14:creationId xmlns:p14="http://schemas.microsoft.com/office/powerpoint/2010/main" val="393301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BC8A-327B-4CC4-8B8A-9F4CD9CF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2534-D3C5-4913-8893-D0A548F1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Sequence Diagrams here.</a:t>
            </a:r>
          </a:p>
        </p:txBody>
      </p:sp>
    </p:spTree>
    <p:extLst>
      <p:ext uri="{BB962C8B-B14F-4D97-AF65-F5344CB8AC3E}">
        <p14:creationId xmlns:p14="http://schemas.microsoft.com/office/powerpoint/2010/main" val="372487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BC8A-327B-4CC4-8B8A-9F4CD9CF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2534-D3C5-4913-8893-D0A548F1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Sequence Diagrams here.</a:t>
            </a:r>
          </a:p>
        </p:txBody>
      </p:sp>
    </p:spTree>
    <p:extLst>
      <p:ext uri="{BB962C8B-B14F-4D97-AF65-F5344CB8AC3E}">
        <p14:creationId xmlns:p14="http://schemas.microsoft.com/office/powerpoint/2010/main" val="339292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BC8A-327B-4CC4-8B8A-9F4CD9CF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 pt.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2534-D3C5-4913-8893-D0A548F1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Sequence Diagrams here.</a:t>
            </a:r>
          </a:p>
        </p:txBody>
      </p:sp>
    </p:spTree>
    <p:extLst>
      <p:ext uri="{BB962C8B-B14F-4D97-AF65-F5344CB8AC3E}">
        <p14:creationId xmlns:p14="http://schemas.microsoft.com/office/powerpoint/2010/main" val="325856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BC8A-327B-4CC4-8B8A-9F4CD9CF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 pt.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2534-D3C5-4913-8893-D0A548F1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Sequence Diagrams here.</a:t>
            </a:r>
          </a:p>
        </p:txBody>
      </p:sp>
    </p:spTree>
    <p:extLst>
      <p:ext uri="{BB962C8B-B14F-4D97-AF65-F5344CB8AC3E}">
        <p14:creationId xmlns:p14="http://schemas.microsoft.com/office/powerpoint/2010/main" val="380260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D8D-D89D-416F-9C45-1C7E3F43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901C-461B-4261-B724-696C1AE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Domain Model here.</a:t>
            </a:r>
          </a:p>
        </p:txBody>
      </p:sp>
    </p:spTree>
    <p:extLst>
      <p:ext uri="{BB962C8B-B14F-4D97-AF65-F5344CB8AC3E}">
        <p14:creationId xmlns:p14="http://schemas.microsoft.com/office/powerpoint/2010/main" val="98389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D8D-D89D-416F-9C45-1C7E3F43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pt. 2 Design Diagram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901C-461B-4261-B724-696C1AE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Domain Model here.</a:t>
            </a:r>
          </a:p>
          <a:p>
            <a:endParaRPr lang="en-US" dirty="0"/>
          </a:p>
          <a:p>
            <a:r>
              <a:rPr lang="en-US" dirty="0"/>
              <a:t>Begin discussing Design Diagrams here.</a:t>
            </a:r>
          </a:p>
        </p:txBody>
      </p:sp>
    </p:spTree>
    <p:extLst>
      <p:ext uri="{BB962C8B-B14F-4D97-AF65-F5344CB8AC3E}">
        <p14:creationId xmlns:p14="http://schemas.microsoft.com/office/powerpoint/2010/main" val="379559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D8D-D89D-416F-9C45-1C7E3F43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Diagram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901C-461B-4261-B724-696C1AE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Discuss Design Diagrams here.</a:t>
            </a:r>
          </a:p>
        </p:txBody>
      </p:sp>
    </p:spTree>
    <p:extLst>
      <p:ext uri="{BB962C8B-B14F-4D97-AF65-F5344CB8AC3E}">
        <p14:creationId xmlns:p14="http://schemas.microsoft.com/office/powerpoint/2010/main" val="93949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042C-B0D0-4D03-9A40-9B4ED328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9C4F-C21F-408E-B990-74E165E5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Architecture Design here.</a:t>
            </a:r>
          </a:p>
        </p:txBody>
      </p:sp>
    </p:spTree>
    <p:extLst>
      <p:ext uri="{BB962C8B-B14F-4D97-AF65-F5344CB8AC3E}">
        <p14:creationId xmlns:p14="http://schemas.microsoft.com/office/powerpoint/2010/main" val="91811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042C-B0D0-4D03-9A40-9B4ED328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pt. 2 Design Patterns pt.1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9C4F-C21F-408E-B990-74E165E5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Architecture Design here.</a:t>
            </a:r>
          </a:p>
          <a:p>
            <a:endParaRPr lang="en-US" dirty="0"/>
          </a:p>
          <a:p>
            <a:r>
              <a:rPr lang="en-US" dirty="0"/>
              <a:t>Discuss Design Patterns here.</a:t>
            </a:r>
          </a:p>
        </p:txBody>
      </p:sp>
    </p:spTree>
    <p:extLst>
      <p:ext uri="{BB962C8B-B14F-4D97-AF65-F5344CB8AC3E}">
        <p14:creationId xmlns:p14="http://schemas.microsoft.com/office/powerpoint/2010/main" val="58486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CF40-D707-43F6-8AF3-9D7C6C1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App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2C17-F086-4E07-9B2F-12588D0C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background info, why do we need app?</a:t>
            </a:r>
          </a:p>
        </p:txBody>
      </p:sp>
    </p:spTree>
    <p:extLst>
      <p:ext uri="{BB962C8B-B14F-4D97-AF65-F5344CB8AC3E}">
        <p14:creationId xmlns:p14="http://schemas.microsoft.com/office/powerpoint/2010/main" val="400148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042C-B0D0-4D03-9A40-9B4ED328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9C4F-C21F-408E-B990-74E165E5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Design Patterns here.</a:t>
            </a:r>
          </a:p>
        </p:txBody>
      </p:sp>
    </p:spTree>
    <p:extLst>
      <p:ext uri="{BB962C8B-B14F-4D97-AF65-F5344CB8AC3E}">
        <p14:creationId xmlns:p14="http://schemas.microsoft.com/office/powerpoint/2010/main" val="272583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A915-BE29-4EB2-862E-B0F127E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Plan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ED79-4A19-4299-88DE-855D0DA1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discussing configuration plan here.</a:t>
            </a:r>
          </a:p>
        </p:txBody>
      </p:sp>
    </p:spTree>
    <p:extLst>
      <p:ext uri="{BB962C8B-B14F-4D97-AF65-F5344CB8AC3E}">
        <p14:creationId xmlns:p14="http://schemas.microsoft.com/office/powerpoint/2010/main" val="192487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A915-BE29-4EB2-862E-B0F127E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Plan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ED79-4A19-4299-88DE-855D0DA1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configuration plan here.</a:t>
            </a:r>
          </a:p>
        </p:txBody>
      </p:sp>
    </p:spTree>
    <p:extLst>
      <p:ext uri="{BB962C8B-B14F-4D97-AF65-F5344CB8AC3E}">
        <p14:creationId xmlns:p14="http://schemas.microsoft.com/office/powerpoint/2010/main" val="168170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45B3-13F2-435C-A426-B4BB3587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pt.1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EE1D-4DE1-4233-B7AC-76A47862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Test plan</a:t>
            </a:r>
          </a:p>
        </p:txBody>
      </p:sp>
    </p:spTree>
    <p:extLst>
      <p:ext uri="{BB962C8B-B14F-4D97-AF65-F5344CB8AC3E}">
        <p14:creationId xmlns:p14="http://schemas.microsoft.com/office/powerpoint/2010/main" val="1751820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45B3-13F2-435C-A426-B4BB3587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EE1D-4DE1-4233-B7AC-76A47862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Cases Here.</a:t>
            </a:r>
          </a:p>
        </p:txBody>
      </p:sp>
    </p:spTree>
    <p:extLst>
      <p:ext uri="{BB962C8B-B14F-4D97-AF65-F5344CB8AC3E}">
        <p14:creationId xmlns:p14="http://schemas.microsoft.com/office/powerpoint/2010/main" val="382366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45B3-13F2-435C-A426-B4BB3587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pt.3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EE1D-4DE1-4233-B7AC-76A47862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Results here.</a:t>
            </a:r>
          </a:p>
        </p:txBody>
      </p:sp>
    </p:spTree>
    <p:extLst>
      <p:ext uri="{BB962C8B-B14F-4D97-AF65-F5344CB8AC3E}">
        <p14:creationId xmlns:p14="http://schemas.microsoft.com/office/powerpoint/2010/main" val="25057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04DA-81A7-44F4-8359-C7C16485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Group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08C8-D35C-4567-BEB0-1A62D267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Focus Group here.</a:t>
            </a:r>
          </a:p>
        </p:txBody>
      </p:sp>
    </p:spTree>
    <p:extLst>
      <p:ext uri="{BB962C8B-B14F-4D97-AF65-F5344CB8AC3E}">
        <p14:creationId xmlns:p14="http://schemas.microsoft.com/office/powerpoint/2010/main" val="183062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04DA-81A7-44F4-8359-C7C16485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Group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08C8-D35C-4567-BEB0-1A62D267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Focus Group Results here.</a:t>
            </a:r>
          </a:p>
        </p:txBody>
      </p:sp>
    </p:spTree>
    <p:extLst>
      <p:ext uri="{BB962C8B-B14F-4D97-AF65-F5344CB8AC3E}">
        <p14:creationId xmlns:p14="http://schemas.microsoft.com/office/powerpoint/2010/main" val="2298036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9DF-5094-4F6C-9C74-EB56390E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0D36-858A-45A1-A8A2-BCC82A78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we do one?</a:t>
            </a:r>
          </a:p>
        </p:txBody>
      </p:sp>
    </p:spTree>
    <p:extLst>
      <p:ext uri="{BB962C8B-B14F-4D97-AF65-F5344CB8AC3E}">
        <p14:creationId xmlns:p14="http://schemas.microsoft.com/office/powerpoint/2010/main" val="195095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0CF1-72EC-4E61-A7A9-0373A12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F349-4CCA-4578-ACE3-476EA705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Security Concerns here.</a:t>
            </a:r>
          </a:p>
        </p:txBody>
      </p:sp>
    </p:spTree>
    <p:extLst>
      <p:ext uri="{BB962C8B-B14F-4D97-AF65-F5344CB8AC3E}">
        <p14:creationId xmlns:p14="http://schemas.microsoft.com/office/powerpoint/2010/main" val="367613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C7C5-3E8E-42C7-B8C6-32EB7739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App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CE8D-1797-465A-830E-F61DF69D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App, what is it? What will it do? What is aim?</a:t>
            </a:r>
          </a:p>
        </p:txBody>
      </p:sp>
    </p:spTree>
    <p:extLst>
      <p:ext uri="{BB962C8B-B14F-4D97-AF65-F5344CB8AC3E}">
        <p14:creationId xmlns:p14="http://schemas.microsoft.com/office/powerpoint/2010/main" val="339228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0CF1-72EC-4E61-A7A9-0373A12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F349-4CCA-4578-ACE3-476EA705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Security Concerns here.</a:t>
            </a:r>
          </a:p>
        </p:txBody>
      </p:sp>
    </p:spTree>
    <p:extLst>
      <p:ext uri="{BB962C8B-B14F-4D97-AF65-F5344CB8AC3E}">
        <p14:creationId xmlns:p14="http://schemas.microsoft.com/office/powerpoint/2010/main" val="1454924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0CF1-72EC-4E61-A7A9-0373A12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Concerns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F349-4CCA-4578-ACE3-476EA705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Privacy Concerns here.</a:t>
            </a:r>
          </a:p>
        </p:txBody>
      </p:sp>
    </p:spTree>
    <p:extLst>
      <p:ext uri="{BB962C8B-B14F-4D97-AF65-F5344CB8AC3E}">
        <p14:creationId xmlns:p14="http://schemas.microsoft.com/office/powerpoint/2010/main" val="78801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0CF1-72EC-4E61-A7A9-0373A12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Concerns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F349-4CCA-4578-ACE3-476EA705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Privacy Concerns here.</a:t>
            </a:r>
          </a:p>
        </p:txBody>
      </p:sp>
    </p:spTree>
    <p:extLst>
      <p:ext uri="{BB962C8B-B14F-4D97-AF65-F5344CB8AC3E}">
        <p14:creationId xmlns:p14="http://schemas.microsoft.com/office/powerpoint/2010/main" val="171609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0A1E-747E-415F-BF39-8E98A2B0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 Up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2737-C542-4A13-8FEF-F53FEDFA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of App.</a:t>
            </a:r>
          </a:p>
        </p:txBody>
      </p:sp>
    </p:spTree>
    <p:extLst>
      <p:ext uri="{BB962C8B-B14F-4D97-AF65-F5344CB8AC3E}">
        <p14:creationId xmlns:p14="http://schemas.microsoft.com/office/powerpoint/2010/main" val="392730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0A1E-747E-415F-BF39-8E98A2B0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 Up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2737-C542-4A13-8FEF-F53FEDFA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of App.</a:t>
            </a:r>
          </a:p>
        </p:txBody>
      </p:sp>
    </p:spTree>
    <p:extLst>
      <p:ext uri="{BB962C8B-B14F-4D97-AF65-F5344CB8AC3E}">
        <p14:creationId xmlns:p14="http://schemas.microsoft.com/office/powerpoint/2010/main" val="453242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0A1E-747E-415F-BF39-8E98A2B0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 Up pt.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2737-C542-4A13-8FEF-F53FEDFA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of App.</a:t>
            </a:r>
          </a:p>
        </p:txBody>
      </p:sp>
    </p:spTree>
    <p:extLst>
      <p:ext uri="{BB962C8B-B14F-4D97-AF65-F5344CB8AC3E}">
        <p14:creationId xmlns:p14="http://schemas.microsoft.com/office/powerpoint/2010/main" val="4254875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9535-5A52-45D8-9501-8B175C27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Who/What 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7699-5E7E-4561-BFAB-AE0EB2AB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Backlog Discussion</a:t>
            </a:r>
          </a:p>
        </p:txBody>
      </p:sp>
    </p:spTree>
    <p:extLst>
      <p:ext uri="{BB962C8B-B14F-4D97-AF65-F5344CB8AC3E}">
        <p14:creationId xmlns:p14="http://schemas.microsoft.com/office/powerpoint/2010/main" val="3110319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B430-1BB4-4339-8B23-B04E239D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A40F-6D25-4DCB-98C1-69854E50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future holds.</a:t>
            </a:r>
          </a:p>
        </p:txBody>
      </p:sp>
    </p:spTree>
    <p:extLst>
      <p:ext uri="{BB962C8B-B14F-4D97-AF65-F5344CB8AC3E}">
        <p14:creationId xmlns:p14="http://schemas.microsoft.com/office/powerpoint/2010/main" val="4292318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BFB5-EA23-423C-B23B-EFFF9CE1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our App!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AEF2-4170-409A-AFB2-FAF5B1AB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link to our app!</a:t>
            </a:r>
          </a:p>
        </p:txBody>
      </p:sp>
    </p:spTree>
    <p:extLst>
      <p:ext uri="{BB962C8B-B14F-4D97-AF65-F5344CB8AC3E}">
        <p14:creationId xmlns:p14="http://schemas.microsoft.com/office/powerpoint/2010/main" val="1261720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0017-2124-41A3-9930-38CD5E99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6BC8-3FD6-4582-A0F3-01563836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demo of App</a:t>
            </a:r>
          </a:p>
          <a:p>
            <a:r>
              <a:rPr lang="en-US" dirty="0"/>
              <a:t>Kanban Board</a:t>
            </a:r>
          </a:p>
          <a:p>
            <a:r>
              <a:rPr lang="en-US" dirty="0"/>
              <a:t>Configuration Management File</a:t>
            </a:r>
          </a:p>
          <a:p>
            <a:r>
              <a:rPr lang="en-US" dirty="0"/>
              <a:t>Product Backlog</a:t>
            </a:r>
          </a:p>
          <a:p>
            <a:r>
              <a:rPr lang="en-US" dirty="0"/>
              <a:t>Spring Backlog</a:t>
            </a:r>
          </a:p>
          <a:p>
            <a:r>
              <a:rPr lang="en-US" dirty="0"/>
              <a:t>Team member present only the work they have done, must present at least 5 minutes of presentation time.</a:t>
            </a:r>
          </a:p>
          <a:p>
            <a:r>
              <a:rPr lang="en-US" dirty="0"/>
              <a:t>Name of slides in note section to receive credit</a:t>
            </a:r>
          </a:p>
          <a:p>
            <a:r>
              <a:rPr lang="en-US" dirty="0"/>
              <a:t>Submit by 11:30 AM day they present</a:t>
            </a:r>
          </a:p>
        </p:txBody>
      </p:sp>
    </p:spTree>
    <p:extLst>
      <p:ext uri="{BB962C8B-B14F-4D97-AF65-F5344CB8AC3E}">
        <p14:creationId xmlns:p14="http://schemas.microsoft.com/office/powerpoint/2010/main" val="340781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E6F0-B7C8-4472-9F7D-C49271D7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User Stories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43E2-746B-4FD1-B470-E21EEE4F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Completed User Stories in general, which instructor/parent/child User Stories were finished?</a:t>
            </a:r>
          </a:p>
        </p:txBody>
      </p:sp>
    </p:spTree>
    <p:extLst>
      <p:ext uri="{BB962C8B-B14F-4D97-AF65-F5344CB8AC3E}">
        <p14:creationId xmlns:p14="http://schemas.microsoft.com/office/powerpoint/2010/main" val="1124318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3BF9-E2E4-4162-8601-6D376D0D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0AC8-230C-4CF5-B286-E305F365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5 minutes for questions/answers…</a:t>
            </a:r>
          </a:p>
        </p:txBody>
      </p:sp>
    </p:spTree>
    <p:extLst>
      <p:ext uri="{BB962C8B-B14F-4D97-AF65-F5344CB8AC3E}">
        <p14:creationId xmlns:p14="http://schemas.microsoft.com/office/powerpoint/2010/main" val="30406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A47D-90EE-420E-8ABC-A59C05EE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User Stories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368C-EE23-485C-A3AA-F4D08CBD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which User Stories need to be finished for future development? Think instructor/parent/client?</a:t>
            </a:r>
          </a:p>
        </p:txBody>
      </p:sp>
    </p:spTree>
    <p:extLst>
      <p:ext uri="{BB962C8B-B14F-4D97-AF65-F5344CB8AC3E}">
        <p14:creationId xmlns:p14="http://schemas.microsoft.com/office/powerpoint/2010/main" val="183593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2092-98E7-48BB-BAE6-7C9A5310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CD8E-7002-48BD-B4AB-44FCC5FC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some of the most important functional requirements here</a:t>
            </a:r>
          </a:p>
        </p:txBody>
      </p:sp>
    </p:spTree>
    <p:extLst>
      <p:ext uri="{BB962C8B-B14F-4D97-AF65-F5344CB8AC3E}">
        <p14:creationId xmlns:p14="http://schemas.microsoft.com/office/powerpoint/2010/main" val="213585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1E38-2ECA-4876-A0A1-EBBABCC1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8BEB-5D83-40CA-BC88-28F1BCBD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some of the most important non-functional requirements here?</a:t>
            </a:r>
          </a:p>
        </p:txBody>
      </p:sp>
    </p:spTree>
    <p:extLst>
      <p:ext uri="{BB962C8B-B14F-4D97-AF65-F5344CB8AC3E}">
        <p14:creationId xmlns:p14="http://schemas.microsoft.com/office/powerpoint/2010/main" val="206555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78C9-A459-4CA4-9D6D-745BCD5E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E946-C9AD-4CE6-8DDE-65823B6F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important Use Cases here.</a:t>
            </a:r>
          </a:p>
        </p:txBody>
      </p:sp>
    </p:spTree>
    <p:extLst>
      <p:ext uri="{BB962C8B-B14F-4D97-AF65-F5344CB8AC3E}">
        <p14:creationId xmlns:p14="http://schemas.microsoft.com/office/powerpoint/2010/main" val="385645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78C9-A459-4CA4-9D6D-745BCD5E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E946-C9AD-4CE6-8DDE-65823B6F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important Use Cases here.</a:t>
            </a:r>
          </a:p>
        </p:txBody>
      </p:sp>
    </p:spTree>
    <p:extLst>
      <p:ext uri="{BB962C8B-B14F-4D97-AF65-F5344CB8AC3E}">
        <p14:creationId xmlns:p14="http://schemas.microsoft.com/office/powerpoint/2010/main" val="233402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525</Words>
  <Application>Microsoft Office PowerPoint</Application>
  <PresentationFormat>Widescreen</PresentationFormat>
  <Paragraphs>92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Blackbear Consultants</vt:lpstr>
      <vt:lpstr>Overview of App pt. 1</vt:lpstr>
      <vt:lpstr>Overview of App pt. 2</vt:lpstr>
      <vt:lpstr>Updated User Stories pt. 1</vt:lpstr>
      <vt:lpstr>Updated User Stories pt. 2</vt:lpstr>
      <vt:lpstr>Functional Requirements pt. 1</vt:lpstr>
      <vt:lpstr>Non-Functional Requirements pt. 1</vt:lpstr>
      <vt:lpstr>Use Cases pt. 1</vt:lpstr>
      <vt:lpstr>Use Cases pt. 2</vt:lpstr>
      <vt:lpstr>Use Cases pt. 3</vt:lpstr>
      <vt:lpstr>Sequence Diagrams pt. 1</vt:lpstr>
      <vt:lpstr>Sequence Diagrams pt. 2</vt:lpstr>
      <vt:lpstr>Sequence Diagrams pt. 3</vt:lpstr>
      <vt:lpstr>Sequence Diagrams pt. 4</vt:lpstr>
      <vt:lpstr>Domain Model pt. 1</vt:lpstr>
      <vt:lpstr>Domain Model pt. 2 Design Diagram pt. 1</vt:lpstr>
      <vt:lpstr>Design Diagram pt. 2</vt:lpstr>
      <vt:lpstr>Architecture Design pt. 1</vt:lpstr>
      <vt:lpstr>Architecture Design pt. 2 Design Patterns pt.1</vt:lpstr>
      <vt:lpstr>Design Patterns pt. 2</vt:lpstr>
      <vt:lpstr>Configuration Plan pt. 1</vt:lpstr>
      <vt:lpstr>Configuration Plan pt. 2</vt:lpstr>
      <vt:lpstr>Test Plan pt.1</vt:lpstr>
      <vt:lpstr>Test Plan pt.2</vt:lpstr>
      <vt:lpstr>Test Plan pt.3</vt:lpstr>
      <vt:lpstr>Focus Group pt. 1</vt:lpstr>
      <vt:lpstr>Focus Group pt. 2</vt:lpstr>
      <vt:lpstr>Usability Study?</vt:lpstr>
      <vt:lpstr>Security Concerns pt. 1</vt:lpstr>
      <vt:lpstr>Security Concerns pt. 2</vt:lpstr>
      <vt:lpstr>Privacy Concerns pt. 1</vt:lpstr>
      <vt:lpstr>Privacy Concerns pt. 2</vt:lpstr>
      <vt:lpstr>App Mock Up pt. 1</vt:lpstr>
      <vt:lpstr>App Mock Up pt. 2</vt:lpstr>
      <vt:lpstr>App Mock Up pt. 3</vt:lpstr>
      <vt:lpstr>Who/What percentage</vt:lpstr>
      <vt:lpstr>What’s Left </vt:lpstr>
      <vt:lpstr>Download our App!</vt:lpstr>
      <vt:lpstr>Misc. Items</vt:lpstr>
      <vt:lpstr>Q/A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Sullivan</dc:creator>
  <cp:lastModifiedBy>Mark Sullivan</cp:lastModifiedBy>
  <cp:revision>12</cp:revision>
  <dcterms:created xsi:type="dcterms:W3CDTF">2020-04-26T20:35:26Z</dcterms:created>
  <dcterms:modified xsi:type="dcterms:W3CDTF">2020-04-26T20:56:55Z</dcterms:modified>
</cp:coreProperties>
</file>