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98"/>
    <a:srgbClr val="27457B"/>
    <a:srgbClr val="477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C6717-479D-4EA7-8CD3-9C10E1F9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E724C0-3A52-45BF-B020-8588AF8BA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0ECA6-801A-4457-BDD6-44DE8E93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F8CF2-AA8B-4088-B2AC-ADE6F229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7A8DD-F21E-435A-A3C6-49193755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1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A3F3-C827-437F-A776-8658C42F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63909-7F22-432B-B91E-BF3B2585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D6CA2-A80F-43B0-BA8A-415BA2C9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CAA24-F1BB-4A50-838F-E8F7E696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8F918-B04C-433B-9DE9-BB96ADA3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E11D69-35D0-4205-B46C-5D4CD373A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9253C-3684-47DE-9838-1A3CA4D68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E8AFA-0BA8-4EA1-A35D-8F41A63B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59064-047C-4BE7-840E-5B427083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2148F-99FF-4D81-BB4C-1139C9D8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79C0B-0978-4378-89A3-21E036F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64684-3F51-4044-AB06-3CCB66A6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196B6-F08A-48C1-9C59-1E40119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8C950-92B2-4962-B771-01C37841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EDFC5-58C2-4E01-B802-C925C41B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1780-AC07-4A23-8880-1F9094AC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ABB47-7281-4543-B9EA-A780628F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6AB85-909B-4EBD-B233-9D3C25B6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6FF81-81FE-4D7D-9420-F428EFF7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18487-8B2D-4B62-91FD-B13EC663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A0E8-A8E3-421B-A49A-00B6F3F7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3720D-0FCE-479A-9DA5-3F18A0479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2F7560-91D9-4C15-BEEE-8CE6CB3B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D2FD-543F-4595-BCBB-D4DFF9BA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C40BA-51F3-49A2-A349-EEDD6B9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F925B-12F7-499C-B0DE-F98426AB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D9EE-4AA3-4573-BA22-F23F75D8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AEB62-CAB3-488B-B30D-A0F17596E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765BA6-CD10-4F56-9886-732930B3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AB965-4889-489D-97A5-A211EE945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6F61C-9D46-4EE0-82F5-14CBB3AA3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738AA-CA93-489D-A4FD-F531D615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B51F9B-2E6D-4241-986E-53D8E9AB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ADAAB9-4A82-4617-B1AA-D10D9B31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6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621E9-6E91-4106-825A-FB80E7E7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A921D-957F-4436-BA55-0F07CA0B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C44EC-6B16-4F83-82A2-09887C93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B6DDB4-97F6-48DB-A8C5-C4154D96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9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4DCFC4-778E-49F9-B9E4-C91ADD03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D64B4E-4641-4FBF-8654-0BE843F3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F828D2-E4E3-4AEE-A8F2-627E2C5A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6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E50C4-E094-4D12-A0B5-7AC3C724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B022-BFC6-4A96-BC91-2D75F483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1358F-EC9C-4F7B-98D8-C6BBC9558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A6794-35D0-48D1-A4C2-010EBE1F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7C936-AFFB-4FE6-94D6-6ADDD65C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16D9D-AF99-432A-9634-35773C13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2245-CC7C-46C9-8CFA-EC17962C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1B3FF0-F667-48A5-9DE5-57A9B735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95488-75B2-4A7E-9EB1-464C81D53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A2B39-77A3-4149-AD87-29A01DAB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A0052-27E6-4DAC-8968-A6C32FAE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F9DEE7-4D89-452B-B3FA-4645F382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CDC852-0FFC-4330-A284-223E3187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685DC-5ECF-4B63-BD9B-DD2FBE4E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25BCB-258F-412E-89EE-756C549CB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0007-8166-4B2A-BDFA-974D42A37C3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3994F-8D8A-4505-8E9A-DC220596E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66DD8-9593-43C1-804F-5FB0DF95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392D-3C7D-4F59-B684-ED11CDFF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7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C6BA64-ADD0-4E93-A7BC-0CFE8090C171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E2999F-D85B-4C6A-9837-8385D4537175}"/>
              </a:ext>
            </a:extLst>
          </p:cNvPr>
          <p:cNvSpPr/>
          <p:nvPr/>
        </p:nvSpPr>
        <p:spPr>
          <a:xfrm>
            <a:off x="161925" y="95250"/>
            <a:ext cx="381000" cy="381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DE993-873E-4395-A558-54100E472DFD}"/>
              </a:ext>
            </a:extLst>
          </p:cNvPr>
          <p:cNvSpPr txBox="1"/>
          <p:nvPr/>
        </p:nvSpPr>
        <p:spPr>
          <a:xfrm>
            <a:off x="704850" y="13186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 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   도움말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69607A-84C5-4189-A14E-55C2BBC9A53D}"/>
              </a:ext>
            </a:extLst>
          </p:cNvPr>
          <p:cNvSpPr/>
          <p:nvPr/>
        </p:nvSpPr>
        <p:spPr>
          <a:xfrm>
            <a:off x="134540" y="5238750"/>
            <a:ext cx="3798920" cy="26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A1E29-8D75-4B42-BE8A-C9656CA7486E}"/>
              </a:ext>
            </a:extLst>
          </p:cNvPr>
          <p:cNvSpPr/>
          <p:nvPr/>
        </p:nvSpPr>
        <p:spPr>
          <a:xfrm>
            <a:off x="4196540" y="5238750"/>
            <a:ext cx="3798920" cy="26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EE8D28-4EE9-4200-9CEB-83E84A6D180C}"/>
              </a:ext>
            </a:extLst>
          </p:cNvPr>
          <p:cNvSpPr/>
          <p:nvPr/>
        </p:nvSpPr>
        <p:spPr>
          <a:xfrm>
            <a:off x="8258540" y="5238750"/>
            <a:ext cx="3798920" cy="26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ONYXWorks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참여하기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ONYXWorks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현재 번역이 맘에 들지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않으신가요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나와 다른 용어를 사용해서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헤깔리게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만드나요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좀더 간결하면서 정확한 표현으로 변경하고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싶으신가요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 프로젝트에 참여하세요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ONYXWorks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번역 작업에 참여하실 수 있습니다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5BAA2F-8B6D-4C98-BFD0-FFC8AAFDCA24}"/>
              </a:ext>
            </a:extLst>
          </p:cNvPr>
          <p:cNvSpPr/>
          <p:nvPr/>
        </p:nvSpPr>
        <p:spPr>
          <a:xfrm>
            <a:off x="2028000" y="952500"/>
            <a:ext cx="38100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 Project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Honeywell Fire Systems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제품에 필요한 지역화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(Localization)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위한 협업 업무를 실시하는 온라인 공간입니다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대리점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서비스점 직원 뿐만 아니라 최종 소비자와 함께 보다 손쉽게 시스템을 운영할 수 있도록 하는 매뉴얼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번역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애드온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툴까지 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F8D670-0CB5-470D-8E0F-A8A7A272A448}"/>
              </a:ext>
            </a:extLst>
          </p:cNvPr>
          <p:cNvSpPr/>
          <p:nvPr/>
        </p:nvSpPr>
        <p:spPr>
          <a:xfrm>
            <a:off x="5838000" y="952500"/>
            <a:ext cx="38100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380551C-5959-4FC5-8702-B02C958C4ECF}"/>
              </a:ext>
            </a:extLst>
          </p:cNvPr>
          <p:cNvSpPr/>
          <p:nvPr/>
        </p:nvSpPr>
        <p:spPr>
          <a:xfrm>
            <a:off x="2162587" y="4038599"/>
            <a:ext cx="1542637" cy="47625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시작하기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915B22C-6FD6-4339-905F-59B551CE1225}"/>
              </a:ext>
            </a:extLst>
          </p:cNvPr>
          <p:cNvSpPr/>
          <p:nvPr/>
        </p:nvSpPr>
        <p:spPr>
          <a:xfrm>
            <a:off x="4000293" y="4038599"/>
            <a:ext cx="1542637" cy="47625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378002-5C53-4D4D-839B-C738BB94CA08}"/>
              </a:ext>
            </a:extLst>
          </p:cNvPr>
          <p:cNvSpPr/>
          <p:nvPr/>
        </p:nvSpPr>
        <p:spPr>
          <a:xfrm>
            <a:off x="6870510" y="2037127"/>
            <a:ext cx="1744980" cy="1744980"/>
          </a:xfrm>
          <a:prstGeom prst="roundRect">
            <a:avLst>
              <a:gd name="adj" fmla="val 19957"/>
            </a:avLst>
          </a:prstGeom>
          <a:solidFill>
            <a:srgbClr val="27457B"/>
          </a:solidFill>
          <a:ln>
            <a:noFill/>
          </a:ln>
          <a:effectLst>
            <a:outerShdw blurRad="165100" algn="ctr" rotWithShape="0">
              <a:prstClr val="black">
                <a:alpha val="61000"/>
              </a:prstClr>
            </a:outerShdw>
          </a:effectLst>
          <a:scene3d>
            <a:camera prst="orthographicFront">
              <a:rot lat="1622044" lon="2247226" rev="355907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1AF0C9-2E13-4481-AE1B-FD2038DA507A}"/>
              </a:ext>
            </a:extLst>
          </p:cNvPr>
          <p:cNvSpPr/>
          <p:nvPr/>
        </p:nvSpPr>
        <p:spPr>
          <a:xfrm>
            <a:off x="6870510" y="1738724"/>
            <a:ext cx="1744980" cy="1744980"/>
          </a:xfrm>
          <a:prstGeom prst="roundRect">
            <a:avLst>
              <a:gd name="adj" fmla="val 18865"/>
            </a:avLst>
          </a:prstGeom>
          <a:solidFill>
            <a:srgbClr val="305598"/>
          </a:solidFill>
          <a:ln>
            <a:noFill/>
          </a:ln>
          <a:effectLst>
            <a:outerShdw blurRad="165100" algn="ctr" rotWithShape="0">
              <a:prstClr val="black">
                <a:alpha val="61000"/>
              </a:prstClr>
            </a:outerShdw>
          </a:effectLst>
          <a:scene3d>
            <a:camera prst="orthographicFront">
              <a:rot lat="1622044" lon="2247226" rev="355907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858736-F262-4E70-B25C-B9A1830A60C5}"/>
              </a:ext>
            </a:extLst>
          </p:cNvPr>
          <p:cNvSpPr/>
          <p:nvPr/>
        </p:nvSpPr>
        <p:spPr>
          <a:xfrm>
            <a:off x="6870510" y="1440321"/>
            <a:ext cx="1744980" cy="1744980"/>
          </a:xfrm>
          <a:prstGeom prst="roundRect">
            <a:avLst>
              <a:gd name="adj" fmla="val 18865"/>
            </a:avLst>
          </a:prstGeom>
          <a:solidFill>
            <a:schemeClr val="accent1"/>
          </a:solidFill>
          <a:ln>
            <a:noFill/>
          </a:ln>
          <a:effectLst>
            <a:outerShdw blurRad="165100" algn="ctr" rotWithShape="0">
              <a:prstClr val="black">
                <a:alpha val="61000"/>
              </a:prstClr>
            </a:outerShdw>
          </a:effectLst>
          <a:scene3d>
            <a:camera prst="orthographicFront">
              <a:rot lat="1622044" lon="2247226" rev="355907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sz="9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487DCEB-CE8C-4B1F-A730-BEA983EAD483}"/>
              </a:ext>
            </a:extLst>
          </p:cNvPr>
          <p:cNvSpPr/>
          <p:nvPr/>
        </p:nvSpPr>
        <p:spPr>
          <a:xfrm>
            <a:off x="9211087" y="7302499"/>
            <a:ext cx="1542637" cy="47625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참여하기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3140EF-C10D-43E2-A139-1F6F6650E4C3}"/>
              </a:ext>
            </a:extLst>
          </p:cNvPr>
          <p:cNvSpPr/>
          <p:nvPr/>
        </p:nvSpPr>
        <p:spPr>
          <a:xfrm>
            <a:off x="9648000" y="1440321"/>
            <a:ext cx="1744980" cy="1744980"/>
          </a:xfrm>
          <a:prstGeom prst="roundRect">
            <a:avLst>
              <a:gd name="adj" fmla="val 18865"/>
            </a:avLst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sz="9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1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</TotalTime>
  <Words>92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DongSun</dc:creator>
  <cp:lastModifiedBy>Park DongSun</cp:lastModifiedBy>
  <cp:revision>12</cp:revision>
  <dcterms:created xsi:type="dcterms:W3CDTF">2018-05-04T12:11:39Z</dcterms:created>
  <dcterms:modified xsi:type="dcterms:W3CDTF">2018-05-05T14:36:29Z</dcterms:modified>
</cp:coreProperties>
</file>