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3"/>
  </p:notesMasterIdLst>
  <p:sldIdLst>
    <p:sldId id="256" r:id="rId2"/>
    <p:sldId id="262" r:id="rId3"/>
    <p:sldId id="258" r:id="rId4"/>
    <p:sldId id="261" r:id="rId5"/>
    <p:sldId id="266" r:id="rId6"/>
    <p:sldId id="260" r:id="rId7"/>
    <p:sldId id="274" r:id="rId8"/>
    <p:sldId id="276" r:id="rId9"/>
    <p:sldId id="277" r:id="rId10"/>
    <p:sldId id="281" r:id="rId11"/>
    <p:sldId id="264" r:id="rId12"/>
    <p:sldId id="279" r:id="rId13"/>
    <p:sldId id="272" r:id="rId14"/>
    <p:sldId id="283" r:id="rId15"/>
    <p:sldId id="282" r:id="rId16"/>
    <p:sldId id="273" r:id="rId17"/>
    <p:sldId id="275" r:id="rId18"/>
    <p:sldId id="278" r:id="rId19"/>
    <p:sldId id="271" r:id="rId20"/>
    <p:sldId id="269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tudium\Module\TA.BA_BAA+E.F2401\Entwicklung\Dokumentation\measurements\Microphone\BAT_Datenumrechnung_Sinu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Tabelle1!$A$15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Tabelle1!$B$2:$AMK$2</c:f>
              <c:numCache>
                <c:formatCode>General</c:formatCode>
                <c:ptCount val="1024"/>
                <c:pt idx="0">
                  <c:v>728377</c:v>
                </c:pt>
                <c:pt idx="1">
                  <c:v>747027</c:v>
                </c:pt>
                <c:pt idx="2">
                  <c:v>768156</c:v>
                </c:pt>
                <c:pt idx="3">
                  <c:v>791731</c:v>
                </c:pt>
                <c:pt idx="4">
                  <c:v>817236</c:v>
                </c:pt>
                <c:pt idx="5">
                  <c:v>844391</c:v>
                </c:pt>
                <c:pt idx="6">
                  <c:v>872773</c:v>
                </c:pt>
                <c:pt idx="7">
                  <c:v>901400</c:v>
                </c:pt>
                <c:pt idx="8">
                  <c:v>930858</c:v>
                </c:pt>
                <c:pt idx="9">
                  <c:v>959296</c:v>
                </c:pt>
                <c:pt idx="10">
                  <c:v>986432</c:v>
                </c:pt>
                <c:pt idx="11">
                  <c:v>1011841</c:v>
                </c:pt>
                <c:pt idx="12">
                  <c:v>1036410</c:v>
                </c:pt>
                <c:pt idx="13">
                  <c:v>1059281</c:v>
                </c:pt>
                <c:pt idx="14">
                  <c:v>1079507</c:v>
                </c:pt>
                <c:pt idx="15">
                  <c:v>1096123</c:v>
                </c:pt>
                <c:pt idx="16">
                  <c:v>1110900</c:v>
                </c:pt>
                <c:pt idx="17">
                  <c:v>1121806</c:v>
                </c:pt>
                <c:pt idx="18">
                  <c:v>1129384</c:v>
                </c:pt>
                <c:pt idx="19">
                  <c:v>1134050</c:v>
                </c:pt>
                <c:pt idx="20">
                  <c:v>1134865</c:v>
                </c:pt>
                <c:pt idx="21">
                  <c:v>1132358</c:v>
                </c:pt>
                <c:pt idx="22">
                  <c:v>1126173</c:v>
                </c:pt>
                <c:pt idx="23">
                  <c:v>1116490</c:v>
                </c:pt>
                <c:pt idx="24">
                  <c:v>1103974</c:v>
                </c:pt>
                <c:pt idx="25">
                  <c:v>1088213</c:v>
                </c:pt>
                <c:pt idx="26">
                  <c:v>1069575</c:v>
                </c:pt>
                <c:pt idx="27">
                  <c:v>1048474</c:v>
                </c:pt>
                <c:pt idx="28">
                  <c:v>1024952</c:v>
                </c:pt>
                <c:pt idx="29">
                  <c:v>999577</c:v>
                </c:pt>
                <c:pt idx="30">
                  <c:v>972077</c:v>
                </c:pt>
                <c:pt idx="31">
                  <c:v>943691</c:v>
                </c:pt>
                <c:pt idx="32">
                  <c:v>914953</c:v>
                </c:pt>
                <c:pt idx="33">
                  <c:v>885467</c:v>
                </c:pt>
                <c:pt idx="34">
                  <c:v>857194</c:v>
                </c:pt>
                <c:pt idx="35">
                  <c:v>829063</c:v>
                </c:pt>
                <c:pt idx="36">
                  <c:v>802546</c:v>
                </c:pt>
                <c:pt idx="37">
                  <c:v>778061</c:v>
                </c:pt>
                <c:pt idx="38">
                  <c:v>755493</c:v>
                </c:pt>
                <c:pt idx="39">
                  <c:v>735320</c:v>
                </c:pt>
                <c:pt idx="40">
                  <c:v>717629</c:v>
                </c:pt>
                <c:pt idx="41">
                  <c:v>703070</c:v>
                </c:pt>
                <c:pt idx="42">
                  <c:v>691997</c:v>
                </c:pt>
                <c:pt idx="43">
                  <c:v>684139</c:v>
                </c:pt>
                <c:pt idx="44">
                  <c:v>680011</c:v>
                </c:pt>
                <c:pt idx="45">
                  <c:v>678453</c:v>
                </c:pt>
                <c:pt idx="46">
                  <c:v>681025</c:v>
                </c:pt>
                <c:pt idx="47">
                  <c:v>687122</c:v>
                </c:pt>
                <c:pt idx="48">
                  <c:v>696392</c:v>
                </c:pt>
                <c:pt idx="49">
                  <c:v>708578</c:v>
                </c:pt>
                <c:pt idx="50">
                  <c:v>724071</c:v>
                </c:pt>
                <c:pt idx="51">
                  <c:v>742401</c:v>
                </c:pt>
                <c:pt idx="52">
                  <c:v>763645</c:v>
                </c:pt>
                <c:pt idx="53">
                  <c:v>786786</c:v>
                </c:pt>
                <c:pt idx="54">
                  <c:v>811981</c:v>
                </c:pt>
                <c:pt idx="55">
                  <c:v>839547</c:v>
                </c:pt>
                <c:pt idx="56">
                  <c:v>867572</c:v>
                </c:pt>
                <c:pt idx="57">
                  <c:v>896691</c:v>
                </c:pt>
                <c:pt idx="58">
                  <c:v>925674</c:v>
                </c:pt>
                <c:pt idx="59">
                  <c:v>954151</c:v>
                </c:pt>
                <c:pt idx="60">
                  <c:v>981318</c:v>
                </c:pt>
                <c:pt idx="61">
                  <c:v>1007865</c:v>
                </c:pt>
                <c:pt idx="62">
                  <c:v>1032404</c:v>
                </c:pt>
                <c:pt idx="63">
                  <c:v>1055048</c:v>
                </c:pt>
                <c:pt idx="64">
                  <c:v>1075008</c:v>
                </c:pt>
                <c:pt idx="65">
                  <c:v>1092058</c:v>
                </c:pt>
                <c:pt idx="66">
                  <c:v>1106484</c:v>
                </c:pt>
                <c:pt idx="67">
                  <c:v>1117361</c:v>
                </c:pt>
                <c:pt idx="68">
                  <c:v>1125511</c:v>
                </c:pt>
                <c:pt idx="69">
                  <c:v>1130079</c:v>
                </c:pt>
                <c:pt idx="70">
                  <c:v>1131345</c:v>
                </c:pt>
                <c:pt idx="71">
                  <c:v>1128626</c:v>
                </c:pt>
                <c:pt idx="72">
                  <c:v>1122835</c:v>
                </c:pt>
                <c:pt idx="73">
                  <c:v>1113456</c:v>
                </c:pt>
                <c:pt idx="74">
                  <c:v>1101140</c:v>
                </c:pt>
                <c:pt idx="75">
                  <c:v>1085432</c:v>
                </c:pt>
                <c:pt idx="76">
                  <c:v>1067228</c:v>
                </c:pt>
                <c:pt idx="77">
                  <c:v>1045835</c:v>
                </c:pt>
                <c:pt idx="78">
                  <c:v>1022829</c:v>
                </c:pt>
                <c:pt idx="79">
                  <c:v>996780</c:v>
                </c:pt>
                <c:pt idx="80">
                  <c:v>970281</c:v>
                </c:pt>
                <c:pt idx="81">
                  <c:v>941239</c:v>
                </c:pt>
                <c:pt idx="82">
                  <c:v>912460</c:v>
                </c:pt>
                <c:pt idx="83">
                  <c:v>883519</c:v>
                </c:pt>
                <c:pt idx="84">
                  <c:v>855459</c:v>
                </c:pt>
                <c:pt idx="85">
                  <c:v>827634</c:v>
                </c:pt>
                <c:pt idx="86">
                  <c:v>800947</c:v>
                </c:pt>
                <c:pt idx="87">
                  <c:v>776010</c:v>
                </c:pt>
                <c:pt idx="88">
                  <c:v>753483</c:v>
                </c:pt>
                <c:pt idx="89">
                  <c:v>732627</c:v>
                </c:pt>
                <c:pt idx="90">
                  <c:v>715825</c:v>
                </c:pt>
                <c:pt idx="91">
                  <c:v>701468</c:v>
                </c:pt>
                <c:pt idx="92">
                  <c:v>689904</c:v>
                </c:pt>
                <c:pt idx="93">
                  <c:v>681472</c:v>
                </c:pt>
                <c:pt idx="94">
                  <c:v>676827</c:v>
                </c:pt>
                <c:pt idx="95">
                  <c:v>675201</c:v>
                </c:pt>
                <c:pt idx="96">
                  <c:v>677549</c:v>
                </c:pt>
                <c:pt idx="97">
                  <c:v>683487</c:v>
                </c:pt>
                <c:pt idx="98">
                  <c:v>692728</c:v>
                </c:pt>
                <c:pt idx="99">
                  <c:v>705186</c:v>
                </c:pt>
                <c:pt idx="100">
                  <c:v>720166</c:v>
                </c:pt>
                <c:pt idx="101">
                  <c:v>738726</c:v>
                </c:pt>
                <c:pt idx="102">
                  <c:v>759683</c:v>
                </c:pt>
                <c:pt idx="103">
                  <c:v>782861</c:v>
                </c:pt>
                <c:pt idx="104">
                  <c:v>808309</c:v>
                </c:pt>
                <c:pt idx="105">
                  <c:v>835479</c:v>
                </c:pt>
                <c:pt idx="106">
                  <c:v>863453</c:v>
                </c:pt>
                <c:pt idx="107">
                  <c:v>892212</c:v>
                </c:pt>
                <c:pt idx="108">
                  <c:v>921865</c:v>
                </c:pt>
                <c:pt idx="109">
                  <c:v>950072</c:v>
                </c:pt>
                <c:pt idx="110">
                  <c:v>978072</c:v>
                </c:pt>
                <c:pt idx="111">
                  <c:v>1004334</c:v>
                </c:pt>
                <c:pt idx="112">
                  <c:v>1029022</c:v>
                </c:pt>
                <c:pt idx="113">
                  <c:v>1051644</c:v>
                </c:pt>
                <c:pt idx="114">
                  <c:v>1072153</c:v>
                </c:pt>
                <c:pt idx="115">
                  <c:v>1089437</c:v>
                </c:pt>
                <c:pt idx="116">
                  <c:v>1104312</c:v>
                </c:pt>
                <c:pt idx="117">
                  <c:v>1115360</c:v>
                </c:pt>
                <c:pt idx="118">
                  <c:v>1123700</c:v>
                </c:pt>
                <c:pt idx="119">
                  <c:v>1128187</c:v>
                </c:pt>
                <c:pt idx="120">
                  <c:v>1129520</c:v>
                </c:pt>
                <c:pt idx="121">
                  <c:v>1127138</c:v>
                </c:pt>
                <c:pt idx="122">
                  <c:v>1121535</c:v>
                </c:pt>
                <c:pt idx="123">
                  <c:v>1112361</c:v>
                </c:pt>
                <c:pt idx="124">
                  <c:v>1099575</c:v>
                </c:pt>
                <c:pt idx="125">
                  <c:v>1084575</c:v>
                </c:pt>
                <c:pt idx="126">
                  <c:v>1066287</c:v>
                </c:pt>
                <c:pt idx="127">
                  <c:v>1044752</c:v>
                </c:pt>
                <c:pt idx="128">
                  <c:v>1021014</c:v>
                </c:pt>
                <c:pt idx="129">
                  <c:v>995688</c:v>
                </c:pt>
                <c:pt idx="130">
                  <c:v>968954</c:v>
                </c:pt>
                <c:pt idx="131">
                  <c:v>940960</c:v>
                </c:pt>
                <c:pt idx="132">
                  <c:v>912249</c:v>
                </c:pt>
                <c:pt idx="133">
                  <c:v>883029</c:v>
                </c:pt>
                <c:pt idx="134">
                  <c:v>854262</c:v>
                </c:pt>
                <c:pt idx="135">
                  <c:v>826181</c:v>
                </c:pt>
                <c:pt idx="136">
                  <c:v>799563</c:v>
                </c:pt>
                <c:pt idx="137">
                  <c:v>774702</c:v>
                </c:pt>
                <c:pt idx="138">
                  <c:v>751894</c:v>
                </c:pt>
                <c:pt idx="139">
                  <c:v>731922</c:v>
                </c:pt>
                <c:pt idx="140">
                  <c:v>714101</c:v>
                </c:pt>
                <c:pt idx="141">
                  <c:v>699120</c:v>
                </c:pt>
                <c:pt idx="142">
                  <c:v>687919</c:v>
                </c:pt>
                <c:pt idx="143">
                  <c:v>679611</c:v>
                </c:pt>
                <c:pt idx="144">
                  <c:v>674661</c:v>
                </c:pt>
                <c:pt idx="145">
                  <c:v>673875</c:v>
                </c:pt>
                <c:pt idx="146">
                  <c:v>675918</c:v>
                </c:pt>
                <c:pt idx="147">
                  <c:v>681504</c:v>
                </c:pt>
                <c:pt idx="148">
                  <c:v>690896</c:v>
                </c:pt>
                <c:pt idx="149">
                  <c:v>702982</c:v>
                </c:pt>
                <c:pt idx="150">
                  <c:v>717995</c:v>
                </c:pt>
                <c:pt idx="151">
                  <c:v>736571</c:v>
                </c:pt>
                <c:pt idx="152">
                  <c:v>757193</c:v>
                </c:pt>
                <c:pt idx="153">
                  <c:v>780600</c:v>
                </c:pt>
                <c:pt idx="154">
                  <c:v>806096</c:v>
                </c:pt>
                <c:pt idx="155">
                  <c:v>833804</c:v>
                </c:pt>
                <c:pt idx="156">
                  <c:v>861456</c:v>
                </c:pt>
                <c:pt idx="157">
                  <c:v>890054</c:v>
                </c:pt>
                <c:pt idx="158">
                  <c:v>918785</c:v>
                </c:pt>
                <c:pt idx="159">
                  <c:v>947633</c:v>
                </c:pt>
                <c:pt idx="160">
                  <c:v>975368</c:v>
                </c:pt>
                <c:pt idx="161">
                  <c:v>1001847</c:v>
                </c:pt>
                <c:pt idx="162">
                  <c:v>1026246</c:v>
                </c:pt>
                <c:pt idx="163">
                  <c:v>1049052</c:v>
                </c:pt>
                <c:pt idx="164">
                  <c:v>1069627</c:v>
                </c:pt>
                <c:pt idx="165">
                  <c:v>1087071</c:v>
                </c:pt>
                <c:pt idx="166">
                  <c:v>1101971</c:v>
                </c:pt>
                <c:pt idx="167">
                  <c:v>1113777</c:v>
                </c:pt>
                <c:pt idx="168">
                  <c:v>1121993</c:v>
                </c:pt>
                <c:pt idx="169">
                  <c:v>1126317</c:v>
                </c:pt>
                <c:pt idx="170">
                  <c:v>1127560</c:v>
                </c:pt>
                <c:pt idx="171">
                  <c:v>1125419</c:v>
                </c:pt>
                <c:pt idx="172">
                  <c:v>1119838</c:v>
                </c:pt>
                <c:pt idx="173">
                  <c:v>1111403</c:v>
                </c:pt>
                <c:pt idx="174">
                  <c:v>1099018</c:v>
                </c:pt>
                <c:pt idx="175">
                  <c:v>1083433</c:v>
                </c:pt>
                <c:pt idx="176">
                  <c:v>1065590</c:v>
                </c:pt>
                <c:pt idx="177">
                  <c:v>1045033</c:v>
                </c:pt>
                <c:pt idx="178">
                  <c:v>1021192</c:v>
                </c:pt>
                <c:pt idx="179">
                  <c:v>995844</c:v>
                </c:pt>
                <c:pt idx="180">
                  <c:v>968676</c:v>
                </c:pt>
                <c:pt idx="181">
                  <c:v>940250</c:v>
                </c:pt>
                <c:pt idx="182">
                  <c:v>911709</c:v>
                </c:pt>
                <c:pt idx="183">
                  <c:v>882659</c:v>
                </c:pt>
                <c:pt idx="184">
                  <c:v>854212</c:v>
                </c:pt>
                <c:pt idx="185">
                  <c:v>826515</c:v>
                </c:pt>
                <c:pt idx="186">
                  <c:v>799400</c:v>
                </c:pt>
                <c:pt idx="187">
                  <c:v>774711</c:v>
                </c:pt>
                <c:pt idx="188">
                  <c:v>751627</c:v>
                </c:pt>
                <c:pt idx="189">
                  <c:v>731227</c:v>
                </c:pt>
                <c:pt idx="190">
                  <c:v>712783</c:v>
                </c:pt>
                <c:pt idx="191">
                  <c:v>698309</c:v>
                </c:pt>
                <c:pt idx="192">
                  <c:v>686082</c:v>
                </c:pt>
                <c:pt idx="193">
                  <c:v>677876</c:v>
                </c:pt>
                <c:pt idx="194">
                  <c:v>672657</c:v>
                </c:pt>
                <c:pt idx="195">
                  <c:v>671597</c:v>
                </c:pt>
                <c:pt idx="196">
                  <c:v>673287</c:v>
                </c:pt>
                <c:pt idx="197">
                  <c:v>678674</c:v>
                </c:pt>
                <c:pt idx="198">
                  <c:v>687619</c:v>
                </c:pt>
                <c:pt idx="199">
                  <c:v>699442</c:v>
                </c:pt>
                <c:pt idx="200">
                  <c:v>714756</c:v>
                </c:pt>
                <c:pt idx="201">
                  <c:v>732453</c:v>
                </c:pt>
                <c:pt idx="202">
                  <c:v>753234</c:v>
                </c:pt>
                <c:pt idx="203">
                  <c:v>776827</c:v>
                </c:pt>
                <c:pt idx="204">
                  <c:v>801303</c:v>
                </c:pt>
                <c:pt idx="205">
                  <c:v>828694</c:v>
                </c:pt>
                <c:pt idx="206">
                  <c:v>857040</c:v>
                </c:pt>
                <c:pt idx="207">
                  <c:v>885688</c:v>
                </c:pt>
                <c:pt idx="208">
                  <c:v>915429</c:v>
                </c:pt>
                <c:pt idx="209">
                  <c:v>943943</c:v>
                </c:pt>
                <c:pt idx="210">
                  <c:v>971600</c:v>
                </c:pt>
                <c:pt idx="211">
                  <c:v>998765</c:v>
                </c:pt>
                <c:pt idx="212">
                  <c:v>1023680</c:v>
                </c:pt>
                <c:pt idx="213">
                  <c:v>1046512</c:v>
                </c:pt>
                <c:pt idx="214">
                  <c:v>1066475</c:v>
                </c:pt>
                <c:pt idx="215">
                  <c:v>1084297</c:v>
                </c:pt>
                <c:pt idx="216">
                  <c:v>1099174</c:v>
                </c:pt>
                <c:pt idx="217">
                  <c:v>1110684</c:v>
                </c:pt>
                <c:pt idx="218">
                  <c:v>1119195</c:v>
                </c:pt>
                <c:pt idx="219">
                  <c:v>1124444</c:v>
                </c:pt>
                <c:pt idx="220">
                  <c:v>1125845</c:v>
                </c:pt>
                <c:pt idx="221">
                  <c:v>1124159</c:v>
                </c:pt>
                <c:pt idx="222">
                  <c:v>1118664</c:v>
                </c:pt>
                <c:pt idx="223">
                  <c:v>1110324</c:v>
                </c:pt>
                <c:pt idx="224">
                  <c:v>1097870</c:v>
                </c:pt>
                <c:pt idx="225">
                  <c:v>1083022</c:v>
                </c:pt>
                <c:pt idx="226">
                  <c:v>1064678</c:v>
                </c:pt>
                <c:pt idx="227">
                  <c:v>1044157</c:v>
                </c:pt>
                <c:pt idx="228">
                  <c:v>1021144</c:v>
                </c:pt>
                <c:pt idx="229">
                  <c:v>995932</c:v>
                </c:pt>
                <c:pt idx="230">
                  <c:v>969038</c:v>
                </c:pt>
                <c:pt idx="231">
                  <c:v>940961</c:v>
                </c:pt>
                <c:pt idx="232">
                  <c:v>911766</c:v>
                </c:pt>
                <c:pt idx="233">
                  <c:v>882879</c:v>
                </c:pt>
                <c:pt idx="234">
                  <c:v>854171</c:v>
                </c:pt>
                <c:pt idx="235">
                  <c:v>826435</c:v>
                </c:pt>
                <c:pt idx="236">
                  <c:v>799294</c:v>
                </c:pt>
                <c:pt idx="237">
                  <c:v>774469</c:v>
                </c:pt>
                <c:pt idx="238">
                  <c:v>751220</c:v>
                </c:pt>
                <c:pt idx="239">
                  <c:v>730738</c:v>
                </c:pt>
                <c:pt idx="240">
                  <c:v>712881</c:v>
                </c:pt>
                <c:pt idx="241">
                  <c:v>697843</c:v>
                </c:pt>
                <c:pt idx="242">
                  <c:v>685569</c:v>
                </c:pt>
                <c:pt idx="243">
                  <c:v>677155</c:v>
                </c:pt>
                <c:pt idx="244">
                  <c:v>672049</c:v>
                </c:pt>
                <c:pt idx="245">
                  <c:v>670714</c:v>
                </c:pt>
                <c:pt idx="246">
                  <c:v>671925</c:v>
                </c:pt>
                <c:pt idx="247">
                  <c:v>677460</c:v>
                </c:pt>
                <c:pt idx="248">
                  <c:v>686428</c:v>
                </c:pt>
                <c:pt idx="249">
                  <c:v>697842</c:v>
                </c:pt>
                <c:pt idx="250">
                  <c:v>712630</c:v>
                </c:pt>
                <c:pt idx="251">
                  <c:v>730770</c:v>
                </c:pt>
                <c:pt idx="252">
                  <c:v>751454</c:v>
                </c:pt>
                <c:pt idx="253">
                  <c:v>774589</c:v>
                </c:pt>
                <c:pt idx="254">
                  <c:v>800047</c:v>
                </c:pt>
                <c:pt idx="255">
                  <c:v>826840</c:v>
                </c:pt>
                <c:pt idx="256">
                  <c:v>854966</c:v>
                </c:pt>
                <c:pt idx="257">
                  <c:v>884350</c:v>
                </c:pt>
                <c:pt idx="258">
                  <c:v>913130</c:v>
                </c:pt>
                <c:pt idx="259">
                  <c:v>941591</c:v>
                </c:pt>
                <c:pt idx="260">
                  <c:v>969245</c:v>
                </c:pt>
                <c:pt idx="261">
                  <c:v>996170</c:v>
                </c:pt>
                <c:pt idx="262">
                  <c:v>1020840</c:v>
                </c:pt>
                <c:pt idx="263">
                  <c:v>1044281</c:v>
                </c:pt>
                <c:pt idx="264">
                  <c:v>1064808</c:v>
                </c:pt>
                <c:pt idx="265">
                  <c:v>1082452</c:v>
                </c:pt>
                <c:pt idx="266">
                  <c:v>1096834</c:v>
                </c:pt>
                <c:pt idx="267">
                  <c:v>1108659</c:v>
                </c:pt>
                <c:pt idx="268">
                  <c:v>1117687</c:v>
                </c:pt>
                <c:pt idx="269">
                  <c:v>1122522</c:v>
                </c:pt>
                <c:pt idx="270">
                  <c:v>1124231</c:v>
                </c:pt>
                <c:pt idx="271">
                  <c:v>1122298</c:v>
                </c:pt>
                <c:pt idx="272">
                  <c:v>1117306</c:v>
                </c:pt>
                <c:pt idx="273">
                  <c:v>1108657</c:v>
                </c:pt>
                <c:pt idx="274">
                  <c:v>1096624</c:v>
                </c:pt>
                <c:pt idx="275">
                  <c:v>1081710</c:v>
                </c:pt>
                <c:pt idx="276">
                  <c:v>1064472</c:v>
                </c:pt>
                <c:pt idx="277">
                  <c:v>1043277</c:v>
                </c:pt>
                <c:pt idx="278">
                  <c:v>1019453</c:v>
                </c:pt>
                <c:pt idx="279">
                  <c:v>994657</c:v>
                </c:pt>
                <c:pt idx="280">
                  <c:v>968284</c:v>
                </c:pt>
                <c:pt idx="281">
                  <c:v>940105</c:v>
                </c:pt>
                <c:pt idx="282">
                  <c:v>911345</c:v>
                </c:pt>
                <c:pt idx="283">
                  <c:v>882304</c:v>
                </c:pt>
                <c:pt idx="284">
                  <c:v>853457</c:v>
                </c:pt>
                <c:pt idx="285">
                  <c:v>825189</c:v>
                </c:pt>
                <c:pt idx="286">
                  <c:v>798802</c:v>
                </c:pt>
                <c:pt idx="287">
                  <c:v>773370</c:v>
                </c:pt>
                <c:pt idx="288">
                  <c:v>750105</c:v>
                </c:pt>
                <c:pt idx="289">
                  <c:v>729346</c:v>
                </c:pt>
                <c:pt idx="290">
                  <c:v>711402</c:v>
                </c:pt>
                <c:pt idx="291">
                  <c:v>696328</c:v>
                </c:pt>
                <c:pt idx="292">
                  <c:v>683848</c:v>
                </c:pt>
                <c:pt idx="293">
                  <c:v>675342</c:v>
                </c:pt>
                <c:pt idx="294">
                  <c:v>670138</c:v>
                </c:pt>
                <c:pt idx="295">
                  <c:v>668255</c:v>
                </c:pt>
                <c:pt idx="296">
                  <c:v>669706</c:v>
                </c:pt>
                <c:pt idx="297">
                  <c:v>675468</c:v>
                </c:pt>
                <c:pt idx="298">
                  <c:v>683871</c:v>
                </c:pt>
                <c:pt idx="299">
                  <c:v>695700</c:v>
                </c:pt>
                <c:pt idx="300">
                  <c:v>710483</c:v>
                </c:pt>
                <c:pt idx="301">
                  <c:v>728392</c:v>
                </c:pt>
                <c:pt idx="302">
                  <c:v>748639</c:v>
                </c:pt>
                <c:pt idx="303">
                  <c:v>771952</c:v>
                </c:pt>
                <c:pt idx="304">
                  <c:v>796504</c:v>
                </c:pt>
                <c:pt idx="305">
                  <c:v>823531</c:v>
                </c:pt>
                <c:pt idx="306">
                  <c:v>851329</c:v>
                </c:pt>
                <c:pt idx="307">
                  <c:v>880465</c:v>
                </c:pt>
                <c:pt idx="308">
                  <c:v>909762</c:v>
                </c:pt>
                <c:pt idx="309">
                  <c:v>938732</c:v>
                </c:pt>
                <c:pt idx="310">
                  <c:v>966526</c:v>
                </c:pt>
                <c:pt idx="311">
                  <c:v>993353</c:v>
                </c:pt>
                <c:pt idx="312">
                  <c:v>1017973</c:v>
                </c:pt>
                <c:pt idx="313">
                  <c:v>1040553</c:v>
                </c:pt>
                <c:pt idx="314">
                  <c:v>1062118</c:v>
                </c:pt>
                <c:pt idx="315">
                  <c:v>1080718</c:v>
                </c:pt>
                <c:pt idx="316">
                  <c:v>1095974</c:v>
                </c:pt>
                <c:pt idx="317">
                  <c:v>1107705</c:v>
                </c:pt>
                <c:pt idx="318">
                  <c:v>1115977</c:v>
                </c:pt>
                <c:pt idx="319">
                  <c:v>1121634</c:v>
                </c:pt>
                <c:pt idx="320">
                  <c:v>1123466</c:v>
                </c:pt>
                <c:pt idx="321">
                  <c:v>1121816</c:v>
                </c:pt>
                <c:pt idx="322">
                  <c:v>1116966</c:v>
                </c:pt>
                <c:pt idx="323">
                  <c:v>1108322</c:v>
                </c:pt>
                <c:pt idx="324">
                  <c:v>1096384</c:v>
                </c:pt>
                <c:pt idx="325">
                  <c:v>1081793</c:v>
                </c:pt>
                <c:pt idx="326">
                  <c:v>1063965</c:v>
                </c:pt>
                <c:pt idx="327">
                  <c:v>1043101</c:v>
                </c:pt>
                <c:pt idx="328">
                  <c:v>1019971</c:v>
                </c:pt>
                <c:pt idx="329">
                  <c:v>994928</c:v>
                </c:pt>
                <c:pt idx="330">
                  <c:v>968164</c:v>
                </c:pt>
                <c:pt idx="331">
                  <c:v>940013</c:v>
                </c:pt>
                <c:pt idx="332">
                  <c:v>911247</c:v>
                </c:pt>
                <c:pt idx="333">
                  <c:v>882333</c:v>
                </c:pt>
                <c:pt idx="334">
                  <c:v>853325</c:v>
                </c:pt>
                <c:pt idx="335">
                  <c:v>825371</c:v>
                </c:pt>
                <c:pt idx="336">
                  <c:v>798363</c:v>
                </c:pt>
                <c:pt idx="337">
                  <c:v>773575</c:v>
                </c:pt>
                <c:pt idx="338">
                  <c:v>750048</c:v>
                </c:pt>
                <c:pt idx="339">
                  <c:v>729342</c:v>
                </c:pt>
                <c:pt idx="340">
                  <c:v>711275</c:v>
                </c:pt>
                <c:pt idx="341">
                  <c:v>695964</c:v>
                </c:pt>
                <c:pt idx="342">
                  <c:v>683923</c:v>
                </c:pt>
                <c:pt idx="343">
                  <c:v>675129</c:v>
                </c:pt>
                <c:pt idx="344">
                  <c:v>669611</c:v>
                </c:pt>
                <c:pt idx="345">
                  <c:v>667645</c:v>
                </c:pt>
                <c:pt idx="346">
                  <c:v>668587</c:v>
                </c:pt>
                <c:pt idx="347">
                  <c:v>673736</c:v>
                </c:pt>
                <c:pt idx="348">
                  <c:v>682337</c:v>
                </c:pt>
                <c:pt idx="349">
                  <c:v>693865</c:v>
                </c:pt>
                <c:pt idx="350">
                  <c:v>708667</c:v>
                </c:pt>
                <c:pt idx="351">
                  <c:v>725955</c:v>
                </c:pt>
                <c:pt idx="352">
                  <c:v>746523</c:v>
                </c:pt>
                <c:pt idx="353">
                  <c:v>769089</c:v>
                </c:pt>
                <c:pt idx="354">
                  <c:v>794545</c:v>
                </c:pt>
                <c:pt idx="355">
                  <c:v>821019</c:v>
                </c:pt>
                <c:pt idx="356">
                  <c:v>849369</c:v>
                </c:pt>
                <c:pt idx="357">
                  <c:v>878355</c:v>
                </c:pt>
                <c:pt idx="358">
                  <c:v>907882</c:v>
                </c:pt>
                <c:pt idx="359">
                  <c:v>936091</c:v>
                </c:pt>
                <c:pt idx="360">
                  <c:v>963948</c:v>
                </c:pt>
                <c:pt idx="361">
                  <c:v>990712</c:v>
                </c:pt>
                <c:pt idx="362">
                  <c:v>1015859</c:v>
                </c:pt>
                <c:pt idx="363">
                  <c:v>1039401</c:v>
                </c:pt>
                <c:pt idx="364">
                  <c:v>1060528</c:v>
                </c:pt>
                <c:pt idx="365">
                  <c:v>1078199</c:v>
                </c:pt>
                <c:pt idx="366">
                  <c:v>1093708</c:v>
                </c:pt>
                <c:pt idx="367">
                  <c:v>1105609</c:v>
                </c:pt>
                <c:pt idx="368">
                  <c:v>1114923</c:v>
                </c:pt>
                <c:pt idx="369">
                  <c:v>1119879</c:v>
                </c:pt>
                <c:pt idx="370">
                  <c:v>1122069</c:v>
                </c:pt>
                <c:pt idx="371">
                  <c:v>1120499</c:v>
                </c:pt>
                <c:pt idx="372">
                  <c:v>1116158</c:v>
                </c:pt>
                <c:pt idx="373">
                  <c:v>1107938</c:v>
                </c:pt>
                <c:pt idx="374">
                  <c:v>1096473</c:v>
                </c:pt>
                <c:pt idx="375">
                  <c:v>1081648</c:v>
                </c:pt>
                <c:pt idx="376">
                  <c:v>1063953</c:v>
                </c:pt>
                <c:pt idx="377">
                  <c:v>1043692</c:v>
                </c:pt>
                <c:pt idx="378">
                  <c:v>1020722</c:v>
                </c:pt>
                <c:pt idx="379">
                  <c:v>995418</c:v>
                </c:pt>
                <c:pt idx="380">
                  <c:v>968767</c:v>
                </c:pt>
                <c:pt idx="381">
                  <c:v>941020</c:v>
                </c:pt>
                <c:pt idx="382">
                  <c:v>912153</c:v>
                </c:pt>
                <c:pt idx="383">
                  <c:v>883351</c:v>
                </c:pt>
                <c:pt idx="384">
                  <c:v>854776</c:v>
                </c:pt>
                <c:pt idx="385">
                  <c:v>826291</c:v>
                </c:pt>
                <c:pt idx="386">
                  <c:v>799128</c:v>
                </c:pt>
                <c:pt idx="387">
                  <c:v>774024</c:v>
                </c:pt>
                <c:pt idx="388">
                  <c:v>750229</c:v>
                </c:pt>
                <c:pt idx="389">
                  <c:v>729199</c:v>
                </c:pt>
                <c:pt idx="390">
                  <c:v>710849</c:v>
                </c:pt>
                <c:pt idx="391">
                  <c:v>695688</c:v>
                </c:pt>
                <c:pt idx="392">
                  <c:v>683514</c:v>
                </c:pt>
                <c:pt idx="393">
                  <c:v>674443</c:v>
                </c:pt>
                <c:pt idx="394">
                  <c:v>669042</c:v>
                </c:pt>
                <c:pt idx="395">
                  <c:v>666589</c:v>
                </c:pt>
                <c:pt idx="396">
                  <c:v>667528</c:v>
                </c:pt>
                <c:pt idx="397">
                  <c:v>673086</c:v>
                </c:pt>
                <c:pt idx="398">
                  <c:v>680550</c:v>
                </c:pt>
                <c:pt idx="399">
                  <c:v>691855</c:v>
                </c:pt>
                <c:pt idx="400">
                  <c:v>706713</c:v>
                </c:pt>
                <c:pt idx="401">
                  <c:v>724195</c:v>
                </c:pt>
                <c:pt idx="402">
                  <c:v>744792</c:v>
                </c:pt>
                <c:pt idx="403">
                  <c:v>767364</c:v>
                </c:pt>
                <c:pt idx="404">
                  <c:v>792705</c:v>
                </c:pt>
                <c:pt idx="405">
                  <c:v>818836</c:v>
                </c:pt>
                <c:pt idx="406">
                  <c:v>847137</c:v>
                </c:pt>
                <c:pt idx="407">
                  <c:v>876201</c:v>
                </c:pt>
                <c:pt idx="408">
                  <c:v>905644</c:v>
                </c:pt>
                <c:pt idx="409">
                  <c:v>934095</c:v>
                </c:pt>
                <c:pt idx="410">
                  <c:v>962170</c:v>
                </c:pt>
                <c:pt idx="411">
                  <c:v>989004</c:v>
                </c:pt>
                <c:pt idx="412">
                  <c:v>1014535</c:v>
                </c:pt>
                <c:pt idx="413">
                  <c:v>1037638</c:v>
                </c:pt>
                <c:pt idx="414">
                  <c:v>1058531</c:v>
                </c:pt>
                <c:pt idx="415">
                  <c:v>1077001</c:v>
                </c:pt>
                <c:pt idx="416">
                  <c:v>1091952</c:v>
                </c:pt>
                <c:pt idx="417">
                  <c:v>1104505</c:v>
                </c:pt>
                <c:pt idx="418">
                  <c:v>1113170</c:v>
                </c:pt>
                <c:pt idx="419">
                  <c:v>1118533</c:v>
                </c:pt>
                <c:pt idx="420">
                  <c:v>1120961</c:v>
                </c:pt>
                <c:pt idx="421">
                  <c:v>1120027</c:v>
                </c:pt>
                <c:pt idx="422">
                  <c:v>1114895</c:v>
                </c:pt>
                <c:pt idx="423">
                  <c:v>1106607</c:v>
                </c:pt>
                <c:pt idx="424">
                  <c:v>1095520</c:v>
                </c:pt>
                <c:pt idx="425">
                  <c:v>1080463</c:v>
                </c:pt>
                <c:pt idx="426">
                  <c:v>1062722</c:v>
                </c:pt>
                <c:pt idx="427">
                  <c:v>1042404</c:v>
                </c:pt>
                <c:pt idx="428">
                  <c:v>1019912</c:v>
                </c:pt>
                <c:pt idx="429">
                  <c:v>995021</c:v>
                </c:pt>
                <c:pt idx="430">
                  <c:v>968266</c:v>
                </c:pt>
                <c:pt idx="431">
                  <c:v>940210</c:v>
                </c:pt>
                <c:pt idx="432">
                  <c:v>911430</c:v>
                </c:pt>
                <c:pt idx="433">
                  <c:v>882122</c:v>
                </c:pt>
                <c:pt idx="434">
                  <c:v>853356</c:v>
                </c:pt>
                <c:pt idx="435">
                  <c:v>825260</c:v>
                </c:pt>
                <c:pt idx="436">
                  <c:v>798395</c:v>
                </c:pt>
                <c:pt idx="437">
                  <c:v>772552</c:v>
                </c:pt>
                <c:pt idx="438">
                  <c:v>749424</c:v>
                </c:pt>
                <c:pt idx="439">
                  <c:v>728299</c:v>
                </c:pt>
                <c:pt idx="440">
                  <c:v>709849</c:v>
                </c:pt>
                <c:pt idx="441">
                  <c:v>694276</c:v>
                </c:pt>
                <c:pt idx="442">
                  <c:v>682132</c:v>
                </c:pt>
                <c:pt idx="443">
                  <c:v>672651</c:v>
                </c:pt>
                <c:pt idx="444">
                  <c:v>666740</c:v>
                </c:pt>
                <c:pt idx="445">
                  <c:v>664422</c:v>
                </c:pt>
                <c:pt idx="446">
                  <c:v>665809</c:v>
                </c:pt>
                <c:pt idx="447">
                  <c:v>670216</c:v>
                </c:pt>
                <c:pt idx="448">
                  <c:v>678751</c:v>
                </c:pt>
                <c:pt idx="449">
                  <c:v>689777</c:v>
                </c:pt>
                <c:pt idx="450">
                  <c:v>704278</c:v>
                </c:pt>
                <c:pt idx="451">
                  <c:v>721416</c:v>
                </c:pt>
                <c:pt idx="452">
                  <c:v>742282</c:v>
                </c:pt>
                <c:pt idx="453">
                  <c:v>764596</c:v>
                </c:pt>
                <c:pt idx="454">
                  <c:v>789875</c:v>
                </c:pt>
                <c:pt idx="455">
                  <c:v>816553</c:v>
                </c:pt>
                <c:pt idx="456">
                  <c:v>844519</c:v>
                </c:pt>
                <c:pt idx="457">
                  <c:v>873156</c:v>
                </c:pt>
                <c:pt idx="458">
                  <c:v>901746</c:v>
                </c:pt>
                <c:pt idx="459">
                  <c:v>930803</c:v>
                </c:pt>
                <c:pt idx="460">
                  <c:v>958908</c:v>
                </c:pt>
                <c:pt idx="461">
                  <c:v>985698</c:v>
                </c:pt>
                <c:pt idx="462">
                  <c:v>1011265</c:v>
                </c:pt>
                <c:pt idx="463">
                  <c:v>1034232</c:v>
                </c:pt>
                <c:pt idx="464">
                  <c:v>1055240</c:v>
                </c:pt>
                <c:pt idx="465">
                  <c:v>1074093</c:v>
                </c:pt>
                <c:pt idx="466">
                  <c:v>1089844</c:v>
                </c:pt>
                <c:pt idx="467">
                  <c:v>1102595</c:v>
                </c:pt>
                <c:pt idx="468">
                  <c:v>1111538</c:v>
                </c:pt>
                <c:pt idx="469">
                  <c:v>1117401</c:v>
                </c:pt>
                <c:pt idx="470">
                  <c:v>1119878</c:v>
                </c:pt>
                <c:pt idx="471">
                  <c:v>1118719</c:v>
                </c:pt>
                <c:pt idx="472">
                  <c:v>1113684</c:v>
                </c:pt>
                <c:pt idx="473">
                  <c:v>1106023</c:v>
                </c:pt>
                <c:pt idx="474">
                  <c:v>1094764</c:v>
                </c:pt>
                <c:pt idx="475">
                  <c:v>1080474</c:v>
                </c:pt>
                <c:pt idx="476">
                  <c:v>1062619</c:v>
                </c:pt>
                <c:pt idx="477">
                  <c:v>1042557</c:v>
                </c:pt>
                <c:pt idx="478">
                  <c:v>1020101</c:v>
                </c:pt>
                <c:pt idx="479">
                  <c:v>994872</c:v>
                </c:pt>
                <c:pt idx="480">
                  <c:v>968086</c:v>
                </c:pt>
                <c:pt idx="481">
                  <c:v>940560</c:v>
                </c:pt>
                <c:pt idx="482">
                  <c:v>912236</c:v>
                </c:pt>
                <c:pt idx="483">
                  <c:v>882786</c:v>
                </c:pt>
                <c:pt idx="484">
                  <c:v>853758</c:v>
                </c:pt>
                <c:pt idx="485">
                  <c:v>825656</c:v>
                </c:pt>
                <c:pt idx="486">
                  <c:v>798411</c:v>
                </c:pt>
                <c:pt idx="487">
                  <c:v>772615</c:v>
                </c:pt>
                <c:pt idx="488">
                  <c:v>748986</c:v>
                </c:pt>
                <c:pt idx="489">
                  <c:v>727950</c:v>
                </c:pt>
                <c:pt idx="490">
                  <c:v>709384</c:v>
                </c:pt>
                <c:pt idx="491">
                  <c:v>693677</c:v>
                </c:pt>
                <c:pt idx="492">
                  <c:v>681421</c:v>
                </c:pt>
                <c:pt idx="493">
                  <c:v>671788</c:v>
                </c:pt>
                <c:pt idx="494">
                  <c:v>665988</c:v>
                </c:pt>
                <c:pt idx="495">
                  <c:v>663422</c:v>
                </c:pt>
                <c:pt idx="496">
                  <c:v>664185</c:v>
                </c:pt>
                <c:pt idx="497">
                  <c:v>668752</c:v>
                </c:pt>
                <c:pt idx="498">
                  <c:v>676223</c:v>
                </c:pt>
                <c:pt idx="499">
                  <c:v>687392</c:v>
                </c:pt>
                <c:pt idx="500">
                  <c:v>702076</c:v>
                </c:pt>
                <c:pt idx="501">
                  <c:v>719445</c:v>
                </c:pt>
                <c:pt idx="502">
                  <c:v>739619</c:v>
                </c:pt>
                <c:pt idx="503">
                  <c:v>762313</c:v>
                </c:pt>
                <c:pt idx="504">
                  <c:v>786850</c:v>
                </c:pt>
                <c:pt idx="505">
                  <c:v>813412</c:v>
                </c:pt>
                <c:pt idx="506">
                  <c:v>841558</c:v>
                </c:pt>
                <c:pt idx="507">
                  <c:v>869991</c:v>
                </c:pt>
                <c:pt idx="508">
                  <c:v>899168</c:v>
                </c:pt>
                <c:pt idx="509">
                  <c:v>928199</c:v>
                </c:pt>
                <c:pt idx="510">
                  <c:v>956604</c:v>
                </c:pt>
                <c:pt idx="511">
                  <c:v>983742</c:v>
                </c:pt>
                <c:pt idx="512">
                  <c:v>1009037</c:v>
                </c:pt>
                <c:pt idx="513">
                  <c:v>1031881</c:v>
                </c:pt>
                <c:pt idx="514">
                  <c:v>1052956</c:v>
                </c:pt>
                <c:pt idx="515">
                  <c:v>1071487</c:v>
                </c:pt>
                <c:pt idx="516">
                  <c:v>1087975</c:v>
                </c:pt>
                <c:pt idx="517">
                  <c:v>1100211</c:v>
                </c:pt>
                <c:pt idx="518">
                  <c:v>1109559</c:v>
                </c:pt>
                <c:pt idx="519">
                  <c:v>1115440</c:v>
                </c:pt>
                <c:pt idx="520">
                  <c:v>1118777</c:v>
                </c:pt>
                <c:pt idx="521">
                  <c:v>1118176</c:v>
                </c:pt>
                <c:pt idx="522">
                  <c:v>1113084</c:v>
                </c:pt>
                <c:pt idx="523">
                  <c:v>1105585</c:v>
                </c:pt>
                <c:pt idx="524">
                  <c:v>1094196</c:v>
                </c:pt>
                <c:pt idx="525">
                  <c:v>1079547</c:v>
                </c:pt>
                <c:pt idx="526">
                  <c:v>1062746</c:v>
                </c:pt>
                <c:pt idx="527">
                  <c:v>1043104</c:v>
                </c:pt>
                <c:pt idx="528">
                  <c:v>1020123</c:v>
                </c:pt>
                <c:pt idx="529">
                  <c:v>995400</c:v>
                </c:pt>
                <c:pt idx="530">
                  <c:v>968343</c:v>
                </c:pt>
                <c:pt idx="531">
                  <c:v>940540</c:v>
                </c:pt>
                <c:pt idx="532">
                  <c:v>911778</c:v>
                </c:pt>
                <c:pt idx="533">
                  <c:v>882753</c:v>
                </c:pt>
                <c:pt idx="534">
                  <c:v>853711</c:v>
                </c:pt>
                <c:pt idx="535">
                  <c:v>825366</c:v>
                </c:pt>
                <c:pt idx="536">
                  <c:v>798157</c:v>
                </c:pt>
                <c:pt idx="537">
                  <c:v>772709</c:v>
                </c:pt>
                <c:pt idx="538">
                  <c:v>748882</c:v>
                </c:pt>
                <c:pt idx="539">
                  <c:v>727317</c:v>
                </c:pt>
                <c:pt idx="540">
                  <c:v>708755</c:v>
                </c:pt>
                <c:pt idx="541">
                  <c:v>693023</c:v>
                </c:pt>
                <c:pt idx="542">
                  <c:v>680259</c:v>
                </c:pt>
                <c:pt idx="543">
                  <c:v>670917</c:v>
                </c:pt>
                <c:pt idx="544">
                  <c:v>664746</c:v>
                </c:pt>
                <c:pt idx="545">
                  <c:v>662177</c:v>
                </c:pt>
                <c:pt idx="546">
                  <c:v>663520</c:v>
                </c:pt>
                <c:pt idx="547">
                  <c:v>667832</c:v>
                </c:pt>
                <c:pt idx="548">
                  <c:v>675777</c:v>
                </c:pt>
                <c:pt idx="549">
                  <c:v>686646</c:v>
                </c:pt>
                <c:pt idx="550">
                  <c:v>701033</c:v>
                </c:pt>
                <c:pt idx="551">
                  <c:v>718437</c:v>
                </c:pt>
                <c:pt idx="552">
                  <c:v>738317</c:v>
                </c:pt>
                <c:pt idx="553">
                  <c:v>760470</c:v>
                </c:pt>
                <c:pt idx="554">
                  <c:v>785415</c:v>
                </c:pt>
                <c:pt idx="555">
                  <c:v>811623</c:v>
                </c:pt>
                <c:pt idx="556">
                  <c:v>839536</c:v>
                </c:pt>
                <c:pt idx="557">
                  <c:v>868380</c:v>
                </c:pt>
                <c:pt idx="558">
                  <c:v>898123</c:v>
                </c:pt>
                <c:pt idx="559">
                  <c:v>926664</c:v>
                </c:pt>
                <c:pt idx="560">
                  <c:v>954837</c:v>
                </c:pt>
                <c:pt idx="561">
                  <c:v>981585</c:v>
                </c:pt>
                <c:pt idx="562">
                  <c:v>1007296</c:v>
                </c:pt>
                <c:pt idx="563">
                  <c:v>1030888</c:v>
                </c:pt>
                <c:pt idx="564">
                  <c:v>1052525</c:v>
                </c:pt>
                <c:pt idx="565">
                  <c:v>1071155</c:v>
                </c:pt>
                <c:pt idx="566">
                  <c:v>1086999</c:v>
                </c:pt>
                <c:pt idx="567">
                  <c:v>1099691</c:v>
                </c:pt>
                <c:pt idx="568">
                  <c:v>1109101</c:v>
                </c:pt>
                <c:pt idx="569">
                  <c:v>1115383</c:v>
                </c:pt>
                <c:pt idx="570">
                  <c:v>1117735</c:v>
                </c:pt>
                <c:pt idx="571">
                  <c:v>1117038</c:v>
                </c:pt>
                <c:pt idx="572">
                  <c:v>1113089</c:v>
                </c:pt>
                <c:pt idx="573">
                  <c:v>1105563</c:v>
                </c:pt>
                <c:pt idx="574">
                  <c:v>1094984</c:v>
                </c:pt>
                <c:pt idx="575">
                  <c:v>1080763</c:v>
                </c:pt>
                <c:pt idx="576">
                  <c:v>1063635</c:v>
                </c:pt>
                <c:pt idx="577">
                  <c:v>1042927</c:v>
                </c:pt>
                <c:pt idx="578">
                  <c:v>1020701</c:v>
                </c:pt>
                <c:pt idx="579">
                  <c:v>995805</c:v>
                </c:pt>
                <c:pt idx="580">
                  <c:v>969368</c:v>
                </c:pt>
                <c:pt idx="581">
                  <c:v>941426</c:v>
                </c:pt>
                <c:pt idx="582">
                  <c:v>912522</c:v>
                </c:pt>
                <c:pt idx="583">
                  <c:v>883437</c:v>
                </c:pt>
                <c:pt idx="584">
                  <c:v>854729</c:v>
                </c:pt>
                <c:pt idx="585">
                  <c:v>826203</c:v>
                </c:pt>
                <c:pt idx="586">
                  <c:v>798820</c:v>
                </c:pt>
                <c:pt idx="587">
                  <c:v>772887</c:v>
                </c:pt>
                <c:pt idx="588">
                  <c:v>749296</c:v>
                </c:pt>
                <c:pt idx="589">
                  <c:v>728054</c:v>
                </c:pt>
                <c:pt idx="590">
                  <c:v>709000</c:v>
                </c:pt>
                <c:pt idx="591">
                  <c:v>693033</c:v>
                </c:pt>
                <c:pt idx="592">
                  <c:v>679817</c:v>
                </c:pt>
                <c:pt idx="593">
                  <c:v>670478</c:v>
                </c:pt>
                <c:pt idx="594">
                  <c:v>664695</c:v>
                </c:pt>
                <c:pt idx="595">
                  <c:v>661895</c:v>
                </c:pt>
                <c:pt idx="596">
                  <c:v>661945</c:v>
                </c:pt>
                <c:pt idx="597">
                  <c:v>666014</c:v>
                </c:pt>
                <c:pt idx="598">
                  <c:v>674223</c:v>
                </c:pt>
                <c:pt idx="599">
                  <c:v>684924</c:v>
                </c:pt>
                <c:pt idx="600">
                  <c:v>699190</c:v>
                </c:pt>
                <c:pt idx="601">
                  <c:v>716110</c:v>
                </c:pt>
                <c:pt idx="602">
                  <c:v>735959</c:v>
                </c:pt>
                <c:pt idx="603">
                  <c:v>758261</c:v>
                </c:pt>
                <c:pt idx="604">
                  <c:v>782715</c:v>
                </c:pt>
                <c:pt idx="605">
                  <c:v>808892</c:v>
                </c:pt>
                <c:pt idx="606">
                  <c:v>836581</c:v>
                </c:pt>
                <c:pt idx="607">
                  <c:v>865675</c:v>
                </c:pt>
                <c:pt idx="608">
                  <c:v>895149</c:v>
                </c:pt>
                <c:pt idx="609">
                  <c:v>924253</c:v>
                </c:pt>
                <c:pt idx="610">
                  <c:v>951457</c:v>
                </c:pt>
                <c:pt idx="611">
                  <c:v>978625</c:v>
                </c:pt>
                <c:pt idx="612">
                  <c:v>1004604</c:v>
                </c:pt>
                <c:pt idx="613">
                  <c:v>1028297</c:v>
                </c:pt>
                <c:pt idx="614">
                  <c:v>1050164</c:v>
                </c:pt>
                <c:pt idx="615">
                  <c:v>1068778</c:v>
                </c:pt>
                <c:pt idx="616">
                  <c:v>1084635</c:v>
                </c:pt>
                <c:pt idx="617">
                  <c:v>1097221</c:v>
                </c:pt>
                <c:pt idx="618">
                  <c:v>1107261</c:v>
                </c:pt>
                <c:pt idx="619">
                  <c:v>1113362</c:v>
                </c:pt>
                <c:pt idx="620">
                  <c:v>1116610</c:v>
                </c:pt>
                <c:pt idx="621">
                  <c:v>1115409</c:v>
                </c:pt>
                <c:pt idx="622">
                  <c:v>1111608</c:v>
                </c:pt>
                <c:pt idx="623">
                  <c:v>1104115</c:v>
                </c:pt>
                <c:pt idx="624">
                  <c:v>1093015</c:v>
                </c:pt>
                <c:pt idx="625">
                  <c:v>1078892</c:v>
                </c:pt>
                <c:pt idx="626">
                  <c:v>1061754</c:v>
                </c:pt>
                <c:pt idx="627">
                  <c:v>1041957</c:v>
                </c:pt>
                <c:pt idx="628">
                  <c:v>1020109</c:v>
                </c:pt>
                <c:pt idx="629">
                  <c:v>995291</c:v>
                </c:pt>
                <c:pt idx="630">
                  <c:v>968984</c:v>
                </c:pt>
                <c:pt idx="631">
                  <c:v>941168</c:v>
                </c:pt>
                <c:pt idx="632">
                  <c:v>912024</c:v>
                </c:pt>
                <c:pt idx="633">
                  <c:v>883336</c:v>
                </c:pt>
                <c:pt idx="634">
                  <c:v>854142</c:v>
                </c:pt>
                <c:pt idx="635">
                  <c:v>826347</c:v>
                </c:pt>
                <c:pt idx="636">
                  <c:v>799196</c:v>
                </c:pt>
                <c:pt idx="637">
                  <c:v>773055</c:v>
                </c:pt>
                <c:pt idx="638">
                  <c:v>749123</c:v>
                </c:pt>
                <c:pt idx="639">
                  <c:v>728141</c:v>
                </c:pt>
                <c:pt idx="640">
                  <c:v>708804</c:v>
                </c:pt>
                <c:pt idx="641">
                  <c:v>693059</c:v>
                </c:pt>
                <c:pt idx="642">
                  <c:v>679747</c:v>
                </c:pt>
                <c:pt idx="643">
                  <c:v>670192</c:v>
                </c:pt>
                <c:pt idx="644">
                  <c:v>663693</c:v>
                </c:pt>
                <c:pt idx="645">
                  <c:v>661087</c:v>
                </c:pt>
                <c:pt idx="646">
                  <c:v>661146</c:v>
                </c:pt>
                <c:pt idx="647">
                  <c:v>665008</c:v>
                </c:pt>
                <c:pt idx="648">
                  <c:v>672237</c:v>
                </c:pt>
                <c:pt idx="649">
                  <c:v>682813</c:v>
                </c:pt>
                <c:pt idx="650">
                  <c:v>696645</c:v>
                </c:pt>
                <c:pt idx="651">
                  <c:v>714010</c:v>
                </c:pt>
                <c:pt idx="652">
                  <c:v>733873</c:v>
                </c:pt>
                <c:pt idx="653">
                  <c:v>756253</c:v>
                </c:pt>
                <c:pt idx="654">
                  <c:v>780652</c:v>
                </c:pt>
                <c:pt idx="655">
                  <c:v>806346</c:v>
                </c:pt>
                <c:pt idx="656">
                  <c:v>834437</c:v>
                </c:pt>
                <c:pt idx="657">
                  <c:v>863401</c:v>
                </c:pt>
                <c:pt idx="658">
                  <c:v>892545</c:v>
                </c:pt>
                <c:pt idx="659">
                  <c:v>921123</c:v>
                </c:pt>
                <c:pt idx="660">
                  <c:v>949661</c:v>
                </c:pt>
                <c:pt idx="661">
                  <c:v>977184</c:v>
                </c:pt>
                <c:pt idx="662">
                  <c:v>1002803</c:v>
                </c:pt>
                <c:pt idx="663">
                  <c:v>1026321</c:v>
                </c:pt>
                <c:pt idx="664">
                  <c:v>1048523</c:v>
                </c:pt>
                <c:pt idx="665">
                  <c:v>1067500</c:v>
                </c:pt>
                <c:pt idx="666">
                  <c:v>1083404</c:v>
                </c:pt>
                <c:pt idx="667">
                  <c:v>1096374</c:v>
                </c:pt>
                <c:pt idx="668">
                  <c:v>1105877</c:v>
                </c:pt>
                <c:pt idx="669">
                  <c:v>1112659</c:v>
                </c:pt>
                <c:pt idx="670">
                  <c:v>1115540</c:v>
                </c:pt>
                <c:pt idx="671">
                  <c:v>1114689</c:v>
                </c:pt>
                <c:pt idx="672">
                  <c:v>1111147</c:v>
                </c:pt>
                <c:pt idx="673">
                  <c:v>1104018</c:v>
                </c:pt>
                <c:pt idx="674">
                  <c:v>1093209</c:v>
                </c:pt>
                <c:pt idx="675">
                  <c:v>1079165</c:v>
                </c:pt>
                <c:pt idx="676">
                  <c:v>1062310</c:v>
                </c:pt>
                <c:pt idx="677">
                  <c:v>1042666</c:v>
                </c:pt>
                <c:pt idx="678">
                  <c:v>1020108</c:v>
                </c:pt>
                <c:pt idx="679">
                  <c:v>995395</c:v>
                </c:pt>
                <c:pt idx="680">
                  <c:v>969093</c:v>
                </c:pt>
                <c:pt idx="681">
                  <c:v>941755</c:v>
                </c:pt>
                <c:pt idx="682">
                  <c:v>913243</c:v>
                </c:pt>
                <c:pt idx="683">
                  <c:v>883442</c:v>
                </c:pt>
                <c:pt idx="684">
                  <c:v>854142</c:v>
                </c:pt>
                <c:pt idx="685">
                  <c:v>826282</c:v>
                </c:pt>
                <c:pt idx="686">
                  <c:v>799238</c:v>
                </c:pt>
                <c:pt idx="687">
                  <c:v>773654</c:v>
                </c:pt>
                <c:pt idx="688">
                  <c:v>749358</c:v>
                </c:pt>
                <c:pt idx="689">
                  <c:v>727588</c:v>
                </c:pt>
                <c:pt idx="690">
                  <c:v>707758</c:v>
                </c:pt>
                <c:pt idx="691">
                  <c:v>691716</c:v>
                </c:pt>
                <c:pt idx="692">
                  <c:v>678760</c:v>
                </c:pt>
                <c:pt idx="693">
                  <c:v>668680</c:v>
                </c:pt>
                <c:pt idx="694">
                  <c:v>662424</c:v>
                </c:pt>
                <c:pt idx="695">
                  <c:v>659055</c:v>
                </c:pt>
                <c:pt idx="696">
                  <c:v>659610</c:v>
                </c:pt>
                <c:pt idx="697">
                  <c:v>664020</c:v>
                </c:pt>
                <c:pt idx="698">
                  <c:v>670508</c:v>
                </c:pt>
                <c:pt idx="699">
                  <c:v>680858</c:v>
                </c:pt>
                <c:pt idx="700">
                  <c:v>694782</c:v>
                </c:pt>
                <c:pt idx="701">
                  <c:v>712133</c:v>
                </c:pt>
                <c:pt idx="702">
                  <c:v>731645</c:v>
                </c:pt>
                <c:pt idx="703">
                  <c:v>753940</c:v>
                </c:pt>
                <c:pt idx="704">
                  <c:v>777974</c:v>
                </c:pt>
                <c:pt idx="705">
                  <c:v>804290</c:v>
                </c:pt>
                <c:pt idx="706">
                  <c:v>832121</c:v>
                </c:pt>
                <c:pt idx="707">
                  <c:v>860454</c:v>
                </c:pt>
                <c:pt idx="708">
                  <c:v>890133</c:v>
                </c:pt>
                <c:pt idx="709">
                  <c:v>919497</c:v>
                </c:pt>
                <c:pt idx="710">
                  <c:v>947942</c:v>
                </c:pt>
                <c:pt idx="711">
                  <c:v>974867</c:v>
                </c:pt>
                <c:pt idx="712">
                  <c:v>1000563</c:v>
                </c:pt>
                <c:pt idx="713">
                  <c:v>1024122</c:v>
                </c:pt>
                <c:pt idx="714">
                  <c:v>1046369</c:v>
                </c:pt>
                <c:pt idx="715">
                  <c:v>1065046</c:v>
                </c:pt>
                <c:pt idx="716">
                  <c:v>1081635</c:v>
                </c:pt>
                <c:pt idx="717">
                  <c:v>1094559</c:v>
                </c:pt>
                <c:pt idx="718">
                  <c:v>1104624</c:v>
                </c:pt>
                <c:pt idx="719">
                  <c:v>1111373</c:v>
                </c:pt>
                <c:pt idx="720">
                  <c:v>1114649</c:v>
                </c:pt>
                <c:pt idx="721">
                  <c:v>1114210</c:v>
                </c:pt>
                <c:pt idx="722">
                  <c:v>1110825</c:v>
                </c:pt>
                <c:pt idx="723">
                  <c:v>1103685</c:v>
                </c:pt>
                <c:pt idx="724">
                  <c:v>1092918</c:v>
                </c:pt>
                <c:pt idx="725">
                  <c:v>1079084</c:v>
                </c:pt>
                <c:pt idx="726">
                  <c:v>1062663</c:v>
                </c:pt>
                <c:pt idx="727">
                  <c:v>1043085</c:v>
                </c:pt>
                <c:pt idx="728">
                  <c:v>1020640</c:v>
                </c:pt>
                <c:pt idx="729">
                  <c:v>996782</c:v>
                </c:pt>
                <c:pt idx="730">
                  <c:v>970083</c:v>
                </c:pt>
                <c:pt idx="731">
                  <c:v>942344</c:v>
                </c:pt>
                <c:pt idx="732">
                  <c:v>913697</c:v>
                </c:pt>
                <c:pt idx="733">
                  <c:v>884351</c:v>
                </c:pt>
                <c:pt idx="734">
                  <c:v>855212</c:v>
                </c:pt>
                <c:pt idx="735">
                  <c:v>826951</c:v>
                </c:pt>
                <c:pt idx="736">
                  <c:v>799177</c:v>
                </c:pt>
                <c:pt idx="737">
                  <c:v>773547</c:v>
                </c:pt>
                <c:pt idx="738">
                  <c:v>749349</c:v>
                </c:pt>
                <c:pt idx="739">
                  <c:v>727304</c:v>
                </c:pt>
                <c:pt idx="740">
                  <c:v>707637</c:v>
                </c:pt>
                <c:pt idx="741">
                  <c:v>691704</c:v>
                </c:pt>
                <c:pt idx="742">
                  <c:v>677884</c:v>
                </c:pt>
                <c:pt idx="743">
                  <c:v>668025</c:v>
                </c:pt>
                <c:pt idx="744">
                  <c:v>661630</c:v>
                </c:pt>
                <c:pt idx="745">
                  <c:v>658478</c:v>
                </c:pt>
                <c:pt idx="746">
                  <c:v>657679</c:v>
                </c:pt>
                <c:pt idx="747">
                  <c:v>661688</c:v>
                </c:pt>
                <c:pt idx="748">
                  <c:v>668920</c:v>
                </c:pt>
                <c:pt idx="749">
                  <c:v>679256</c:v>
                </c:pt>
                <c:pt idx="750">
                  <c:v>693061</c:v>
                </c:pt>
                <c:pt idx="751">
                  <c:v>709450</c:v>
                </c:pt>
                <c:pt idx="752">
                  <c:v>729250</c:v>
                </c:pt>
                <c:pt idx="753">
                  <c:v>751717</c:v>
                </c:pt>
                <c:pt idx="754">
                  <c:v>775266</c:v>
                </c:pt>
                <c:pt idx="755">
                  <c:v>801787</c:v>
                </c:pt>
                <c:pt idx="756">
                  <c:v>829309</c:v>
                </c:pt>
                <c:pt idx="757">
                  <c:v>858329</c:v>
                </c:pt>
                <c:pt idx="758">
                  <c:v>887858</c:v>
                </c:pt>
                <c:pt idx="759">
                  <c:v>916609</c:v>
                </c:pt>
                <c:pt idx="760">
                  <c:v>945280</c:v>
                </c:pt>
                <c:pt idx="761">
                  <c:v>972472</c:v>
                </c:pt>
                <c:pt idx="762">
                  <c:v>998414</c:v>
                </c:pt>
                <c:pt idx="763">
                  <c:v>1022336</c:v>
                </c:pt>
                <c:pt idx="764">
                  <c:v>1044064</c:v>
                </c:pt>
                <c:pt idx="765">
                  <c:v>1063859</c:v>
                </c:pt>
                <c:pt idx="766">
                  <c:v>1079973</c:v>
                </c:pt>
                <c:pt idx="767">
                  <c:v>1093328</c:v>
                </c:pt>
                <c:pt idx="768">
                  <c:v>1103743</c:v>
                </c:pt>
                <c:pt idx="769">
                  <c:v>1110586</c:v>
                </c:pt>
                <c:pt idx="770">
                  <c:v>1113497</c:v>
                </c:pt>
                <c:pt idx="771">
                  <c:v>1113197</c:v>
                </c:pt>
                <c:pt idx="772">
                  <c:v>1110150</c:v>
                </c:pt>
                <c:pt idx="773">
                  <c:v>1103012</c:v>
                </c:pt>
                <c:pt idx="774">
                  <c:v>1092103</c:v>
                </c:pt>
                <c:pt idx="775">
                  <c:v>1078505</c:v>
                </c:pt>
                <c:pt idx="776">
                  <c:v>1062022</c:v>
                </c:pt>
                <c:pt idx="777">
                  <c:v>1042615</c:v>
                </c:pt>
                <c:pt idx="778">
                  <c:v>1020228</c:v>
                </c:pt>
                <c:pt idx="779">
                  <c:v>995864</c:v>
                </c:pt>
                <c:pt idx="780">
                  <c:v>970509</c:v>
                </c:pt>
                <c:pt idx="781">
                  <c:v>941999</c:v>
                </c:pt>
                <c:pt idx="782">
                  <c:v>913411</c:v>
                </c:pt>
                <c:pt idx="783">
                  <c:v>884589</c:v>
                </c:pt>
                <c:pt idx="784">
                  <c:v>855653</c:v>
                </c:pt>
                <c:pt idx="785">
                  <c:v>826612</c:v>
                </c:pt>
                <c:pt idx="786">
                  <c:v>799562</c:v>
                </c:pt>
                <c:pt idx="787">
                  <c:v>773315</c:v>
                </c:pt>
                <c:pt idx="788">
                  <c:v>748885</c:v>
                </c:pt>
                <c:pt idx="789">
                  <c:v>726838</c:v>
                </c:pt>
                <c:pt idx="790">
                  <c:v>707223</c:v>
                </c:pt>
                <c:pt idx="791">
                  <c:v>690849</c:v>
                </c:pt>
                <c:pt idx="792">
                  <c:v>677652</c:v>
                </c:pt>
                <c:pt idx="793">
                  <c:v>667099</c:v>
                </c:pt>
                <c:pt idx="794">
                  <c:v>660181</c:v>
                </c:pt>
                <c:pt idx="795">
                  <c:v>656394</c:v>
                </c:pt>
                <c:pt idx="796">
                  <c:v>656542</c:v>
                </c:pt>
                <c:pt idx="797">
                  <c:v>660018</c:v>
                </c:pt>
                <c:pt idx="798">
                  <c:v>666757</c:v>
                </c:pt>
                <c:pt idx="799">
                  <c:v>677241</c:v>
                </c:pt>
                <c:pt idx="800">
                  <c:v>690968</c:v>
                </c:pt>
                <c:pt idx="801">
                  <c:v>706818</c:v>
                </c:pt>
                <c:pt idx="802">
                  <c:v>726745</c:v>
                </c:pt>
                <c:pt idx="803">
                  <c:v>748125</c:v>
                </c:pt>
                <c:pt idx="804">
                  <c:v>772774</c:v>
                </c:pt>
                <c:pt idx="805">
                  <c:v>798975</c:v>
                </c:pt>
                <c:pt idx="806">
                  <c:v>826840</c:v>
                </c:pt>
                <c:pt idx="807">
                  <c:v>855197</c:v>
                </c:pt>
                <c:pt idx="808">
                  <c:v>884753</c:v>
                </c:pt>
                <c:pt idx="809">
                  <c:v>913693</c:v>
                </c:pt>
                <c:pt idx="810">
                  <c:v>942298</c:v>
                </c:pt>
                <c:pt idx="811">
                  <c:v>969484</c:v>
                </c:pt>
                <c:pt idx="812">
                  <c:v>996093</c:v>
                </c:pt>
                <c:pt idx="813">
                  <c:v>1019755</c:v>
                </c:pt>
                <c:pt idx="814">
                  <c:v>1041820</c:v>
                </c:pt>
                <c:pt idx="815">
                  <c:v>1060985</c:v>
                </c:pt>
                <c:pt idx="816">
                  <c:v>1077658</c:v>
                </c:pt>
                <c:pt idx="817">
                  <c:v>1091225</c:v>
                </c:pt>
                <c:pt idx="818">
                  <c:v>1101681</c:v>
                </c:pt>
                <c:pt idx="819">
                  <c:v>1108223</c:v>
                </c:pt>
                <c:pt idx="820">
                  <c:v>1111539</c:v>
                </c:pt>
                <c:pt idx="821">
                  <c:v>1112261</c:v>
                </c:pt>
                <c:pt idx="822">
                  <c:v>1108456</c:v>
                </c:pt>
                <c:pt idx="823">
                  <c:v>1101233</c:v>
                </c:pt>
                <c:pt idx="824">
                  <c:v>1090709</c:v>
                </c:pt>
                <c:pt idx="825">
                  <c:v>1077533</c:v>
                </c:pt>
                <c:pt idx="826">
                  <c:v>1060695</c:v>
                </c:pt>
                <c:pt idx="827">
                  <c:v>1041989</c:v>
                </c:pt>
                <c:pt idx="828">
                  <c:v>1019747</c:v>
                </c:pt>
                <c:pt idx="829">
                  <c:v>994922</c:v>
                </c:pt>
                <c:pt idx="830">
                  <c:v>969008</c:v>
                </c:pt>
                <c:pt idx="831">
                  <c:v>941477</c:v>
                </c:pt>
                <c:pt idx="832">
                  <c:v>912904</c:v>
                </c:pt>
                <c:pt idx="833">
                  <c:v>884125</c:v>
                </c:pt>
                <c:pt idx="834">
                  <c:v>854861</c:v>
                </c:pt>
                <c:pt idx="835">
                  <c:v>826653</c:v>
                </c:pt>
                <c:pt idx="836">
                  <c:v>798641</c:v>
                </c:pt>
                <c:pt idx="837">
                  <c:v>772567</c:v>
                </c:pt>
                <c:pt idx="838">
                  <c:v>748237</c:v>
                </c:pt>
                <c:pt idx="839">
                  <c:v>726460</c:v>
                </c:pt>
                <c:pt idx="840">
                  <c:v>706613</c:v>
                </c:pt>
                <c:pt idx="841">
                  <c:v>689904</c:v>
                </c:pt>
                <c:pt idx="842">
                  <c:v>676724</c:v>
                </c:pt>
                <c:pt idx="843">
                  <c:v>666482</c:v>
                </c:pt>
                <c:pt idx="844">
                  <c:v>659673</c:v>
                </c:pt>
                <c:pt idx="845">
                  <c:v>655574</c:v>
                </c:pt>
                <c:pt idx="846">
                  <c:v>655799</c:v>
                </c:pt>
                <c:pt idx="847">
                  <c:v>659033</c:v>
                </c:pt>
                <c:pt idx="848">
                  <c:v>665456</c:v>
                </c:pt>
                <c:pt idx="849">
                  <c:v>675293</c:v>
                </c:pt>
                <c:pt idx="850">
                  <c:v>689052</c:v>
                </c:pt>
                <c:pt idx="851">
                  <c:v>705335</c:v>
                </c:pt>
                <c:pt idx="852">
                  <c:v>724691</c:v>
                </c:pt>
                <c:pt idx="853">
                  <c:v>746213</c:v>
                </c:pt>
                <c:pt idx="854">
                  <c:v>770554</c:v>
                </c:pt>
                <c:pt idx="855">
                  <c:v>796267</c:v>
                </c:pt>
                <c:pt idx="856">
                  <c:v>824029</c:v>
                </c:pt>
                <c:pt idx="857">
                  <c:v>853006</c:v>
                </c:pt>
                <c:pt idx="858">
                  <c:v>881890</c:v>
                </c:pt>
                <c:pt idx="859">
                  <c:v>911085</c:v>
                </c:pt>
                <c:pt idx="860">
                  <c:v>939567</c:v>
                </c:pt>
                <c:pt idx="861">
                  <c:v>967011</c:v>
                </c:pt>
                <c:pt idx="862">
                  <c:v>992653</c:v>
                </c:pt>
                <c:pt idx="863">
                  <c:v>1017256</c:v>
                </c:pt>
                <c:pt idx="864">
                  <c:v>1039159</c:v>
                </c:pt>
                <c:pt idx="865">
                  <c:v>1058672</c:v>
                </c:pt>
                <c:pt idx="866">
                  <c:v>1075303</c:v>
                </c:pt>
                <c:pt idx="867">
                  <c:v>1089135</c:v>
                </c:pt>
                <c:pt idx="868">
                  <c:v>1099252</c:v>
                </c:pt>
                <c:pt idx="869">
                  <c:v>1106875</c:v>
                </c:pt>
                <c:pt idx="870">
                  <c:v>1110447</c:v>
                </c:pt>
                <c:pt idx="871">
                  <c:v>1110834</c:v>
                </c:pt>
                <c:pt idx="872">
                  <c:v>1107039</c:v>
                </c:pt>
                <c:pt idx="873">
                  <c:v>1100175</c:v>
                </c:pt>
                <c:pt idx="874">
                  <c:v>1090492</c:v>
                </c:pt>
                <c:pt idx="875">
                  <c:v>1077282</c:v>
                </c:pt>
                <c:pt idx="876">
                  <c:v>1060846</c:v>
                </c:pt>
                <c:pt idx="877">
                  <c:v>1041373</c:v>
                </c:pt>
                <c:pt idx="878">
                  <c:v>1019455</c:v>
                </c:pt>
                <c:pt idx="879">
                  <c:v>995271</c:v>
                </c:pt>
                <c:pt idx="880">
                  <c:v>969289</c:v>
                </c:pt>
                <c:pt idx="881">
                  <c:v>941673</c:v>
                </c:pt>
                <c:pt idx="882">
                  <c:v>913149</c:v>
                </c:pt>
                <c:pt idx="883">
                  <c:v>884079</c:v>
                </c:pt>
                <c:pt idx="884">
                  <c:v>855322</c:v>
                </c:pt>
                <c:pt idx="885">
                  <c:v>827035</c:v>
                </c:pt>
                <c:pt idx="886">
                  <c:v>798363</c:v>
                </c:pt>
                <c:pt idx="887">
                  <c:v>772250</c:v>
                </c:pt>
                <c:pt idx="888">
                  <c:v>748289</c:v>
                </c:pt>
                <c:pt idx="889">
                  <c:v>725717</c:v>
                </c:pt>
                <c:pt idx="890">
                  <c:v>706107</c:v>
                </c:pt>
                <c:pt idx="891">
                  <c:v>689372</c:v>
                </c:pt>
                <c:pt idx="892">
                  <c:v>675188</c:v>
                </c:pt>
                <c:pt idx="893">
                  <c:v>664966</c:v>
                </c:pt>
                <c:pt idx="894">
                  <c:v>657715</c:v>
                </c:pt>
                <c:pt idx="895">
                  <c:v>653851</c:v>
                </c:pt>
                <c:pt idx="896">
                  <c:v>653176</c:v>
                </c:pt>
                <c:pt idx="897">
                  <c:v>656893</c:v>
                </c:pt>
                <c:pt idx="898">
                  <c:v>663176</c:v>
                </c:pt>
                <c:pt idx="899">
                  <c:v>673307</c:v>
                </c:pt>
                <c:pt idx="900">
                  <c:v>685890</c:v>
                </c:pt>
                <c:pt idx="901">
                  <c:v>702538</c:v>
                </c:pt>
                <c:pt idx="902">
                  <c:v>722021</c:v>
                </c:pt>
                <c:pt idx="903">
                  <c:v>744244</c:v>
                </c:pt>
                <c:pt idx="904">
                  <c:v>767359</c:v>
                </c:pt>
                <c:pt idx="905">
                  <c:v>793508</c:v>
                </c:pt>
                <c:pt idx="906">
                  <c:v>821066</c:v>
                </c:pt>
                <c:pt idx="907">
                  <c:v>849632</c:v>
                </c:pt>
                <c:pt idx="908">
                  <c:v>878836</c:v>
                </c:pt>
                <c:pt idx="909">
                  <c:v>908255</c:v>
                </c:pt>
                <c:pt idx="910">
                  <c:v>936832</c:v>
                </c:pt>
                <c:pt idx="911">
                  <c:v>964262</c:v>
                </c:pt>
                <c:pt idx="912">
                  <c:v>990184</c:v>
                </c:pt>
                <c:pt idx="913">
                  <c:v>1014489</c:v>
                </c:pt>
                <c:pt idx="914">
                  <c:v>1036427</c:v>
                </c:pt>
                <c:pt idx="915">
                  <c:v>1055756</c:v>
                </c:pt>
                <c:pt idx="916">
                  <c:v>1072764</c:v>
                </c:pt>
                <c:pt idx="917">
                  <c:v>1086400</c:v>
                </c:pt>
                <c:pt idx="918">
                  <c:v>1096792</c:v>
                </c:pt>
                <c:pt idx="919">
                  <c:v>1104445</c:v>
                </c:pt>
                <c:pt idx="920">
                  <c:v>1108358</c:v>
                </c:pt>
                <c:pt idx="921">
                  <c:v>1108755</c:v>
                </c:pt>
                <c:pt idx="922">
                  <c:v>1105362</c:v>
                </c:pt>
                <c:pt idx="923">
                  <c:v>1099070</c:v>
                </c:pt>
                <c:pt idx="924">
                  <c:v>1089052</c:v>
                </c:pt>
                <c:pt idx="925">
                  <c:v>1075800</c:v>
                </c:pt>
                <c:pt idx="926">
                  <c:v>1059244</c:v>
                </c:pt>
                <c:pt idx="927">
                  <c:v>1040656</c:v>
                </c:pt>
                <c:pt idx="928">
                  <c:v>1018485</c:v>
                </c:pt>
                <c:pt idx="929">
                  <c:v>994457</c:v>
                </c:pt>
                <c:pt idx="930">
                  <c:v>968569</c:v>
                </c:pt>
                <c:pt idx="931">
                  <c:v>941185</c:v>
                </c:pt>
                <c:pt idx="932">
                  <c:v>912706</c:v>
                </c:pt>
                <c:pt idx="933">
                  <c:v>883440</c:v>
                </c:pt>
                <c:pt idx="934">
                  <c:v>854668</c:v>
                </c:pt>
                <c:pt idx="935">
                  <c:v>825945</c:v>
                </c:pt>
                <c:pt idx="936">
                  <c:v>798352</c:v>
                </c:pt>
                <c:pt idx="937">
                  <c:v>772317</c:v>
                </c:pt>
                <c:pt idx="938">
                  <c:v>747750</c:v>
                </c:pt>
                <c:pt idx="939">
                  <c:v>724985</c:v>
                </c:pt>
                <c:pt idx="940">
                  <c:v>705366</c:v>
                </c:pt>
                <c:pt idx="941">
                  <c:v>688527</c:v>
                </c:pt>
                <c:pt idx="942">
                  <c:v>674546</c:v>
                </c:pt>
                <c:pt idx="943">
                  <c:v>663408</c:v>
                </c:pt>
                <c:pt idx="944">
                  <c:v>656424</c:v>
                </c:pt>
                <c:pt idx="945">
                  <c:v>652943</c:v>
                </c:pt>
                <c:pt idx="946">
                  <c:v>652039</c:v>
                </c:pt>
                <c:pt idx="947">
                  <c:v>655202</c:v>
                </c:pt>
                <c:pt idx="948">
                  <c:v>661434</c:v>
                </c:pt>
                <c:pt idx="949">
                  <c:v>671374</c:v>
                </c:pt>
                <c:pt idx="950">
                  <c:v>684135</c:v>
                </c:pt>
                <c:pt idx="951">
                  <c:v>700009</c:v>
                </c:pt>
                <c:pt idx="952">
                  <c:v>719074</c:v>
                </c:pt>
                <c:pt idx="953">
                  <c:v>740724</c:v>
                </c:pt>
                <c:pt idx="954">
                  <c:v>764623</c:v>
                </c:pt>
                <c:pt idx="955">
                  <c:v>791123</c:v>
                </c:pt>
                <c:pt idx="956">
                  <c:v>818124</c:v>
                </c:pt>
                <c:pt idx="957">
                  <c:v>846651</c:v>
                </c:pt>
                <c:pt idx="958">
                  <c:v>875615</c:v>
                </c:pt>
                <c:pt idx="959">
                  <c:v>905222</c:v>
                </c:pt>
                <c:pt idx="960">
                  <c:v>933886</c:v>
                </c:pt>
                <c:pt idx="961">
                  <c:v>961456</c:v>
                </c:pt>
                <c:pt idx="962">
                  <c:v>987304</c:v>
                </c:pt>
                <c:pt idx="963">
                  <c:v>1011987</c:v>
                </c:pt>
                <c:pt idx="964">
                  <c:v>1033943</c:v>
                </c:pt>
                <c:pt idx="965">
                  <c:v>1053605</c:v>
                </c:pt>
                <c:pt idx="966">
                  <c:v>1070145</c:v>
                </c:pt>
                <c:pt idx="967">
                  <c:v>1084174</c:v>
                </c:pt>
                <c:pt idx="968">
                  <c:v>1094818</c:v>
                </c:pt>
                <c:pt idx="969">
                  <c:v>1102379</c:v>
                </c:pt>
                <c:pt idx="970">
                  <c:v>1106544</c:v>
                </c:pt>
                <c:pt idx="971">
                  <c:v>1107094</c:v>
                </c:pt>
                <c:pt idx="972">
                  <c:v>1104108</c:v>
                </c:pt>
                <c:pt idx="973">
                  <c:v>1097993</c:v>
                </c:pt>
                <c:pt idx="974">
                  <c:v>1088140</c:v>
                </c:pt>
                <c:pt idx="975">
                  <c:v>1075316</c:v>
                </c:pt>
                <c:pt idx="976">
                  <c:v>1059051</c:v>
                </c:pt>
                <c:pt idx="977">
                  <c:v>1040235</c:v>
                </c:pt>
                <c:pt idx="978">
                  <c:v>1018484</c:v>
                </c:pt>
                <c:pt idx="979">
                  <c:v>994429</c:v>
                </c:pt>
                <c:pt idx="980">
                  <c:v>968748</c:v>
                </c:pt>
                <c:pt idx="981">
                  <c:v>941221</c:v>
                </c:pt>
                <c:pt idx="982">
                  <c:v>912771</c:v>
                </c:pt>
                <c:pt idx="983">
                  <c:v>883960</c:v>
                </c:pt>
                <c:pt idx="984">
                  <c:v>854596</c:v>
                </c:pt>
                <c:pt idx="985">
                  <c:v>826040</c:v>
                </c:pt>
                <c:pt idx="986">
                  <c:v>798369</c:v>
                </c:pt>
                <c:pt idx="987">
                  <c:v>771261</c:v>
                </c:pt>
                <c:pt idx="988">
                  <c:v>746459</c:v>
                </c:pt>
                <c:pt idx="989">
                  <c:v>724130</c:v>
                </c:pt>
                <c:pt idx="990">
                  <c:v>703917</c:v>
                </c:pt>
                <c:pt idx="991">
                  <c:v>686827</c:v>
                </c:pt>
                <c:pt idx="992">
                  <c:v>672990</c:v>
                </c:pt>
                <c:pt idx="993">
                  <c:v>662446</c:v>
                </c:pt>
                <c:pt idx="994">
                  <c:v>654864</c:v>
                </c:pt>
                <c:pt idx="995">
                  <c:v>650582</c:v>
                </c:pt>
                <c:pt idx="996">
                  <c:v>650147</c:v>
                </c:pt>
                <c:pt idx="997">
                  <c:v>652811</c:v>
                </c:pt>
                <c:pt idx="998">
                  <c:v>659109</c:v>
                </c:pt>
                <c:pt idx="999">
                  <c:v>668579</c:v>
                </c:pt>
                <c:pt idx="1000">
                  <c:v>681490</c:v>
                </c:pt>
                <c:pt idx="1001">
                  <c:v>697614</c:v>
                </c:pt>
                <c:pt idx="1002">
                  <c:v>716242</c:v>
                </c:pt>
                <c:pt idx="1003">
                  <c:v>737815</c:v>
                </c:pt>
                <c:pt idx="1004">
                  <c:v>761906</c:v>
                </c:pt>
                <c:pt idx="1005">
                  <c:v>787779</c:v>
                </c:pt>
                <c:pt idx="1006">
                  <c:v>814862</c:v>
                </c:pt>
                <c:pt idx="1007">
                  <c:v>843496</c:v>
                </c:pt>
                <c:pt idx="1008">
                  <c:v>872704</c:v>
                </c:pt>
                <c:pt idx="1009">
                  <c:v>901487</c:v>
                </c:pt>
                <c:pt idx="1010">
                  <c:v>930215</c:v>
                </c:pt>
                <c:pt idx="1011">
                  <c:v>957923</c:v>
                </c:pt>
                <c:pt idx="1012">
                  <c:v>984191</c:v>
                </c:pt>
                <c:pt idx="1013">
                  <c:v>1008204</c:v>
                </c:pt>
                <c:pt idx="1014">
                  <c:v>1030082</c:v>
                </c:pt>
                <c:pt idx="1015">
                  <c:v>1049858</c:v>
                </c:pt>
                <c:pt idx="1016">
                  <c:v>1066923</c:v>
                </c:pt>
                <c:pt idx="1017">
                  <c:v>1081164</c:v>
                </c:pt>
                <c:pt idx="1018">
                  <c:v>1091967</c:v>
                </c:pt>
                <c:pt idx="1019">
                  <c:v>1099945</c:v>
                </c:pt>
                <c:pt idx="1020">
                  <c:v>1103591</c:v>
                </c:pt>
                <c:pt idx="1021">
                  <c:v>1104640</c:v>
                </c:pt>
                <c:pt idx="1022">
                  <c:v>1101635</c:v>
                </c:pt>
                <c:pt idx="1023">
                  <c:v>1095061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8-4335-87A9-779C1665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6796415"/>
        <c:axId val="766796895"/>
      </c:lineChart>
      <c:catAx>
        <c:axId val="7667964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895"/>
        <c:crosses val="autoZero"/>
        <c:auto val="1"/>
        <c:lblAlgn val="ctr"/>
        <c:lblOffset val="100"/>
        <c:noMultiLvlLbl val="0"/>
      </c:catAx>
      <c:valAx>
        <c:axId val="76679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679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Mittelwertfrei</a:t>
            </a:r>
            <a:endParaRPr lang="de-C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Tabelle1!$B$5:$SS$5</c:f>
              <c:numCache>
                <c:formatCode>General</c:formatCode>
                <c:ptCount val="512"/>
                <c:pt idx="0">
                  <c:v>-164797.701171875</c:v>
                </c:pt>
                <c:pt idx="1">
                  <c:v>-146147.701171875</c:v>
                </c:pt>
                <c:pt idx="2">
                  <c:v>-125018.701171875</c:v>
                </c:pt>
                <c:pt idx="3">
                  <c:v>-101443.701171875</c:v>
                </c:pt>
                <c:pt idx="4">
                  <c:v>-75938.701171875</c:v>
                </c:pt>
                <c:pt idx="5">
                  <c:v>-48783.701171875</c:v>
                </c:pt>
                <c:pt idx="6">
                  <c:v>-20401.701171875</c:v>
                </c:pt>
                <c:pt idx="7">
                  <c:v>8225.298828125</c:v>
                </c:pt>
                <c:pt idx="8">
                  <c:v>37683.298828125</c:v>
                </c:pt>
                <c:pt idx="9">
                  <c:v>66121.298828125</c:v>
                </c:pt>
                <c:pt idx="10">
                  <c:v>93257.298828125</c:v>
                </c:pt>
                <c:pt idx="11">
                  <c:v>118666.298828125</c:v>
                </c:pt>
                <c:pt idx="12">
                  <c:v>143235.298828125</c:v>
                </c:pt>
                <c:pt idx="13">
                  <c:v>166106.298828125</c:v>
                </c:pt>
                <c:pt idx="14">
                  <c:v>186332.298828125</c:v>
                </c:pt>
                <c:pt idx="15">
                  <c:v>202948.298828125</c:v>
                </c:pt>
                <c:pt idx="16">
                  <c:v>217725.298828125</c:v>
                </c:pt>
                <c:pt idx="17">
                  <c:v>228631.298828125</c:v>
                </c:pt>
                <c:pt idx="18">
                  <c:v>236209.298828125</c:v>
                </c:pt>
                <c:pt idx="19">
                  <c:v>240875.298828125</c:v>
                </c:pt>
                <c:pt idx="20">
                  <c:v>241690.298828125</c:v>
                </c:pt>
                <c:pt idx="21">
                  <c:v>239183.298828125</c:v>
                </c:pt>
                <c:pt idx="22">
                  <c:v>232998.298828125</c:v>
                </c:pt>
                <c:pt idx="23">
                  <c:v>223315.298828125</c:v>
                </c:pt>
                <c:pt idx="24">
                  <c:v>210799.298828125</c:v>
                </c:pt>
                <c:pt idx="25">
                  <c:v>195038.298828125</c:v>
                </c:pt>
                <c:pt idx="26">
                  <c:v>176400.298828125</c:v>
                </c:pt>
                <c:pt idx="27">
                  <c:v>155299.298828125</c:v>
                </c:pt>
                <c:pt idx="28">
                  <c:v>131777.298828125</c:v>
                </c:pt>
                <c:pt idx="29">
                  <c:v>106402.298828125</c:v>
                </c:pt>
                <c:pt idx="30">
                  <c:v>78902.298828125</c:v>
                </c:pt>
                <c:pt idx="31">
                  <c:v>50516.298828125</c:v>
                </c:pt>
                <c:pt idx="32">
                  <c:v>21778.298828125</c:v>
                </c:pt>
                <c:pt idx="33">
                  <c:v>-7707.701171875</c:v>
                </c:pt>
                <c:pt idx="34">
                  <c:v>-35980.701171875</c:v>
                </c:pt>
                <c:pt idx="35">
                  <c:v>-64111.701171875</c:v>
                </c:pt>
                <c:pt idx="36">
                  <c:v>-90628.701171875</c:v>
                </c:pt>
                <c:pt idx="37">
                  <c:v>-115113.701171875</c:v>
                </c:pt>
                <c:pt idx="38">
                  <c:v>-137681.701171875</c:v>
                </c:pt>
                <c:pt idx="39">
                  <c:v>-157854.701171875</c:v>
                </c:pt>
                <c:pt idx="40">
                  <c:v>-175545.701171875</c:v>
                </c:pt>
                <c:pt idx="41">
                  <c:v>-190104.701171875</c:v>
                </c:pt>
                <c:pt idx="42">
                  <c:v>-201177.701171875</c:v>
                </c:pt>
                <c:pt idx="43">
                  <c:v>-209035.701171875</c:v>
                </c:pt>
                <c:pt idx="44">
                  <c:v>-213163.701171875</c:v>
                </c:pt>
                <c:pt idx="45">
                  <c:v>-214721.701171875</c:v>
                </c:pt>
                <c:pt idx="46">
                  <c:v>-212149.701171875</c:v>
                </c:pt>
                <c:pt idx="47">
                  <c:v>-206052.701171875</c:v>
                </c:pt>
                <c:pt idx="48">
                  <c:v>-196782.701171875</c:v>
                </c:pt>
                <c:pt idx="49">
                  <c:v>-184596.701171875</c:v>
                </c:pt>
                <c:pt idx="50">
                  <c:v>-169103.701171875</c:v>
                </c:pt>
                <c:pt idx="51">
                  <c:v>-150773.701171875</c:v>
                </c:pt>
                <c:pt idx="52">
                  <c:v>-129529.701171875</c:v>
                </c:pt>
                <c:pt idx="53">
                  <c:v>-106388.701171875</c:v>
                </c:pt>
                <c:pt idx="54">
                  <c:v>-81193.701171875</c:v>
                </c:pt>
                <c:pt idx="55">
                  <c:v>-53627.701171875</c:v>
                </c:pt>
                <c:pt idx="56">
                  <c:v>-25602.701171875</c:v>
                </c:pt>
                <c:pt idx="57">
                  <c:v>3516.298828125</c:v>
                </c:pt>
                <c:pt idx="58">
                  <c:v>32499.298828125</c:v>
                </c:pt>
                <c:pt idx="59">
                  <c:v>60976.298828125</c:v>
                </c:pt>
                <c:pt idx="60">
                  <c:v>88143.298828125</c:v>
                </c:pt>
                <c:pt idx="61">
                  <c:v>114690.298828125</c:v>
                </c:pt>
                <c:pt idx="62">
                  <c:v>139229.298828125</c:v>
                </c:pt>
                <c:pt idx="63">
                  <c:v>161873.298828125</c:v>
                </c:pt>
                <c:pt idx="64">
                  <c:v>181833.298828125</c:v>
                </c:pt>
                <c:pt idx="65">
                  <c:v>198883.298828125</c:v>
                </c:pt>
                <c:pt idx="66">
                  <c:v>213309.298828125</c:v>
                </c:pt>
                <c:pt idx="67">
                  <c:v>224186.298828125</c:v>
                </c:pt>
                <c:pt idx="68">
                  <c:v>232336.298828125</c:v>
                </c:pt>
                <c:pt idx="69">
                  <c:v>236904.298828125</c:v>
                </c:pt>
                <c:pt idx="70">
                  <c:v>238170.298828125</c:v>
                </c:pt>
                <c:pt idx="71">
                  <c:v>235451.298828125</c:v>
                </c:pt>
                <c:pt idx="72">
                  <c:v>229660.298828125</c:v>
                </c:pt>
                <c:pt idx="73">
                  <c:v>220281.298828125</c:v>
                </c:pt>
                <c:pt idx="74">
                  <c:v>207965.298828125</c:v>
                </c:pt>
                <c:pt idx="75">
                  <c:v>192257.298828125</c:v>
                </c:pt>
                <c:pt idx="76">
                  <c:v>174053.298828125</c:v>
                </c:pt>
                <c:pt idx="77">
                  <c:v>152660.298828125</c:v>
                </c:pt>
                <c:pt idx="78">
                  <c:v>129654.298828125</c:v>
                </c:pt>
                <c:pt idx="79">
                  <c:v>103605.298828125</c:v>
                </c:pt>
                <c:pt idx="80">
                  <c:v>77106.298828125</c:v>
                </c:pt>
                <c:pt idx="81">
                  <c:v>48064.298828125</c:v>
                </c:pt>
                <c:pt idx="82">
                  <c:v>19285.298828125</c:v>
                </c:pt>
                <c:pt idx="83">
                  <c:v>-9655.701171875</c:v>
                </c:pt>
                <c:pt idx="84">
                  <c:v>-37715.701171875</c:v>
                </c:pt>
                <c:pt idx="85">
                  <c:v>-65540.701171875</c:v>
                </c:pt>
                <c:pt idx="86">
                  <c:v>-92227.701171875</c:v>
                </c:pt>
                <c:pt idx="87">
                  <c:v>-117164.701171875</c:v>
                </c:pt>
                <c:pt idx="88">
                  <c:v>-139691.701171875</c:v>
                </c:pt>
                <c:pt idx="89">
                  <c:v>-160547.701171875</c:v>
                </c:pt>
                <c:pt idx="90">
                  <c:v>-177349.701171875</c:v>
                </c:pt>
                <c:pt idx="91">
                  <c:v>-191706.701171875</c:v>
                </c:pt>
                <c:pt idx="92">
                  <c:v>-203270.701171875</c:v>
                </c:pt>
                <c:pt idx="93">
                  <c:v>-211702.701171875</c:v>
                </c:pt>
                <c:pt idx="94">
                  <c:v>-216347.701171875</c:v>
                </c:pt>
                <c:pt idx="95">
                  <c:v>-217973.701171875</c:v>
                </c:pt>
                <c:pt idx="96">
                  <c:v>-215625.701171875</c:v>
                </c:pt>
                <c:pt idx="97">
                  <c:v>-209687.701171875</c:v>
                </c:pt>
                <c:pt idx="98">
                  <c:v>-200446.701171875</c:v>
                </c:pt>
                <c:pt idx="99">
                  <c:v>-187988.701171875</c:v>
                </c:pt>
                <c:pt idx="100">
                  <c:v>-173008.701171875</c:v>
                </c:pt>
                <c:pt idx="101">
                  <c:v>-154448.701171875</c:v>
                </c:pt>
                <c:pt idx="102">
                  <c:v>-133491.701171875</c:v>
                </c:pt>
                <c:pt idx="103">
                  <c:v>-110313.701171875</c:v>
                </c:pt>
                <c:pt idx="104">
                  <c:v>-84865.701171875</c:v>
                </c:pt>
                <c:pt idx="105">
                  <c:v>-57695.701171875</c:v>
                </c:pt>
                <c:pt idx="106">
                  <c:v>-29721.701171875</c:v>
                </c:pt>
                <c:pt idx="107">
                  <c:v>-962.701171875</c:v>
                </c:pt>
                <c:pt idx="108">
                  <c:v>28690.298828125</c:v>
                </c:pt>
                <c:pt idx="109">
                  <c:v>56897.298828125</c:v>
                </c:pt>
                <c:pt idx="110">
                  <c:v>84897.298828125</c:v>
                </c:pt>
                <c:pt idx="111">
                  <c:v>111159.298828125</c:v>
                </c:pt>
                <c:pt idx="112">
                  <c:v>135847.298828125</c:v>
                </c:pt>
                <c:pt idx="113">
                  <c:v>158469.298828125</c:v>
                </c:pt>
                <c:pt idx="114">
                  <c:v>178978.298828125</c:v>
                </c:pt>
                <c:pt idx="115">
                  <c:v>196262.298828125</c:v>
                </c:pt>
                <c:pt idx="116">
                  <c:v>211137.298828125</c:v>
                </c:pt>
                <c:pt idx="117">
                  <c:v>222185.298828125</c:v>
                </c:pt>
                <c:pt idx="118">
                  <c:v>230525.298828125</c:v>
                </c:pt>
                <c:pt idx="119">
                  <c:v>235012.298828125</c:v>
                </c:pt>
                <c:pt idx="120">
                  <c:v>236345.298828125</c:v>
                </c:pt>
                <c:pt idx="121">
                  <c:v>233963.298828125</c:v>
                </c:pt>
                <c:pt idx="122">
                  <c:v>228360.298828125</c:v>
                </c:pt>
                <c:pt idx="123">
                  <c:v>219186.298828125</c:v>
                </c:pt>
                <c:pt idx="124">
                  <c:v>206400.298828125</c:v>
                </c:pt>
                <c:pt idx="125">
                  <c:v>191400.298828125</c:v>
                </c:pt>
                <c:pt idx="126">
                  <c:v>173112.298828125</c:v>
                </c:pt>
                <c:pt idx="127">
                  <c:v>151577.298828125</c:v>
                </c:pt>
                <c:pt idx="128">
                  <c:v>127839.298828125</c:v>
                </c:pt>
                <c:pt idx="129">
                  <c:v>102513.298828125</c:v>
                </c:pt>
                <c:pt idx="130">
                  <c:v>75779.298828125</c:v>
                </c:pt>
                <c:pt idx="131">
                  <c:v>47785.298828125</c:v>
                </c:pt>
                <c:pt idx="132">
                  <c:v>19074.298828125</c:v>
                </c:pt>
                <c:pt idx="133">
                  <c:v>-10145.701171875</c:v>
                </c:pt>
                <c:pt idx="134">
                  <c:v>-38912.701171875</c:v>
                </c:pt>
                <c:pt idx="135">
                  <c:v>-66993.701171875</c:v>
                </c:pt>
                <c:pt idx="136">
                  <c:v>-93611.701171875</c:v>
                </c:pt>
                <c:pt idx="137">
                  <c:v>-118472.701171875</c:v>
                </c:pt>
                <c:pt idx="138">
                  <c:v>-141280.701171875</c:v>
                </c:pt>
                <c:pt idx="139">
                  <c:v>-161252.701171875</c:v>
                </c:pt>
                <c:pt idx="140">
                  <c:v>-179073.701171875</c:v>
                </c:pt>
                <c:pt idx="141">
                  <c:v>-194054.701171875</c:v>
                </c:pt>
                <c:pt idx="142">
                  <c:v>-205255.701171875</c:v>
                </c:pt>
                <c:pt idx="143">
                  <c:v>-213563.701171875</c:v>
                </c:pt>
                <c:pt idx="144">
                  <c:v>-218513.701171875</c:v>
                </c:pt>
                <c:pt idx="145">
                  <c:v>-219299.701171875</c:v>
                </c:pt>
                <c:pt idx="146">
                  <c:v>-217256.701171875</c:v>
                </c:pt>
                <c:pt idx="147">
                  <c:v>-211670.701171875</c:v>
                </c:pt>
                <c:pt idx="148">
                  <c:v>-202278.701171875</c:v>
                </c:pt>
                <c:pt idx="149">
                  <c:v>-190192.701171875</c:v>
                </c:pt>
                <c:pt idx="150">
                  <c:v>-175179.701171875</c:v>
                </c:pt>
                <c:pt idx="151">
                  <c:v>-156603.701171875</c:v>
                </c:pt>
                <c:pt idx="152">
                  <c:v>-135981.701171875</c:v>
                </c:pt>
                <c:pt idx="153">
                  <c:v>-112574.701171875</c:v>
                </c:pt>
                <c:pt idx="154">
                  <c:v>-87078.701171875</c:v>
                </c:pt>
                <c:pt idx="155">
                  <c:v>-59370.701171875</c:v>
                </c:pt>
                <c:pt idx="156">
                  <c:v>-31718.701171875</c:v>
                </c:pt>
                <c:pt idx="157">
                  <c:v>-3120.701171875</c:v>
                </c:pt>
                <c:pt idx="158">
                  <c:v>25610.298828125</c:v>
                </c:pt>
                <c:pt idx="159">
                  <c:v>54458.298828125</c:v>
                </c:pt>
                <c:pt idx="160">
                  <c:v>82193.298828125</c:v>
                </c:pt>
                <c:pt idx="161">
                  <c:v>108672.298828125</c:v>
                </c:pt>
                <c:pt idx="162">
                  <c:v>133071.298828125</c:v>
                </c:pt>
                <c:pt idx="163">
                  <c:v>155877.298828125</c:v>
                </c:pt>
                <c:pt idx="164">
                  <c:v>176452.298828125</c:v>
                </c:pt>
                <c:pt idx="165">
                  <c:v>193896.298828125</c:v>
                </c:pt>
                <c:pt idx="166">
                  <c:v>208796.298828125</c:v>
                </c:pt>
                <c:pt idx="167">
                  <c:v>220602.298828125</c:v>
                </c:pt>
                <c:pt idx="168">
                  <c:v>228818.298828125</c:v>
                </c:pt>
                <c:pt idx="169">
                  <c:v>233142.298828125</c:v>
                </c:pt>
                <c:pt idx="170">
                  <c:v>234385.298828125</c:v>
                </c:pt>
                <c:pt idx="171">
                  <c:v>232244.298828125</c:v>
                </c:pt>
                <c:pt idx="172">
                  <c:v>226663.298828125</c:v>
                </c:pt>
                <c:pt idx="173">
                  <c:v>218228.298828125</c:v>
                </c:pt>
                <c:pt idx="174">
                  <c:v>205843.298828125</c:v>
                </c:pt>
                <c:pt idx="175">
                  <c:v>190258.298828125</c:v>
                </c:pt>
                <c:pt idx="176">
                  <c:v>172415.298828125</c:v>
                </c:pt>
                <c:pt idx="177">
                  <c:v>151858.298828125</c:v>
                </c:pt>
                <c:pt idx="178">
                  <c:v>128017.298828125</c:v>
                </c:pt>
                <c:pt idx="179">
                  <c:v>102669.298828125</c:v>
                </c:pt>
                <c:pt idx="180">
                  <c:v>75501.298828125</c:v>
                </c:pt>
                <c:pt idx="181">
                  <c:v>47075.298828125</c:v>
                </c:pt>
                <c:pt idx="182">
                  <c:v>18534.298828125</c:v>
                </c:pt>
                <c:pt idx="183">
                  <c:v>-10515.701171875</c:v>
                </c:pt>
                <c:pt idx="184">
                  <c:v>-38962.701171875</c:v>
                </c:pt>
                <c:pt idx="185">
                  <c:v>-66659.701171875</c:v>
                </c:pt>
                <c:pt idx="186">
                  <c:v>-93774.701171875</c:v>
                </c:pt>
                <c:pt idx="187">
                  <c:v>-118463.701171875</c:v>
                </c:pt>
                <c:pt idx="188">
                  <c:v>-141547.701171875</c:v>
                </c:pt>
                <c:pt idx="189">
                  <c:v>-161947.701171875</c:v>
                </c:pt>
                <c:pt idx="190">
                  <c:v>-180391.701171875</c:v>
                </c:pt>
                <c:pt idx="191">
                  <c:v>-194865.701171875</c:v>
                </c:pt>
                <c:pt idx="192">
                  <c:v>-207092.701171875</c:v>
                </c:pt>
                <c:pt idx="193">
                  <c:v>-215298.701171875</c:v>
                </c:pt>
                <c:pt idx="194">
                  <c:v>-220517.701171875</c:v>
                </c:pt>
                <c:pt idx="195">
                  <c:v>-221577.701171875</c:v>
                </c:pt>
                <c:pt idx="196">
                  <c:v>-219887.701171875</c:v>
                </c:pt>
                <c:pt idx="197">
                  <c:v>-214500.701171875</c:v>
                </c:pt>
                <c:pt idx="198">
                  <c:v>-205555.701171875</c:v>
                </c:pt>
                <c:pt idx="199">
                  <c:v>-193732.701171875</c:v>
                </c:pt>
                <c:pt idx="200">
                  <c:v>-178418.701171875</c:v>
                </c:pt>
                <c:pt idx="201">
                  <c:v>-160721.701171875</c:v>
                </c:pt>
                <c:pt idx="202">
                  <c:v>-139940.701171875</c:v>
                </c:pt>
                <c:pt idx="203">
                  <c:v>-116347.701171875</c:v>
                </c:pt>
                <c:pt idx="204">
                  <c:v>-91871.701171875</c:v>
                </c:pt>
                <c:pt idx="205">
                  <c:v>-64480.701171875</c:v>
                </c:pt>
                <c:pt idx="206">
                  <c:v>-36134.701171875</c:v>
                </c:pt>
                <c:pt idx="207">
                  <c:v>-7486.701171875</c:v>
                </c:pt>
                <c:pt idx="208">
                  <c:v>22254.298828125</c:v>
                </c:pt>
                <c:pt idx="209">
                  <c:v>50768.298828125</c:v>
                </c:pt>
                <c:pt idx="210">
                  <c:v>78425.298828125</c:v>
                </c:pt>
                <c:pt idx="211">
                  <c:v>105590.298828125</c:v>
                </c:pt>
                <c:pt idx="212">
                  <c:v>130505.298828125</c:v>
                </c:pt>
                <c:pt idx="213">
                  <c:v>153337.298828125</c:v>
                </c:pt>
                <c:pt idx="214">
                  <c:v>173300.298828125</c:v>
                </c:pt>
                <c:pt idx="215">
                  <c:v>191122.298828125</c:v>
                </c:pt>
                <c:pt idx="216">
                  <c:v>205999.298828125</c:v>
                </c:pt>
                <c:pt idx="217">
                  <c:v>217509.298828125</c:v>
                </c:pt>
                <c:pt idx="218">
                  <c:v>226020.298828125</c:v>
                </c:pt>
                <c:pt idx="219">
                  <c:v>231269.298828125</c:v>
                </c:pt>
                <c:pt idx="220">
                  <c:v>232670.298828125</c:v>
                </c:pt>
                <c:pt idx="221">
                  <c:v>230984.298828125</c:v>
                </c:pt>
                <c:pt idx="222">
                  <c:v>225489.298828125</c:v>
                </c:pt>
                <c:pt idx="223">
                  <c:v>217149.298828125</c:v>
                </c:pt>
                <c:pt idx="224">
                  <c:v>204695.298828125</c:v>
                </c:pt>
                <c:pt idx="225">
                  <c:v>189847.298828125</c:v>
                </c:pt>
                <c:pt idx="226">
                  <c:v>171503.298828125</c:v>
                </c:pt>
                <c:pt idx="227">
                  <c:v>150982.298828125</c:v>
                </c:pt>
                <c:pt idx="228">
                  <c:v>127969.298828125</c:v>
                </c:pt>
                <c:pt idx="229">
                  <c:v>102757.298828125</c:v>
                </c:pt>
                <c:pt idx="230">
                  <c:v>75863.298828125</c:v>
                </c:pt>
                <c:pt idx="231">
                  <c:v>47786.298828125</c:v>
                </c:pt>
                <c:pt idx="232">
                  <c:v>18591.298828125</c:v>
                </c:pt>
                <c:pt idx="233">
                  <c:v>-10295.701171875</c:v>
                </c:pt>
                <c:pt idx="234">
                  <c:v>-39003.701171875</c:v>
                </c:pt>
                <c:pt idx="235">
                  <c:v>-66739.701171875</c:v>
                </c:pt>
                <c:pt idx="236">
                  <c:v>-93880.701171875</c:v>
                </c:pt>
                <c:pt idx="237">
                  <c:v>-118705.701171875</c:v>
                </c:pt>
                <c:pt idx="238">
                  <c:v>-141954.701171875</c:v>
                </c:pt>
                <c:pt idx="239">
                  <c:v>-162436.701171875</c:v>
                </c:pt>
                <c:pt idx="240">
                  <c:v>-180293.701171875</c:v>
                </c:pt>
                <c:pt idx="241">
                  <c:v>-195331.701171875</c:v>
                </c:pt>
                <c:pt idx="242">
                  <c:v>-207605.701171875</c:v>
                </c:pt>
                <c:pt idx="243">
                  <c:v>-216019.701171875</c:v>
                </c:pt>
                <c:pt idx="244">
                  <c:v>-221125.701171875</c:v>
                </c:pt>
                <c:pt idx="245">
                  <c:v>-222460.701171875</c:v>
                </c:pt>
                <c:pt idx="246">
                  <c:v>-221249.701171875</c:v>
                </c:pt>
                <c:pt idx="247">
                  <c:v>-215714.701171875</c:v>
                </c:pt>
                <c:pt idx="248">
                  <c:v>-206746.701171875</c:v>
                </c:pt>
                <c:pt idx="249">
                  <c:v>-195332.701171875</c:v>
                </c:pt>
                <c:pt idx="250">
                  <c:v>-180544.701171875</c:v>
                </c:pt>
                <c:pt idx="251">
                  <c:v>-162404.701171875</c:v>
                </c:pt>
                <c:pt idx="252">
                  <c:v>-141720.701171875</c:v>
                </c:pt>
                <c:pt idx="253">
                  <c:v>-118585.701171875</c:v>
                </c:pt>
                <c:pt idx="254">
                  <c:v>-93127.701171875</c:v>
                </c:pt>
                <c:pt idx="255">
                  <c:v>-66334.701171875</c:v>
                </c:pt>
                <c:pt idx="256">
                  <c:v>-38208.701171875</c:v>
                </c:pt>
                <c:pt idx="257">
                  <c:v>-8824.701171875</c:v>
                </c:pt>
                <c:pt idx="258">
                  <c:v>19955.298828125</c:v>
                </c:pt>
                <c:pt idx="259">
                  <c:v>48416.298828125</c:v>
                </c:pt>
                <c:pt idx="260">
                  <c:v>76070.298828125</c:v>
                </c:pt>
                <c:pt idx="261">
                  <c:v>102995.298828125</c:v>
                </c:pt>
                <c:pt idx="262">
                  <c:v>127665.298828125</c:v>
                </c:pt>
                <c:pt idx="263">
                  <c:v>151106.298828125</c:v>
                </c:pt>
                <c:pt idx="264">
                  <c:v>171633.298828125</c:v>
                </c:pt>
                <c:pt idx="265">
                  <c:v>189277.298828125</c:v>
                </c:pt>
                <c:pt idx="266">
                  <c:v>203659.298828125</c:v>
                </c:pt>
                <c:pt idx="267">
                  <c:v>215484.298828125</c:v>
                </c:pt>
                <c:pt idx="268">
                  <c:v>224512.298828125</c:v>
                </c:pt>
                <c:pt idx="269">
                  <c:v>229347.298828125</c:v>
                </c:pt>
                <c:pt idx="270">
                  <c:v>231056.298828125</c:v>
                </c:pt>
                <c:pt idx="271">
                  <c:v>229123.298828125</c:v>
                </c:pt>
                <c:pt idx="272">
                  <c:v>224131.298828125</c:v>
                </c:pt>
                <c:pt idx="273">
                  <c:v>215482.298828125</c:v>
                </c:pt>
                <c:pt idx="274">
                  <c:v>203449.298828125</c:v>
                </c:pt>
                <c:pt idx="275">
                  <c:v>188535.298828125</c:v>
                </c:pt>
                <c:pt idx="276">
                  <c:v>171297.298828125</c:v>
                </c:pt>
                <c:pt idx="277">
                  <c:v>150102.298828125</c:v>
                </c:pt>
                <c:pt idx="278">
                  <c:v>126278.298828125</c:v>
                </c:pt>
                <c:pt idx="279">
                  <c:v>101482.298828125</c:v>
                </c:pt>
                <c:pt idx="280">
                  <c:v>75109.298828125</c:v>
                </c:pt>
                <c:pt idx="281">
                  <c:v>46930.298828125</c:v>
                </c:pt>
                <c:pt idx="282">
                  <c:v>18170.298828125</c:v>
                </c:pt>
                <c:pt idx="283">
                  <c:v>-10870.701171875</c:v>
                </c:pt>
                <c:pt idx="284">
                  <c:v>-39717.701171875</c:v>
                </c:pt>
                <c:pt idx="285">
                  <c:v>-67985.701171875</c:v>
                </c:pt>
                <c:pt idx="286">
                  <c:v>-94372.701171875</c:v>
                </c:pt>
                <c:pt idx="287">
                  <c:v>-119804.701171875</c:v>
                </c:pt>
                <c:pt idx="288">
                  <c:v>-143069.701171875</c:v>
                </c:pt>
                <c:pt idx="289">
                  <c:v>-163828.701171875</c:v>
                </c:pt>
                <c:pt idx="290">
                  <c:v>-181772.701171875</c:v>
                </c:pt>
                <c:pt idx="291">
                  <c:v>-196846.701171875</c:v>
                </c:pt>
                <c:pt idx="292">
                  <c:v>-209326.701171875</c:v>
                </c:pt>
                <c:pt idx="293">
                  <c:v>-217832.701171875</c:v>
                </c:pt>
                <c:pt idx="294">
                  <c:v>-223036.701171875</c:v>
                </c:pt>
                <c:pt idx="295">
                  <c:v>-224919.701171875</c:v>
                </c:pt>
                <c:pt idx="296">
                  <c:v>-223468.701171875</c:v>
                </c:pt>
                <c:pt idx="297">
                  <c:v>-217706.701171875</c:v>
                </c:pt>
                <c:pt idx="298">
                  <c:v>-209303.701171875</c:v>
                </c:pt>
                <c:pt idx="299">
                  <c:v>-197474.701171875</c:v>
                </c:pt>
                <c:pt idx="300">
                  <c:v>-182691.701171875</c:v>
                </c:pt>
                <c:pt idx="301">
                  <c:v>-164782.701171875</c:v>
                </c:pt>
                <c:pt idx="302">
                  <c:v>-144535.701171875</c:v>
                </c:pt>
                <c:pt idx="303">
                  <c:v>-121222.701171875</c:v>
                </c:pt>
                <c:pt idx="304">
                  <c:v>-96670.701171875</c:v>
                </c:pt>
                <c:pt idx="305">
                  <c:v>-69643.701171875</c:v>
                </c:pt>
                <c:pt idx="306">
                  <c:v>-41845.701171875</c:v>
                </c:pt>
                <c:pt idx="307">
                  <c:v>-12709.701171875</c:v>
                </c:pt>
                <c:pt idx="308">
                  <c:v>16587.298828125</c:v>
                </c:pt>
                <c:pt idx="309">
                  <c:v>45557.298828125</c:v>
                </c:pt>
                <c:pt idx="310">
                  <c:v>73351.298828125</c:v>
                </c:pt>
                <c:pt idx="311">
                  <c:v>100178.298828125</c:v>
                </c:pt>
                <c:pt idx="312">
                  <c:v>124798.298828125</c:v>
                </c:pt>
                <c:pt idx="313">
                  <c:v>147378.298828125</c:v>
                </c:pt>
                <c:pt idx="314">
                  <c:v>168943.298828125</c:v>
                </c:pt>
                <c:pt idx="315">
                  <c:v>187543.298828125</c:v>
                </c:pt>
                <c:pt idx="316">
                  <c:v>202799.298828125</c:v>
                </c:pt>
                <c:pt idx="317">
                  <c:v>214530.298828125</c:v>
                </c:pt>
                <c:pt idx="318">
                  <c:v>222802.298828125</c:v>
                </c:pt>
                <c:pt idx="319">
                  <c:v>228459.298828125</c:v>
                </c:pt>
                <c:pt idx="320">
                  <c:v>230291.298828125</c:v>
                </c:pt>
                <c:pt idx="321">
                  <c:v>228641.298828125</c:v>
                </c:pt>
                <c:pt idx="322">
                  <c:v>223791.298828125</c:v>
                </c:pt>
                <c:pt idx="323">
                  <c:v>215147.298828125</c:v>
                </c:pt>
                <c:pt idx="324">
                  <c:v>203209.298828125</c:v>
                </c:pt>
                <c:pt idx="325">
                  <c:v>188618.298828125</c:v>
                </c:pt>
                <c:pt idx="326">
                  <c:v>170790.298828125</c:v>
                </c:pt>
                <c:pt idx="327">
                  <c:v>149926.298828125</c:v>
                </c:pt>
                <c:pt idx="328">
                  <c:v>126796.298828125</c:v>
                </c:pt>
                <c:pt idx="329">
                  <c:v>101753.298828125</c:v>
                </c:pt>
                <c:pt idx="330">
                  <c:v>74989.298828125</c:v>
                </c:pt>
                <c:pt idx="331">
                  <c:v>46838.298828125</c:v>
                </c:pt>
                <c:pt idx="332">
                  <c:v>18072.298828125</c:v>
                </c:pt>
                <c:pt idx="333">
                  <c:v>-10841.701171875</c:v>
                </c:pt>
                <c:pt idx="334">
                  <c:v>-39849.701171875</c:v>
                </c:pt>
                <c:pt idx="335">
                  <c:v>-67803.701171875</c:v>
                </c:pt>
                <c:pt idx="336">
                  <c:v>-94811.701171875</c:v>
                </c:pt>
                <c:pt idx="337">
                  <c:v>-119599.701171875</c:v>
                </c:pt>
                <c:pt idx="338">
                  <c:v>-143126.701171875</c:v>
                </c:pt>
                <c:pt idx="339">
                  <c:v>-163832.701171875</c:v>
                </c:pt>
                <c:pt idx="340">
                  <c:v>-181899.701171875</c:v>
                </c:pt>
                <c:pt idx="341">
                  <c:v>-197210.701171875</c:v>
                </c:pt>
                <c:pt idx="342">
                  <c:v>-209251.701171875</c:v>
                </c:pt>
                <c:pt idx="343">
                  <c:v>-218045.701171875</c:v>
                </c:pt>
                <c:pt idx="344">
                  <c:v>-223563.701171875</c:v>
                </c:pt>
                <c:pt idx="345">
                  <c:v>-225529.701171875</c:v>
                </c:pt>
                <c:pt idx="346">
                  <c:v>-224587.701171875</c:v>
                </c:pt>
                <c:pt idx="347">
                  <c:v>-219438.701171875</c:v>
                </c:pt>
                <c:pt idx="348">
                  <c:v>-210837.701171875</c:v>
                </c:pt>
                <c:pt idx="349">
                  <c:v>-199309.701171875</c:v>
                </c:pt>
                <c:pt idx="350">
                  <c:v>-184507.701171875</c:v>
                </c:pt>
                <c:pt idx="351">
                  <c:v>-167219.701171875</c:v>
                </c:pt>
                <c:pt idx="352">
                  <c:v>-146651.701171875</c:v>
                </c:pt>
                <c:pt idx="353">
                  <c:v>-124085.701171875</c:v>
                </c:pt>
                <c:pt idx="354">
                  <c:v>-98629.701171875</c:v>
                </c:pt>
                <c:pt idx="355">
                  <c:v>-72155.701171875</c:v>
                </c:pt>
                <c:pt idx="356">
                  <c:v>-43805.701171875</c:v>
                </c:pt>
                <c:pt idx="357">
                  <c:v>-14819.701171875</c:v>
                </c:pt>
                <c:pt idx="358">
                  <c:v>14707.298828125</c:v>
                </c:pt>
                <c:pt idx="359">
                  <c:v>42916.298828125</c:v>
                </c:pt>
                <c:pt idx="360">
                  <c:v>70773.298828125</c:v>
                </c:pt>
                <c:pt idx="361">
                  <c:v>97537.298828125</c:v>
                </c:pt>
                <c:pt idx="362">
                  <c:v>122684.298828125</c:v>
                </c:pt>
                <c:pt idx="363">
                  <c:v>146226.298828125</c:v>
                </c:pt>
                <c:pt idx="364">
                  <c:v>167353.298828125</c:v>
                </c:pt>
                <c:pt idx="365">
                  <c:v>185024.298828125</c:v>
                </c:pt>
                <c:pt idx="366">
                  <c:v>200533.298828125</c:v>
                </c:pt>
                <c:pt idx="367">
                  <c:v>212434.298828125</c:v>
                </c:pt>
                <c:pt idx="368">
                  <c:v>221748.298828125</c:v>
                </c:pt>
                <c:pt idx="369">
                  <c:v>226704.298828125</c:v>
                </c:pt>
                <c:pt idx="370">
                  <c:v>228894.298828125</c:v>
                </c:pt>
                <c:pt idx="371">
                  <c:v>227324.298828125</c:v>
                </c:pt>
                <c:pt idx="372">
                  <c:v>222983.298828125</c:v>
                </c:pt>
                <c:pt idx="373">
                  <c:v>214763.298828125</c:v>
                </c:pt>
                <c:pt idx="374">
                  <c:v>203298.298828125</c:v>
                </c:pt>
                <c:pt idx="375">
                  <c:v>188473.298828125</c:v>
                </c:pt>
                <c:pt idx="376">
                  <c:v>170778.298828125</c:v>
                </c:pt>
                <c:pt idx="377">
                  <c:v>150517.298828125</c:v>
                </c:pt>
                <c:pt idx="378">
                  <c:v>127547.298828125</c:v>
                </c:pt>
                <c:pt idx="379">
                  <c:v>102243.298828125</c:v>
                </c:pt>
                <c:pt idx="380">
                  <c:v>75592.298828125</c:v>
                </c:pt>
                <c:pt idx="381">
                  <c:v>47845.298828125</c:v>
                </c:pt>
                <c:pt idx="382">
                  <c:v>18978.298828125</c:v>
                </c:pt>
                <c:pt idx="383">
                  <c:v>-9823.701171875</c:v>
                </c:pt>
                <c:pt idx="384">
                  <c:v>-38398.701171875</c:v>
                </c:pt>
                <c:pt idx="385">
                  <c:v>-66883.701171875</c:v>
                </c:pt>
                <c:pt idx="386">
                  <c:v>-94046.701171875</c:v>
                </c:pt>
                <c:pt idx="387">
                  <c:v>-119150.701171875</c:v>
                </c:pt>
                <c:pt idx="388">
                  <c:v>-142945.701171875</c:v>
                </c:pt>
                <c:pt idx="389">
                  <c:v>-163975.701171875</c:v>
                </c:pt>
                <c:pt idx="390">
                  <c:v>-182325.701171875</c:v>
                </c:pt>
                <c:pt idx="391">
                  <c:v>-197486.701171875</c:v>
                </c:pt>
                <c:pt idx="392">
                  <c:v>-209660.701171875</c:v>
                </c:pt>
                <c:pt idx="393">
                  <c:v>-218731.701171875</c:v>
                </c:pt>
                <c:pt idx="394">
                  <c:v>-224132.701171875</c:v>
                </c:pt>
                <c:pt idx="395">
                  <c:v>-226585.701171875</c:v>
                </c:pt>
                <c:pt idx="396">
                  <c:v>-225646.701171875</c:v>
                </c:pt>
                <c:pt idx="397">
                  <c:v>-220088.701171875</c:v>
                </c:pt>
                <c:pt idx="398">
                  <c:v>-212624.701171875</c:v>
                </c:pt>
                <c:pt idx="399">
                  <c:v>-201319.701171875</c:v>
                </c:pt>
                <c:pt idx="400">
                  <c:v>-186461.701171875</c:v>
                </c:pt>
                <c:pt idx="401">
                  <c:v>-168979.701171875</c:v>
                </c:pt>
                <c:pt idx="402">
                  <c:v>-148382.701171875</c:v>
                </c:pt>
                <c:pt idx="403">
                  <c:v>-125810.701171875</c:v>
                </c:pt>
                <c:pt idx="404">
                  <c:v>-100469.701171875</c:v>
                </c:pt>
                <c:pt idx="405">
                  <c:v>-74338.701171875</c:v>
                </c:pt>
                <c:pt idx="406">
                  <c:v>-46037.701171875</c:v>
                </c:pt>
                <c:pt idx="407">
                  <c:v>-16973.701171875</c:v>
                </c:pt>
                <c:pt idx="408">
                  <c:v>12469.298828125</c:v>
                </c:pt>
                <c:pt idx="409">
                  <c:v>40920.298828125</c:v>
                </c:pt>
                <c:pt idx="410">
                  <c:v>68995.298828125</c:v>
                </c:pt>
                <c:pt idx="411">
                  <c:v>95829.298828125</c:v>
                </c:pt>
                <c:pt idx="412">
                  <c:v>121360.298828125</c:v>
                </c:pt>
                <c:pt idx="413">
                  <c:v>144463.298828125</c:v>
                </c:pt>
                <c:pt idx="414">
                  <c:v>165356.298828125</c:v>
                </c:pt>
                <c:pt idx="415">
                  <c:v>183826.298828125</c:v>
                </c:pt>
                <c:pt idx="416">
                  <c:v>198777.298828125</c:v>
                </c:pt>
                <c:pt idx="417">
                  <c:v>211330.298828125</c:v>
                </c:pt>
                <c:pt idx="418">
                  <c:v>219995.298828125</c:v>
                </c:pt>
                <c:pt idx="419">
                  <c:v>225358.298828125</c:v>
                </c:pt>
                <c:pt idx="420">
                  <c:v>227786.298828125</c:v>
                </c:pt>
                <c:pt idx="421">
                  <c:v>226852.298828125</c:v>
                </c:pt>
                <c:pt idx="422">
                  <c:v>221720.298828125</c:v>
                </c:pt>
                <c:pt idx="423">
                  <c:v>213432.298828125</c:v>
                </c:pt>
                <c:pt idx="424">
                  <c:v>202345.298828125</c:v>
                </c:pt>
                <c:pt idx="425">
                  <c:v>187288.298828125</c:v>
                </c:pt>
                <c:pt idx="426">
                  <c:v>169547.298828125</c:v>
                </c:pt>
                <c:pt idx="427">
                  <c:v>149229.298828125</c:v>
                </c:pt>
                <c:pt idx="428">
                  <c:v>126737.298828125</c:v>
                </c:pt>
                <c:pt idx="429">
                  <c:v>101846.298828125</c:v>
                </c:pt>
                <c:pt idx="430">
                  <c:v>75091.298828125</c:v>
                </c:pt>
                <c:pt idx="431">
                  <c:v>47035.298828125</c:v>
                </c:pt>
                <c:pt idx="432">
                  <c:v>18255.298828125</c:v>
                </c:pt>
                <c:pt idx="433">
                  <c:v>-11052.701171875</c:v>
                </c:pt>
                <c:pt idx="434">
                  <c:v>-39818.701171875</c:v>
                </c:pt>
                <c:pt idx="435">
                  <c:v>-67914.701171875</c:v>
                </c:pt>
                <c:pt idx="436">
                  <c:v>-94779.701171875</c:v>
                </c:pt>
                <c:pt idx="437">
                  <c:v>-120622.701171875</c:v>
                </c:pt>
                <c:pt idx="438">
                  <c:v>-143750.701171875</c:v>
                </c:pt>
                <c:pt idx="439">
                  <c:v>-164875.701171875</c:v>
                </c:pt>
                <c:pt idx="440">
                  <c:v>-183325.701171875</c:v>
                </c:pt>
                <c:pt idx="441">
                  <c:v>-198898.701171875</c:v>
                </c:pt>
                <c:pt idx="442">
                  <c:v>-211042.701171875</c:v>
                </c:pt>
                <c:pt idx="443">
                  <c:v>-220523.701171875</c:v>
                </c:pt>
                <c:pt idx="444">
                  <c:v>-226434.701171875</c:v>
                </c:pt>
                <c:pt idx="445">
                  <c:v>-228752.701171875</c:v>
                </c:pt>
                <c:pt idx="446">
                  <c:v>-227365.701171875</c:v>
                </c:pt>
                <c:pt idx="447">
                  <c:v>-222958.701171875</c:v>
                </c:pt>
                <c:pt idx="448">
                  <c:v>-214423.701171875</c:v>
                </c:pt>
                <c:pt idx="449">
                  <c:v>-203397.701171875</c:v>
                </c:pt>
                <c:pt idx="450">
                  <c:v>-188896.701171875</c:v>
                </c:pt>
                <c:pt idx="451">
                  <c:v>-171758.701171875</c:v>
                </c:pt>
                <c:pt idx="452">
                  <c:v>-150892.701171875</c:v>
                </c:pt>
                <c:pt idx="453">
                  <c:v>-128578.701171875</c:v>
                </c:pt>
                <c:pt idx="454">
                  <c:v>-103299.701171875</c:v>
                </c:pt>
                <c:pt idx="455">
                  <c:v>-76621.701171875</c:v>
                </c:pt>
                <c:pt idx="456">
                  <c:v>-48655.701171875</c:v>
                </c:pt>
                <c:pt idx="457">
                  <c:v>-20018.701171875</c:v>
                </c:pt>
                <c:pt idx="458">
                  <c:v>8571.298828125</c:v>
                </c:pt>
                <c:pt idx="459">
                  <c:v>37628.298828125</c:v>
                </c:pt>
                <c:pt idx="460">
                  <c:v>65733.298828125</c:v>
                </c:pt>
                <c:pt idx="461">
                  <c:v>92523.298828125</c:v>
                </c:pt>
                <c:pt idx="462">
                  <c:v>118090.298828125</c:v>
                </c:pt>
                <c:pt idx="463">
                  <c:v>141057.298828125</c:v>
                </c:pt>
                <c:pt idx="464">
                  <c:v>162065.298828125</c:v>
                </c:pt>
                <c:pt idx="465">
                  <c:v>180918.298828125</c:v>
                </c:pt>
                <c:pt idx="466">
                  <c:v>196669.298828125</c:v>
                </c:pt>
                <c:pt idx="467">
                  <c:v>209420.298828125</c:v>
                </c:pt>
                <c:pt idx="468">
                  <c:v>218363.298828125</c:v>
                </c:pt>
                <c:pt idx="469">
                  <c:v>224226.298828125</c:v>
                </c:pt>
                <c:pt idx="470">
                  <c:v>226703.298828125</c:v>
                </c:pt>
                <c:pt idx="471">
                  <c:v>225544.298828125</c:v>
                </c:pt>
                <c:pt idx="472">
                  <c:v>220509.298828125</c:v>
                </c:pt>
                <c:pt idx="473">
                  <c:v>212848.298828125</c:v>
                </c:pt>
                <c:pt idx="474">
                  <c:v>201589.298828125</c:v>
                </c:pt>
                <c:pt idx="475">
                  <c:v>187299.298828125</c:v>
                </c:pt>
                <c:pt idx="476">
                  <c:v>169444.298828125</c:v>
                </c:pt>
                <c:pt idx="477">
                  <c:v>149382.298828125</c:v>
                </c:pt>
                <c:pt idx="478">
                  <c:v>126926.298828125</c:v>
                </c:pt>
                <c:pt idx="479">
                  <c:v>101697.298828125</c:v>
                </c:pt>
                <c:pt idx="480">
                  <c:v>74911.298828125</c:v>
                </c:pt>
                <c:pt idx="481">
                  <c:v>47385.298828125</c:v>
                </c:pt>
                <c:pt idx="482">
                  <c:v>19061.298828125</c:v>
                </c:pt>
                <c:pt idx="483">
                  <c:v>-10388.701171875</c:v>
                </c:pt>
                <c:pt idx="484">
                  <c:v>-39416.701171875</c:v>
                </c:pt>
                <c:pt idx="485">
                  <c:v>-67518.701171875</c:v>
                </c:pt>
                <c:pt idx="486">
                  <c:v>-94763.701171875</c:v>
                </c:pt>
                <c:pt idx="487">
                  <c:v>-120559.701171875</c:v>
                </c:pt>
                <c:pt idx="488">
                  <c:v>-144188.701171875</c:v>
                </c:pt>
                <c:pt idx="489">
                  <c:v>-165224.701171875</c:v>
                </c:pt>
                <c:pt idx="490">
                  <c:v>-183790.701171875</c:v>
                </c:pt>
                <c:pt idx="491">
                  <c:v>-199497.701171875</c:v>
                </c:pt>
                <c:pt idx="492">
                  <c:v>-211753.701171875</c:v>
                </c:pt>
                <c:pt idx="493">
                  <c:v>-221386.701171875</c:v>
                </c:pt>
                <c:pt idx="494">
                  <c:v>-227186.701171875</c:v>
                </c:pt>
                <c:pt idx="495">
                  <c:v>-229752.701171875</c:v>
                </c:pt>
                <c:pt idx="496">
                  <c:v>-228989.701171875</c:v>
                </c:pt>
                <c:pt idx="497">
                  <c:v>-224422.701171875</c:v>
                </c:pt>
                <c:pt idx="498">
                  <c:v>-216951.701171875</c:v>
                </c:pt>
                <c:pt idx="499">
                  <c:v>-205782.701171875</c:v>
                </c:pt>
                <c:pt idx="500">
                  <c:v>-191098.701171875</c:v>
                </c:pt>
                <c:pt idx="501">
                  <c:v>-173729.701171875</c:v>
                </c:pt>
                <c:pt idx="502">
                  <c:v>-153555.701171875</c:v>
                </c:pt>
                <c:pt idx="503">
                  <c:v>-130861.701171875</c:v>
                </c:pt>
                <c:pt idx="504">
                  <c:v>-106324.701171875</c:v>
                </c:pt>
                <c:pt idx="505">
                  <c:v>-79762.701171875</c:v>
                </c:pt>
                <c:pt idx="506">
                  <c:v>-51616.701171875</c:v>
                </c:pt>
                <c:pt idx="507">
                  <c:v>-23183.701171875</c:v>
                </c:pt>
                <c:pt idx="508">
                  <c:v>5993.298828125</c:v>
                </c:pt>
                <c:pt idx="509">
                  <c:v>35024.298828125</c:v>
                </c:pt>
                <c:pt idx="510">
                  <c:v>63429.298828125</c:v>
                </c:pt>
                <c:pt idx="511">
                  <c:v>90567.298828125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13-4663-AB32-8CADBB762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870687"/>
        <c:axId val="1295868287"/>
      </c:lineChart>
      <c:catAx>
        <c:axId val="12958706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68287"/>
        <c:crosses val="autoZero"/>
        <c:auto val="1"/>
        <c:lblAlgn val="ctr"/>
        <c:lblOffset val="100"/>
        <c:noMultiLvlLbl val="0"/>
      </c:catAx>
      <c:valAx>
        <c:axId val="12958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9587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Tabelle1!$A$9</c:f>
              <c:strCache>
                <c:ptCount val="1"/>
                <c:pt idx="0">
                  <c:v>SQRT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Tabelle1!$B$9:$AMK$9</c:f>
              <c:numCache>
                <c:formatCode>General</c:formatCode>
                <c:ptCount val="1024"/>
                <c:pt idx="0">
                  <c:v>161939.8530810407</c:v>
                </c:pt>
                <c:pt idx="1">
                  <c:v>161939.8530810407</c:v>
                </c:pt>
                <c:pt idx="2">
                  <c:v>161939.8530810407</c:v>
                </c:pt>
                <c:pt idx="3">
                  <c:v>161939.8530810407</c:v>
                </c:pt>
                <c:pt idx="4">
                  <c:v>161939.8530810407</c:v>
                </c:pt>
                <c:pt idx="5">
                  <c:v>161939.8530810407</c:v>
                </c:pt>
                <c:pt idx="6">
                  <c:v>161939.8530810407</c:v>
                </c:pt>
                <c:pt idx="7">
                  <c:v>161939.8530810407</c:v>
                </c:pt>
                <c:pt idx="8">
                  <c:v>161939.8530810407</c:v>
                </c:pt>
                <c:pt idx="9">
                  <c:v>161939.8530810407</c:v>
                </c:pt>
                <c:pt idx="10">
                  <c:v>161939.8530810407</c:v>
                </c:pt>
                <c:pt idx="11">
                  <c:v>161939.8530810407</c:v>
                </c:pt>
                <c:pt idx="12">
                  <c:v>161939.8530810407</c:v>
                </c:pt>
                <c:pt idx="13">
                  <c:v>161939.8530810407</c:v>
                </c:pt>
                <c:pt idx="14">
                  <c:v>161939.8530810407</c:v>
                </c:pt>
                <c:pt idx="15">
                  <c:v>161939.8530810407</c:v>
                </c:pt>
                <c:pt idx="16">
                  <c:v>161939.8530810407</c:v>
                </c:pt>
                <c:pt idx="17">
                  <c:v>161939.8530810407</c:v>
                </c:pt>
                <c:pt idx="18">
                  <c:v>161939.8530810407</c:v>
                </c:pt>
                <c:pt idx="19">
                  <c:v>161939.8530810407</c:v>
                </c:pt>
                <c:pt idx="20">
                  <c:v>161939.8530810407</c:v>
                </c:pt>
                <c:pt idx="21">
                  <c:v>161939.8530810407</c:v>
                </c:pt>
                <c:pt idx="22">
                  <c:v>161939.8530810407</c:v>
                </c:pt>
                <c:pt idx="23">
                  <c:v>161939.8530810407</c:v>
                </c:pt>
                <c:pt idx="24">
                  <c:v>161939.8530810407</c:v>
                </c:pt>
                <c:pt idx="25">
                  <c:v>161939.8530810407</c:v>
                </c:pt>
                <c:pt idx="26">
                  <c:v>161939.8530810407</c:v>
                </c:pt>
                <c:pt idx="27">
                  <c:v>161939.8530810407</c:v>
                </c:pt>
                <c:pt idx="28">
                  <c:v>161939.8530810407</c:v>
                </c:pt>
                <c:pt idx="29">
                  <c:v>161939.8530810407</c:v>
                </c:pt>
                <c:pt idx="30">
                  <c:v>161939.8530810407</c:v>
                </c:pt>
                <c:pt idx="31">
                  <c:v>161939.8530810407</c:v>
                </c:pt>
                <c:pt idx="32">
                  <c:v>161939.8530810407</c:v>
                </c:pt>
                <c:pt idx="33">
                  <c:v>161939.8530810407</c:v>
                </c:pt>
                <c:pt idx="34">
                  <c:v>161939.8530810407</c:v>
                </c:pt>
                <c:pt idx="35">
                  <c:v>161939.8530810407</c:v>
                </c:pt>
                <c:pt idx="36">
                  <c:v>161939.8530810407</c:v>
                </c:pt>
                <c:pt idx="37">
                  <c:v>161939.8530810407</c:v>
                </c:pt>
                <c:pt idx="38">
                  <c:v>161939.8530810407</c:v>
                </c:pt>
                <c:pt idx="39">
                  <c:v>161939.8530810407</c:v>
                </c:pt>
                <c:pt idx="40">
                  <c:v>161939.8530810407</c:v>
                </c:pt>
                <c:pt idx="41">
                  <c:v>161939.8530810407</c:v>
                </c:pt>
                <c:pt idx="42">
                  <c:v>161939.8530810407</c:v>
                </c:pt>
                <c:pt idx="43">
                  <c:v>161939.8530810407</c:v>
                </c:pt>
                <c:pt idx="44">
                  <c:v>161939.8530810407</c:v>
                </c:pt>
                <c:pt idx="45">
                  <c:v>161939.8530810407</c:v>
                </c:pt>
                <c:pt idx="46">
                  <c:v>161939.8530810407</c:v>
                </c:pt>
                <c:pt idx="47">
                  <c:v>161939.8530810407</c:v>
                </c:pt>
                <c:pt idx="48">
                  <c:v>161939.8530810407</c:v>
                </c:pt>
                <c:pt idx="49">
                  <c:v>161939.8530810407</c:v>
                </c:pt>
                <c:pt idx="50">
                  <c:v>161939.8530810407</c:v>
                </c:pt>
                <c:pt idx="51">
                  <c:v>161939.8530810407</c:v>
                </c:pt>
                <c:pt idx="52">
                  <c:v>161939.8530810407</c:v>
                </c:pt>
                <c:pt idx="53">
                  <c:v>161939.8530810407</c:v>
                </c:pt>
                <c:pt idx="54">
                  <c:v>161939.8530810407</c:v>
                </c:pt>
                <c:pt idx="55">
                  <c:v>161939.8530810407</c:v>
                </c:pt>
                <c:pt idx="56">
                  <c:v>161939.8530810407</c:v>
                </c:pt>
                <c:pt idx="57">
                  <c:v>161939.8530810407</c:v>
                </c:pt>
                <c:pt idx="58">
                  <c:v>161939.8530810407</c:v>
                </c:pt>
                <c:pt idx="59">
                  <c:v>161939.8530810407</c:v>
                </c:pt>
                <c:pt idx="60">
                  <c:v>161939.8530810407</c:v>
                </c:pt>
                <c:pt idx="61">
                  <c:v>161939.8530810407</c:v>
                </c:pt>
                <c:pt idx="62">
                  <c:v>161939.8530810407</c:v>
                </c:pt>
                <c:pt idx="63">
                  <c:v>161939.8530810407</c:v>
                </c:pt>
                <c:pt idx="64">
                  <c:v>161939.8530810407</c:v>
                </c:pt>
                <c:pt idx="65">
                  <c:v>161939.8530810407</c:v>
                </c:pt>
                <c:pt idx="66">
                  <c:v>161939.8530810407</c:v>
                </c:pt>
                <c:pt idx="67">
                  <c:v>161939.8530810407</c:v>
                </c:pt>
                <c:pt idx="68">
                  <c:v>161939.8530810407</c:v>
                </c:pt>
                <c:pt idx="69">
                  <c:v>161939.8530810407</c:v>
                </c:pt>
                <c:pt idx="70">
                  <c:v>161939.8530810407</c:v>
                </c:pt>
                <c:pt idx="71">
                  <c:v>161939.8530810407</c:v>
                </c:pt>
                <c:pt idx="72">
                  <c:v>161939.8530810407</c:v>
                </c:pt>
                <c:pt idx="73">
                  <c:v>161939.8530810407</c:v>
                </c:pt>
                <c:pt idx="74">
                  <c:v>161939.8530810407</c:v>
                </c:pt>
                <c:pt idx="75">
                  <c:v>161939.8530810407</c:v>
                </c:pt>
                <c:pt idx="76">
                  <c:v>161939.8530810407</c:v>
                </c:pt>
                <c:pt idx="77">
                  <c:v>161939.8530810407</c:v>
                </c:pt>
                <c:pt idx="78">
                  <c:v>161939.8530810407</c:v>
                </c:pt>
                <c:pt idx="79">
                  <c:v>161939.8530810407</c:v>
                </c:pt>
                <c:pt idx="80">
                  <c:v>161939.8530810407</c:v>
                </c:pt>
                <c:pt idx="81">
                  <c:v>161939.8530810407</c:v>
                </c:pt>
                <c:pt idx="82">
                  <c:v>161939.8530810407</c:v>
                </c:pt>
                <c:pt idx="83">
                  <c:v>161939.8530810407</c:v>
                </c:pt>
                <c:pt idx="84">
                  <c:v>161939.8530810407</c:v>
                </c:pt>
                <c:pt idx="85">
                  <c:v>161939.8530810407</c:v>
                </c:pt>
                <c:pt idx="86">
                  <c:v>161939.8530810407</c:v>
                </c:pt>
                <c:pt idx="87">
                  <c:v>161939.8530810407</c:v>
                </c:pt>
                <c:pt idx="88">
                  <c:v>161939.8530810407</c:v>
                </c:pt>
                <c:pt idx="89">
                  <c:v>161939.8530810407</c:v>
                </c:pt>
                <c:pt idx="90">
                  <c:v>161939.8530810407</c:v>
                </c:pt>
                <c:pt idx="91">
                  <c:v>161939.8530810407</c:v>
                </c:pt>
                <c:pt idx="92">
                  <c:v>161939.8530810407</c:v>
                </c:pt>
                <c:pt idx="93">
                  <c:v>161939.8530810407</c:v>
                </c:pt>
                <c:pt idx="94">
                  <c:v>161939.8530810407</c:v>
                </c:pt>
                <c:pt idx="95">
                  <c:v>161939.8530810407</c:v>
                </c:pt>
                <c:pt idx="96">
                  <c:v>161939.8530810407</c:v>
                </c:pt>
                <c:pt idx="97">
                  <c:v>161939.8530810407</c:v>
                </c:pt>
                <c:pt idx="98">
                  <c:v>161939.8530810407</c:v>
                </c:pt>
                <c:pt idx="99">
                  <c:v>161939.8530810407</c:v>
                </c:pt>
                <c:pt idx="100">
                  <c:v>161939.8530810407</c:v>
                </c:pt>
                <c:pt idx="101">
                  <c:v>161939.8530810407</c:v>
                </c:pt>
                <c:pt idx="102">
                  <c:v>161939.8530810407</c:v>
                </c:pt>
                <c:pt idx="103">
                  <c:v>161939.8530810407</c:v>
                </c:pt>
                <c:pt idx="104">
                  <c:v>161939.8530810407</c:v>
                </c:pt>
                <c:pt idx="105">
                  <c:v>161939.8530810407</c:v>
                </c:pt>
                <c:pt idx="106">
                  <c:v>161939.8530810407</c:v>
                </c:pt>
                <c:pt idx="107">
                  <c:v>161939.8530810407</c:v>
                </c:pt>
                <c:pt idx="108">
                  <c:v>161939.8530810407</c:v>
                </c:pt>
                <c:pt idx="109">
                  <c:v>161939.8530810407</c:v>
                </c:pt>
                <c:pt idx="110">
                  <c:v>161939.8530810407</c:v>
                </c:pt>
                <c:pt idx="111">
                  <c:v>161939.8530810407</c:v>
                </c:pt>
                <c:pt idx="112">
                  <c:v>161939.8530810407</c:v>
                </c:pt>
                <c:pt idx="113">
                  <c:v>161939.8530810407</c:v>
                </c:pt>
                <c:pt idx="114">
                  <c:v>161939.8530810407</c:v>
                </c:pt>
                <c:pt idx="115">
                  <c:v>161939.8530810407</c:v>
                </c:pt>
                <c:pt idx="116">
                  <c:v>161939.8530810407</c:v>
                </c:pt>
                <c:pt idx="117">
                  <c:v>161939.8530810407</c:v>
                </c:pt>
                <c:pt idx="118">
                  <c:v>161939.8530810407</c:v>
                </c:pt>
                <c:pt idx="119">
                  <c:v>161939.8530810407</c:v>
                </c:pt>
                <c:pt idx="120">
                  <c:v>161939.8530810407</c:v>
                </c:pt>
                <c:pt idx="121">
                  <c:v>161939.8530810407</c:v>
                </c:pt>
                <c:pt idx="122">
                  <c:v>161939.8530810407</c:v>
                </c:pt>
                <c:pt idx="123">
                  <c:v>161939.8530810407</c:v>
                </c:pt>
                <c:pt idx="124">
                  <c:v>161939.8530810407</c:v>
                </c:pt>
                <c:pt idx="125">
                  <c:v>161939.8530810407</c:v>
                </c:pt>
                <c:pt idx="126">
                  <c:v>161939.8530810407</c:v>
                </c:pt>
                <c:pt idx="127">
                  <c:v>161939.8530810407</c:v>
                </c:pt>
                <c:pt idx="128">
                  <c:v>161939.8530810407</c:v>
                </c:pt>
                <c:pt idx="129">
                  <c:v>161939.8530810407</c:v>
                </c:pt>
                <c:pt idx="130">
                  <c:v>161939.8530810407</c:v>
                </c:pt>
                <c:pt idx="131">
                  <c:v>161939.8530810407</c:v>
                </c:pt>
                <c:pt idx="132">
                  <c:v>161939.8530810407</c:v>
                </c:pt>
                <c:pt idx="133">
                  <c:v>161939.8530810407</c:v>
                </c:pt>
                <c:pt idx="134">
                  <c:v>161939.8530810407</c:v>
                </c:pt>
                <c:pt idx="135">
                  <c:v>161939.8530810407</c:v>
                </c:pt>
                <c:pt idx="136">
                  <c:v>161939.8530810407</c:v>
                </c:pt>
                <c:pt idx="137">
                  <c:v>161939.8530810407</c:v>
                </c:pt>
                <c:pt idx="138">
                  <c:v>161939.8530810407</c:v>
                </c:pt>
                <c:pt idx="139">
                  <c:v>161939.8530810407</c:v>
                </c:pt>
                <c:pt idx="140">
                  <c:v>161939.8530810407</c:v>
                </c:pt>
                <c:pt idx="141">
                  <c:v>161939.8530810407</c:v>
                </c:pt>
                <c:pt idx="142">
                  <c:v>161939.8530810407</c:v>
                </c:pt>
                <c:pt idx="143">
                  <c:v>161939.8530810407</c:v>
                </c:pt>
                <c:pt idx="144">
                  <c:v>161939.8530810407</c:v>
                </c:pt>
                <c:pt idx="145">
                  <c:v>161939.8530810407</c:v>
                </c:pt>
                <c:pt idx="146">
                  <c:v>161939.8530810407</c:v>
                </c:pt>
                <c:pt idx="147">
                  <c:v>161939.8530810407</c:v>
                </c:pt>
                <c:pt idx="148">
                  <c:v>161939.8530810407</c:v>
                </c:pt>
                <c:pt idx="149">
                  <c:v>161939.8530810407</c:v>
                </c:pt>
                <c:pt idx="150">
                  <c:v>161939.8530810407</c:v>
                </c:pt>
                <c:pt idx="151">
                  <c:v>161939.8530810407</c:v>
                </c:pt>
                <c:pt idx="152">
                  <c:v>161939.8530810407</c:v>
                </c:pt>
                <c:pt idx="153">
                  <c:v>161939.8530810407</c:v>
                </c:pt>
                <c:pt idx="154">
                  <c:v>161939.8530810407</c:v>
                </c:pt>
                <c:pt idx="155">
                  <c:v>161939.8530810407</c:v>
                </c:pt>
                <c:pt idx="156">
                  <c:v>161939.8530810407</c:v>
                </c:pt>
                <c:pt idx="157">
                  <c:v>161939.8530810407</c:v>
                </c:pt>
                <c:pt idx="158">
                  <c:v>161939.8530810407</c:v>
                </c:pt>
                <c:pt idx="159">
                  <c:v>161939.8530810407</c:v>
                </c:pt>
                <c:pt idx="160">
                  <c:v>161939.8530810407</c:v>
                </c:pt>
                <c:pt idx="161">
                  <c:v>161939.8530810407</c:v>
                </c:pt>
                <c:pt idx="162">
                  <c:v>161939.8530810407</c:v>
                </c:pt>
                <c:pt idx="163">
                  <c:v>161939.8530810407</c:v>
                </c:pt>
                <c:pt idx="164">
                  <c:v>161939.8530810407</c:v>
                </c:pt>
                <c:pt idx="165">
                  <c:v>161939.8530810407</c:v>
                </c:pt>
                <c:pt idx="166">
                  <c:v>161939.8530810407</c:v>
                </c:pt>
                <c:pt idx="167">
                  <c:v>161939.8530810407</c:v>
                </c:pt>
                <c:pt idx="168">
                  <c:v>161939.8530810407</c:v>
                </c:pt>
                <c:pt idx="169">
                  <c:v>161939.8530810407</c:v>
                </c:pt>
                <c:pt idx="170">
                  <c:v>161939.8530810407</c:v>
                </c:pt>
                <c:pt idx="171">
                  <c:v>161939.8530810407</c:v>
                </c:pt>
                <c:pt idx="172">
                  <c:v>161939.8530810407</c:v>
                </c:pt>
                <c:pt idx="173">
                  <c:v>161939.8530810407</c:v>
                </c:pt>
                <c:pt idx="174">
                  <c:v>161939.8530810407</c:v>
                </c:pt>
                <c:pt idx="175">
                  <c:v>161939.8530810407</c:v>
                </c:pt>
                <c:pt idx="176">
                  <c:v>161939.8530810407</c:v>
                </c:pt>
                <c:pt idx="177">
                  <c:v>161939.8530810407</c:v>
                </c:pt>
                <c:pt idx="178">
                  <c:v>161939.8530810407</c:v>
                </c:pt>
                <c:pt idx="179">
                  <c:v>161939.8530810407</c:v>
                </c:pt>
                <c:pt idx="180">
                  <c:v>161939.8530810407</c:v>
                </c:pt>
                <c:pt idx="181">
                  <c:v>161939.8530810407</c:v>
                </c:pt>
                <c:pt idx="182">
                  <c:v>161939.8530810407</c:v>
                </c:pt>
                <c:pt idx="183">
                  <c:v>161939.8530810407</c:v>
                </c:pt>
                <c:pt idx="184">
                  <c:v>161939.8530810407</c:v>
                </c:pt>
                <c:pt idx="185">
                  <c:v>161939.8530810407</c:v>
                </c:pt>
                <c:pt idx="186">
                  <c:v>161939.8530810407</c:v>
                </c:pt>
                <c:pt idx="187">
                  <c:v>161939.8530810407</c:v>
                </c:pt>
                <c:pt idx="188">
                  <c:v>161939.8530810407</c:v>
                </c:pt>
                <c:pt idx="189">
                  <c:v>161939.8530810407</c:v>
                </c:pt>
                <c:pt idx="190">
                  <c:v>161939.8530810407</c:v>
                </c:pt>
                <c:pt idx="191">
                  <c:v>161939.8530810407</c:v>
                </c:pt>
                <c:pt idx="192">
                  <c:v>161939.8530810407</c:v>
                </c:pt>
                <c:pt idx="193">
                  <c:v>161939.8530810407</c:v>
                </c:pt>
                <c:pt idx="194">
                  <c:v>161939.8530810407</c:v>
                </c:pt>
                <c:pt idx="195">
                  <c:v>161939.8530810407</c:v>
                </c:pt>
                <c:pt idx="196">
                  <c:v>161939.8530810407</c:v>
                </c:pt>
                <c:pt idx="197">
                  <c:v>161939.8530810407</c:v>
                </c:pt>
                <c:pt idx="198">
                  <c:v>161939.8530810407</c:v>
                </c:pt>
                <c:pt idx="199">
                  <c:v>161939.8530810407</c:v>
                </c:pt>
                <c:pt idx="200">
                  <c:v>161939.8530810407</c:v>
                </c:pt>
                <c:pt idx="201">
                  <c:v>161939.8530810407</c:v>
                </c:pt>
                <c:pt idx="202">
                  <c:v>161939.8530810407</c:v>
                </c:pt>
                <c:pt idx="203">
                  <c:v>161939.8530810407</c:v>
                </c:pt>
                <c:pt idx="204">
                  <c:v>161939.8530810407</c:v>
                </c:pt>
                <c:pt idx="205">
                  <c:v>161939.8530810407</c:v>
                </c:pt>
                <c:pt idx="206">
                  <c:v>161939.8530810407</c:v>
                </c:pt>
                <c:pt idx="207">
                  <c:v>161939.8530810407</c:v>
                </c:pt>
                <c:pt idx="208">
                  <c:v>161939.8530810407</c:v>
                </c:pt>
                <c:pt idx="209">
                  <c:v>161939.8530810407</c:v>
                </c:pt>
                <c:pt idx="210">
                  <c:v>161939.8530810407</c:v>
                </c:pt>
                <c:pt idx="211">
                  <c:v>161939.8530810407</c:v>
                </c:pt>
                <c:pt idx="212">
                  <c:v>161939.8530810407</c:v>
                </c:pt>
                <c:pt idx="213">
                  <c:v>161939.8530810407</c:v>
                </c:pt>
                <c:pt idx="214">
                  <c:v>161939.8530810407</c:v>
                </c:pt>
                <c:pt idx="215">
                  <c:v>161939.8530810407</c:v>
                </c:pt>
                <c:pt idx="216">
                  <c:v>161939.8530810407</c:v>
                </c:pt>
                <c:pt idx="217">
                  <c:v>161939.8530810407</c:v>
                </c:pt>
                <c:pt idx="218">
                  <c:v>161939.8530810407</c:v>
                </c:pt>
                <c:pt idx="219">
                  <c:v>161939.8530810407</c:v>
                </c:pt>
                <c:pt idx="220">
                  <c:v>161939.8530810407</c:v>
                </c:pt>
                <c:pt idx="221">
                  <c:v>161939.8530810407</c:v>
                </c:pt>
                <c:pt idx="222">
                  <c:v>161939.8530810407</c:v>
                </c:pt>
                <c:pt idx="223">
                  <c:v>161939.8530810407</c:v>
                </c:pt>
                <c:pt idx="224">
                  <c:v>161939.8530810407</c:v>
                </c:pt>
                <c:pt idx="225">
                  <c:v>161939.8530810407</c:v>
                </c:pt>
                <c:pt idx="226">
                  <c:v>161939.8530810407</c:v>
                </c:pt>
                <c:pt idx="227">
                  <c:v>161939.8530810407</c:v>
                </c:pt>
                <c:pt idx="228">
                  <c:v>161939.8530810407</c:v>
                </c:pt>
                <c:pt idx="229">
                  <c:v>161939.8530810407</c:v>
                </c:pt>
                <c:pt idx="230">
                  <c:v>161939.8530810407</c:v>
                </c:pt>
                <c:pt idx="231">
                  <c:v>161939.8530810407</c:v>
                </c:pt>
                <c:pt idx="232">
                  <c:v>161939.8530810407</c:v>
                </c:pt>
                <c:pt idx="233">
                  <c:v>161939.8530810407</c:v>
                </c:pt>
                <c:pt idx="234">
                  <c:v>161939.8530810407</c:v>
                </c:pt>
                <c:pt idx="235">
                  <c:v>161939.8530810407</c:v>
                </c:pt>
                <c:pt idx="236">
                  <c:v>161939.8530810407</c:v>
                </c:pt>
                <c:pt idx="237">
                  <c:v>161939.8530810407</c:v>
                </c:pt>
                <c:pt idx="238">
                  <c:v>161939.8530810407</c:v>
                </c:pt>
                <c:pt idx="239">
                  <c:v>161939.8530810407</c:v>
                </c:pt>
                <c:pt idx="240">
                  <c:v>161939.8530810407</c:v>
                </c:pt>
                <c:pt idx="241">
                  <c:v>161939.8530810407</c:v>
                </c:pt>
                <c:pt idx="242">
                  <c:v>161939.8530810407</c:v>
                </c:pt>
                <c:pt idx="243">
                  <c:v>161939.8530810407</c:v>
                </c:pt>
                <c:pt idx="244">
                  <c:v>161939.8530810407</c:v>
                </c:pt>
                <c:pt idx="245">
                  <c:v>161939.8530810407</c:v>
                </c:pt>
                <c:pt idx="246">
                  <c:v>161939.8530810407</c:v>
                </c:pt>
                <c:pt idx="247">
                  <c:v>161939.8530810407</c:v>
                </c:pt>
                <c:pt idx="248">
                  <c:v>161939.8530810407</c:v>
                </c:pt>
                <c:pt idx="249">
                  <c:v>161939.8530810407</c:v>
                </c:pt>
                <c:pt idx="250">
                  <c:v>161939.8530810407</c:v>
                </c:pt>
                <c:pt idx="251">
                  <c:v>161939.8530810407</c:v>
                </c:pt>
                <c:pt idx="252">
                  <c:v>161939.8530810407</c:v>
                </c:pt>
                <c:pt idx="253">
                  <c:v>161939.8530810407</c:v>
                </c:pt>
                <c:pt idx="254">
                  <c:v>161939.8530810407</c:v>
                </c:pt>
                <c:pt idx="255">
                  <c:v>161939.8530810407</c:v>
                </c:pt>
                <c:pt idx="256">
                  <c:v>161939.8530810407</c:v>
                </c:pt>
                <c:pt idx="257">
                  <c:v>161939.8530810407</c:v>
                </c:pt>
                <c:pt idx="258">
                  <c:v>161939.8530810407</c:v>
                </c:pt>
                <c:pt idx="259">
                  <c:v>161939.8530810407</c:v>
                </c:pt>
                <c:pt idx="260">
                  <c:v>161939.8530810407</c:v>
                </c:pt>
                <c:pt idx="261">
                  <c:v>161939.8530810407</c:v>
                </c:pt>
                <c:pt idx="262">
                  <c:v>161939.8530810407</c:v>
                </c:pt>
                <c:pt idx="263">
                  <c:v>161939.8530810407</c:v>
                </c:pt>
                <c:pt idx="264">
                  <c:v>161939.8530810407</c:v>
                </c:pt>
                <c:pt idx="265">
                  <c:v>161939.8530810407</c:v>
                </c:pt>
                <c:pt idx="266">
                  <c:v>161939.8530810407</c:v>
                </c:pt>
                <c:pt idx="267">
                  <c:v>161939.8530810407</c:v>
                </c:pt>
                <c:pt idx="268">
                  <c:v>161939.8530810407</c:v>
                </c:pt>
                <c:pt idx="269">
                  <c:v>161939.8530810407</c:v>
                </c:pt>
                <c:pt idx="270">
                  <c:v>161939.8530810407</c:v>
                </c:pt>
                <c:pt idx="271">
                  <c:v>161939.8530810407</c:v>
                </c:pt>
                <c:pt idx="272">
                  <c:v>161939.8530810407</c:v>
                </c:pt>
                <c:pt idx="273">
                  <c:v>161939.8530810407</c:v>
                </c:pt>
                <c:pt idx="274">
                  <c:v>161939.8530810407</c:v>
                </c:pt>
                <c:pt idx="275">
                  <c:v>161939.8530810407</c:v>
                </c:pt>
                <c:pt idx="276">
                  <c:v>161939.8530810407</c:v>
                </c:pt>
                <c:pt idx="277">
                  <c:v>161939.8530810407</c:v>
                </c:pt>
                <c:pt idx="278">
                  <c:v>161939.8530810407</c:v>
                </c:pt>
                <c:pt idx="279">
                  <c:v>161939.8530810407</c:v>
                </c:pt>
                <c:pt idx="280">
                  <c:v>161939.8530810407</c:v>
                </c:pt>
                <c:pt idx="281">
                  <c:v>161939.8530810407</c:v>
                </c:pt>
                <c:pt idx="282">
                  <c:v>161939.8530810407</c:v>
                </c:pt>
                <c:pt idx="283">
                  <c:v>161939.8530810407</c:v>
                </c:pt>
                <c:pt idx="284">
                  <c:v>161939.8530810407</c:v>
                </c:pt>
                <c:pt idx="285">
                  <c:v>161939.8530810407</c:v>
                </c:pt>
                <c:pt idx="286">
                  <c:v>161939.8530810407</c:v>
                </c:pt>
                <c:pt idx="287">
                  <c:v>161939.8530810407</c:v>
                </c:pt>
                <c:pt idx="288">
                  <c:v>161939.8530810407</c:v>
                </c:pt>
                <c:pt idx="289">
                  <c:v>161939.8530810407</c:v>
                </c:pt>
                <c:pt idx="290">
                  <c:v>161939.8530810407</c:v>
                </c:pt>
                <c:pt idx="291">
                  <c:v>161939.8530810407</c:v>
                </c:pt>
                <c:pt idx="292">
                  <c:v>161939.8530810407</c:v>
                </c:pt>
                <c:pt idx="293">
                  <c:v>161939.8530810407</c:v>
                </c:pt>
                <c:pt idx="294">
                  <c:v>161939.8530810407</c:v>
                </c:pt>
                <c:pt idx="295">
                  <c:v>161939.8530810407</c:v>
                </c:pt>
                <c:pt idx="296">
                  <c:v>161939.8530810407</c:v>
                </c:pt>
                <c:pt idx="297">
                  <c:v>161939.8530810407</c:v>
                </c:pt>
                <c:pt idx="298">
                  <c:v>161939.8530810407</c:v>
                </c:pt>
                <c:pt idx="299">
                  <c:v>161939.8530810407</c:v>
                </c:pt>
                <c:pt idx="300">
                  <c:v>161939.8530810407</c:v>
                </c:pt>
                <c:pt idx="301">
                  <c:v>161939.8530810407</c:v>
                </c:pt>
                <c:pt idx="302">
                  <c:v>161939.8530810407</c:v>
                </c:pt>
                <c:pt idx="303">
                  <c:v>161939.8530810407</c:v>
                </c:pt>
                <c:pt idx="304">
                  <c:v>161939.8530810407</c:v>
                </c:pt>
                <c:pt idx="305">
                  <c:v>161939.8530810407</c:v>
                </c:pt>
                <c:pt idx="306">
                  <c:v>161939.8530810407</c:v>
                </c:pt>
                <c:pt idx="307">
                  <c:v>161939.8530810407</c:v>
                </c:pt>
                <c:pt idx="308">
                  <c:v>161939.8530810407</c:v>
                </c:pt>
                <c:pt idx="309">
                  <c:v>161939.8530810407</c:v>
                </c:pt>
                <c:pt idx="310">
                  <c:v>161939.8530810407</c:v>
                </c:pt>
                <c:pt idx="311">
                  <c:v>161939.8530810407</c:v>
                </c:pt>
                <c:pt idx="312">
                  <c:v>161939.8530810407</c:v>
                </c:pt>
                <c:pt idx="313">
                  <c:v>161939.8530810407</c:v>
                </c:pt>
                <c:pt idx="314">
                  <c:v>161939.8530810407</c:v>
                </c:pt>
                <c:pt idx="315">
                  <c:v>161939.8530810407</c:v>
                </c:pt>
                <c:pt idx="316">
                  <c:v>161939.8530810407</c:v>
                </c:pt>
                <c:pt idx="317">
                  <c:v>161939.8530810407</c:v>
                </c:pt>
                <c:pt idx="318">
                  <c:v>161939.8530810407</c:v>
                </c:pt>
                <c:pt idx="319">
                  <c:v>161939.8530810407</c:v>
                </c:pt>
                <c:pt idx="320">
                  <c:v>161939.8530810407</c:v>
                </c:pt>
                <c:pt idx="321">
                  <c:v>161939.8530810407</c:v>
                </c:pt>
                <c:pt idx="322">
                  <c:v>161939.8530810407</c:v>
                </c:pt>
                <c:pt idx="323">
                  <c:v>161939.8530810407</c:v>
                </c:pt>
                <c:pt idx="324">
                  <c:v>161939.8530810407</c:v>
                </c:pt>
                <c:pt idx="325">
                  <c:v>161939.8530810407</c:v>
                </c:pt>
                <c:pt idx="326">
                  <c:v>161939.8530810407</c:v>
                </c:pt>
                <c:pt idx="327">
                  <c:v>161939.8530810407</c:v>
                </c:pt>
                <c:pt idx="328">
                  <c:v>161939.8530810407</c:v>
                </c:pt>
                <c:pt idx="329">
                  <c:v>161939.8530810407</c:v>
                </c:pt>
                <c:pt idx="330">
                  <c:v>161939.8530810407</c:v>
                </c:pt>
                <c:pt idx="331">
                  <c:v>161939.8530810407</c:v>
                </c:pt>
                <c:pt idx="332">
                  <c:v>161939.8530810407</c:v>
                </c:pt>
                <c:pt idx="333">
                  <c:v>161939.8530810407</c:v>
                </c:pt>
                <c:pt idx="334">
                  <c:v>161939.8530810407</c:v>
                </c:pt>
                <c:pt idx="335">
                  <c:v>161939.8530810407</c:v>
                </c:pt>
                <c:pt idx="336">
                  <c:v>161939.8530810407</c:v>
                </c:pt>
                <c:pt idx="337">
                  <c:v>161939.8530810407</c:v>
                </c:pt>
                <c:pt idx="338">
                  <c:v>161939.8530810407</c:v>
                </c:pt>
                <c:pt idx="339">
                  <c:v>161939.8530810407</c:v>
                </c:pt>
                <c:pt idx="340">
                  <c:v>161939.8530810407</c:v>
                </c:pt>
                <c:pt idx="341">
                  <c:v>161939.8530810407</c:v>
                </c:pt>
                <c:pt idx="342">
                  <c:v>161939.8530810407</c:v>
                </c:pt>
                <c:pt idx="343">
                  <c:v>161939.8530810407</c:v>
                </c:pt>
                <c:pt idx="344">
                  <c:v>161939.8530810407</c:v>
                </c:pt>
                <c:pt idx="345">
                  <c:v>161939.8530810407</c:v>
                </c:pt>
                <c:pt idx="346">
                  <c:v>161939.8530810407</c:v>
                </c:pt>
                <c:pt idx="347">
                  <c:v>161939.8530810407</c:v>
                </c:pt>
                <c:pt idx="348">
                  <c:v>161939.8530810407</c:v>
                </c:pt>
                <c:pt idx="349">
                  <c:v>161939.8530810407</c:v>
                </c:pt>
                <c:pt idx="350">
                  <c:v>161939.8530810407</c:v>
                </c:pt>
                <c:pt idx="351">
                  <c:v>161939.8530810407</c:v>
                </c:pt>
                <c:pt idx="352">
                  <c:v>161939.8530810407</c:v>
                </c:pt>
                <c:pt idx="353">
                  <c:v>161939.8530810407</c:v>
                </c:pt>
                <c:pt idx="354">
                  <c:v>161939.8530810407</c:v>
                </c:pt>
                <c:pt idx="355">
                  <c:v>161939.8530810407</c:v>
                </c:pt>
                <c:pt idx="356">
                  <c:v>161939.8530810407</c:v>
                </c:pt>
                <c:pt idx="357">
                  <c:v>161939.8530810407</c:v>
                </c:pt>
                <c:pt idx="358">
                  <c:v>161939.8530810407</c:v>
                </c:pt>
                <c:pt idx="359">
                  <c:v>161939.8530810407</c:v>
                </c:pt>
                <c:pt idx="360">
                  <c:v>161939.8530810407</c:v>
                </c:pt>
                <c:pt idx="361">
                  <c:v>161939.8530810407</c:v>
                </c:pt>
                <c:pt idx="362">
                  <c:v>161939.8530810407</c:v>
                </c:pt>
                <c:pt idx="363">
                  <c:v>161939.8530810407</c:v>
                </c:pt>
                <c:pt idx="364">
                  <c:v>161939.8530810407</c:v>
                </c:pt>
                <c:pt idx="365">
                  <c:v>161939.8530810407</c:v>
                </c:pt>
                <c:pt idx="366">
                  <c:v>161939.8530810407</c:v>
                </c:pt>
                <c:pt idx="367">
                  <c:v>161939.8530810407</c:v>
                </c:pt>
                <c:pt idx="368">
                  <c:v>161939.8530810407</c:v>
                </c:pt>
                <c:pt idx="369">
                  <c:v>161939.8530810407</c:v>
                </c:pt>
                <c:pt idx="370">
                  <c:v>161939.8530810407</c:v>
                </c:pt>
                <c:pt idx="371">
                  <c:v>161939.8530810407</c:v>
                </c:pt>
                <c:pt idx="372">
                  <c:v>161939.8530810407</c:v>
                </c:pt>
                <c:pt idx="373">
                  <c:v>161939.8530810407</c:v>
                </c:pt>
                <c:pt idx="374">
                  <c:v>161939.8530810407</c:v>
                </c:pt>
                <c:pt idx="375">
                  <c:v>161939.8530810407</c:v>
                </c:pt>
                <c:pt idx="376">
                  <c:v>161939.8530810407</c:v>
                </c:pt>
                <c:pt idx="377">
                  <c:v>161939.8530810407</c:v>
                </c:pt>
                <c:pt idx="378">
                  <c:v>161939.8530810407</c:v>
                </c:pt>
                <c:pt idx="379">
                  <c:v>161939.8530810407</c:v>
                </c:pt>
                <c:pt idx="380">
                  <c:v>161939.8530810407</c:v>
                </c:pt>
                <c:pt idx="381">
                  <c:v>161939.8530810407</c:v>
                </c:pt>
                <c:pt idx="382">
                  <c:v>161939.8530810407</c:v>
                </c:pt>
                <c:pt idx="383">
                  <c:v>161939.8530810407</c:v>
                </c:pt>
                <c:pt idx="384">
                  <c:v>161939.8530810407</c:v>
                </c:pt>
                <c:pt idx="385">
                  <c:v>161939.8530810407</c:v>
                </c:pt>
                <c:pt idx="386">
                  <c:v>161939.8530810407</c:v>
                </c:pt>
                <c:pt idx="387">
                  <c:v>161939.8530810407</c:v>
                </c:pt>
                <c:pt idx="388">
                  <c:v>161939.8530810407</c:v>
                </c:pt>
                <c:pt idx="389">
                  <c:v>161939.8530810407</c:v>
                </c:pt>
                <c:pt idx="390">
                  <c:v>161939.8530810407</c:v>
                </c:pt>
                <c:pt idx="391">
                  <c:v>161939.8530810407</c:v>
                </c:pt>
                <c:pt idx="392">
                  <c:v>161939.8530810407</c:v>
                </c:pt>
                <c:pt idx="393">
                  <c:v>161939.8530810407</c:v>
                </c:pt>
                <c:pt idx="394">
                  <c:v>161939.8530810407</c:v>
                </c:pt>
                <c:pt idx="395">
                  <c:v>161939.8530810407</c:v>
                </c:pt>
                <c:pt idx="396">
                  <c:v>161939.8530810407</c:v>
                </c:pt>
                <c:pt idx="397">
                  <c:v>161939.8530810407</c:v>
                </c:pt>
                <c:pt idx="398">
                  <c:v>161939.8530810407</c:v>
                </c:pt>
                <c:pt idx="399">
                  <c:v>161939.8530810407</c:v>
                </c:pt>
                <c:pt idx="400">
                  <c:v>161939.8530810407</c:v>
                </c:pt>
                <c:pt idx="401">
                  <c:v>161939.8530810407</c:v>
                </c:pt>
                <c:pt idx="402">
                  <c:v>161939.8530810407</c:v>
                </c:pt>
                <c:pt idx="403">
                  <c:v>161939.8530810407</c:v>
                </c:pt>
                <c:pt idx="404">
                  <c:v>161939.8530810407</c:v>
                </c:pt>
                <c:pt idx="405">
                  <c:v>161939.8530810407</c:v>
                </c:pt>
                <c:pt idx="406">
                  <c:v>161939.8530810407</c:v>
                </c:pt>
                <c:pt idx="407">
                  <c:v>161939.8530810407</c:v>
                </c:pt>
                <c:pt idx="408">
                  <c:v>161939.8530810407</c:v>
                </c:pt>
                <c:pt idx="409">
                  <c:v>161939.8530810407</c:v>
                </c:pt>
                <c:pt idx="410">
                  <c:v>161939.8530810407</c:v>
                </c:pt>
                <c:pt idx="411">
                  <c:v>161939.8530810407</c:v>
                </c:pt>
                <c:pt idx="412">
                  <c:v>161939.8530810407</c:v>
                </c:pt>
                <c:pt idx="413">
                  <c:v>161939.8530810407</c:v>
                </c:pt>
                <c:pt idx="414">
                  <c:v>161939.8530810407</c:v>
                </c:pt>
                <c:pt idx="415">
                  <c:v>161939.8530810407</c:v>
                </c:pt>
                <c:pt idx="416">
                  <c:v>161939.8530810407</c:v>
                </c:pt>
                <c:pt idx="417">
                  <c:v>161939.8530810407</c:v>
                </c:pt>
                <c:pt idx="418">
                  <c:v>161939.8530810407</c:v>
                </c:pt>
                <c:pt idx="419">
                  <c:v>161939.8530810407</c:v>
                </c:pt>
                <c:pt idx="420">
                  <c:v>161939.8530810407</c:v>
                </c:pt>
                <c:pt idx="421">
                  <c:v>161939.8530810407</c:v>
                </c:pt>
                <c:pt idx="422">
                  <c:v>161939.8530810407</c:v>
                </c:pt>
                <c:pt idx="423">
                  <c:v>161939.8530810407</c:v>
                </c:pt>
                <c:pt idx="424">
                  <c:v>161939.8530810407</c:v>
                </c:pt>
                <c:pt idx="425">
                  <c:v>161939.8530810407</c:v>
                </c:pt>
                <c:pt idx="426">
                  <c:v>161939.8530810407</c:v>
                </c:pt>
                <c:pt idx="427">
                  <c:v>161939.8530810407</c:v>
                </c:pt>
                <c:pt idx="428">
                  <c:v>161939.8530810407</c:v>
                </c:pt>
                <c:pt idx="429">
                  <c:v>161939.8530810407</c:v>
                </c:pt>
                <c:pt idx="430">
                  <c:v>161939.8530810407</c:v>
                </c:pt>
                <c:pt idx="431">
                  <c:v>161939.8530810407</c:v>
                </c:pt>
                <c:pt idx="432">
                  <c:v>161939.8530810407</c:v>
                </c:pt>
                <c:pt idx="433">
                  <c:v>161939.8530810407</c:v>
                </c:pt>
                <c:pt idx="434">
                  <c:v>161939.8530810407</c:v>
                </c:pt>
                <c:pt idx="435">
                  <c:v>161939.8530810407</c:v>
                </c:pt>
                <c:pt idx="436">
                  <c:v>161939.8530810407</c:v>
                </c:pt>
                <c:pt idx="437">
                  <c:v>161939.8530810407</c:v>
                </c:pt>
                <c:pt idx="438">
                  <c:v>161939.8530810407</c:v>
                </c:pt>
                <c:pt idx="439">
                  <c:v>161939.8530810407</c:v>
                </c:pt>
                <c:pt idx="440">
                  <c:v>161939.8530810407</c:v>
                </c:pt>
                <c:pt idx="441">
                  <c:v>161939.8530810407</c:v>
                </c:pt>
                <c:pt idx="442">
                  <c:v>161939.8530810407</c:v>
                </c:pt>
                <c:pt idx="443">
                  <c:v>161939.8530810407</c:v>
                </c:pt>
                <c:pt idx="444">
                  <c:v>161939.8530810407</c:v>
                </c:pt>
                <c:pt idx="445">
                  <c:v>161939.8530810407</c:v>
                </c:pt>
                <c:pt idx="446">
                  <c:v>161939.8530810407</c:v>
                </c:pt>
                <c:pt idx="447">
                  <c:v>161939.8530810407</c:v>
                </c:pt>
                <c:pt idx="448">
                  <c:v>161939.8530810407</c:v>
                </c:pt>
                <c:pt idx="449">
                  <c:v>161939.8530810407</c:v>
                </c:pt>
                <c:pt idx="450">
                  <c:v>161939.8530810407</c:v>
                </c:pt>
                <c:pt idx="451">
                  <c:v>161939.8530810407</c:v>
                </c:pt>
                <c:pt idx="452">
                  <c:v>161939.8530810407</c:v>
                </c:pt>
                <c:pt idx="453">
                  <c:v>161939.8530810407</c:v>
                </c:pt>
                <c:pt idx="454">
                  <c:v>161939.8530810407</c:v>
                </c:pt>
                <c:pt idx="455">
                  <c:v>161939.8530810407</c:v>
                </c:pt>
                <c:pt idx="456">
                  <c:v>161939.8530810407</c:v>
                </c:pt>
                <c:pt idx="457">
                  <c:v>161939.8530810407</c:v>
                </c:pt>
                <c:pt idx="458">
                  <c:v>161939.8530810407</c:v>
                </c:pt>
                <c:pt idx="459">
                  <c:v>161939.8530810407</c:v>
                </c:pt>
                <c:pt idx="460">
                  <c:v>161939.8530810407</c:v>
                </c:pt>
                <c:pt idx="461">
                  <c:v>161939.8530810407</c:v>
                </c:pt>
                <c:pt idx="462">
                  <c:v>161939.8530810407</c:v>
                </c:pt>
                <c:pt idx="463">
                  <c:v>161939.8530810407</c:v>
                </c:pt>
                <c:pt idx="464">
                  <c:v>161939.8530810407</c:v>
                </c:pt>
                <c:pt idx="465">
                  <c:v>161939.8530810407</c:v>
                </c:pt>
                <c:pt idx="466">
                  <c:v>161939.8530810407</c:v>
                </c:pt>
                <c:pt idx="467">
                  <c:v>161939.8530810407</c:v>
                </c:pt>
                <c:pt idx="468">
                  <c:v>161939.8530810407</c:v>
                </c:pt>
                <c:pt idx="469">
                  <c:v>161939.8530810407</c:v>
                </c:pt>
                <c:pt idx="470">
                  <c:v>161939.8530810407</c:v>
                </c:pt>
                <c:pt idx="471">
                  <c:v>161939.8530810407</c:v>
                </c:pt>
                <c:pt idx="472">
                  <c:v>161939.8530810407</c:v>
                </c:pt>
                <c:pt idx="473">
                  <c:v>161939.8530810407</c:v>
                </c:pt>
                <c:pt idx="474">
                  <c:v>161939.8530810407</c:v>
                </c:pt>
                <c:pt idx="475">
                  <c:v>161939.8530810407</c:v>
                </c:pt>
                <c:pt idx="476">
                  <c:v>161939.8530810407</c:v>
                </c:pt>
                <c:pt idx="477">
                  <c:v>161939.8530810407</c:v>
                </c:pt>
                <c:pt idx="478">
                  <c:v>161939.8530810407</c:v>
                </c:pt>
                <c:pt idx="479">
                  <c:v>161939.8530810407</c:v>
                </c:pt>
                <c:pt idx="480">
                  <c:v>161939.8530810407</c:v>
                </c:pt>
                <c:pt idx="481">
                  <c:v>161939.8530810407</c:v>
                </c:pt>
                <c:pt idx="482">
                  <c:v>161939.8530810407</c:v>
                </c:pt>
                <c:pt idx="483">
                  <c:v>161939.8530810407</c:v>
                </c:pt>
                <c:pt idx="484">
                  <c:v>161939.8530810407</c:v>
                </c:pt>
                <c:pt idx="485">
                  <c:v>161939.8530810407</c:v>
                </c:pt>
                <c:pt idx="486">
                  <c:v>161939.8530810407</c:v>
                </c:pt>
                <c:pt idx="487">
                  <c:v>161939.8530810407</c:v>
                </c:pt>
                <c:pt idx="488">
                  <c:v>161939.8530810407</c:v>
                </c:pt>
                <c:pt idx="489">
                  <c:v>161939.8530810407</c:v>
                </c:pt>
                <c:pt idx="490">
                  <c:v>161939.8530810407</c:v>
                </c:pt>
                <c:pt idx="491">
                  <c:v>161939.8530810407</c:v>
                </c:pt>
                <c:pt idx="492">
                  <c:v>161939.8530810407</c:v>
                </c:pt>
                <c:pt idx="493">
                  <c:v>161939.8530810407</c:v>
                </c:pt>
                <c:pt idx="494">
                  <c:v>161939.8530810407</c:v>
                </c:pt>
                <c:pt idx="495">
                  <c:v>161939.8530810407</c:v>
                </c:pt>
                <c:pt idx="496">
                  <c:v>161939.8530810407</c:v>
                </c:pt>
                <c:pt idx="497">
                  <c:v>161939.8530810407</c:v>
                </c:pt>
                <c:pt idx="498">
                  <c:v>161939.8530810407</c:v>
                </c:pt>
                <c:pt idx="499">
                  <c:v>161939.8530810407</c:v>
                </c:pt>
                <c:pt idx="500">
                  <c:v>161939.8530810407</c:v>
                </c:pt>
                <c:pt idx="501">
                  <c:v>161939.8530810407</c:v>
                </c:pt>
                <c:pt idx="502">
                  <c:v>161939.8530810407</c:v>
                </c:pt>
                <c:pt idx="503">
                  <c:v>161939.8530810407</c:v>
                </c:pt>
                <c:pt idx="504">
                  <c:v>161939.8530810407</c:v>
                </c:pt>
                <c:pt idx="505">
                  <c:v>161939.8530810407</c:v>
                </c:pt>
                <c:pt idx="506">
                  <c:v>161939.8530810407</c:v>
                </c:pt>
                <c:pt idx="507">
                  <c:v>161939.8530810407</c:v>
                </c:pt>
                <c:pt idx="508">
                  <c:v>161939.8530810407</c:v>
                </c:pt>
                <c:pt idx="509">
                  <c:v>161939.8530810407</c:v>
                </c:pt>
                <c:pt idx="510">
                  <c:v>161939.8530810407</c:v>
                </c:pt>
                <c:pt idx="511">
                  <c:v>161939.8530810407</c:v>
                </c:pt>
                <c:pt idx="512">
                  <c:v>161939.8530810407</c:v>
                </c:pt>
                <c:pt idx="513">
                  <c:v>161939.8530810407</c:v>
                </c:pt>
                <c:pt idx="514">
                  <c:v>161939.8530810407</c:v>
                </c:pt>
                <c:pt idx="515">
                  <c:v>161939.8530810407</c:v>
                </c:pt>
                <c:pt idx="516">
                  <c:v>161939.8530810407</c:v>
                </c:pt>
                <c:pt idx="517">
                  <c:v>161939.8530810407</c:v>
                </c:pt>
                <c:pt idx="518">
                  <c:v>161939.8530810407</c:v>
                </c:pt>
                <c:pt idx="519">
                  <c:v>161939.8530810407</c:v>
                </c:pt>
                <c:pt idx="520">
                  <c:v>161939.8530810407</c:v>
                </c:pt>
                <c:pt idx="521">
                  <c:v>161939.8530810407</c:v>
                </c:pt>
                <c:pt idx="522">
                  <c:v>161939.8530810407</c:v>
                </c:pt>
                <c:pt idx="523">
                  <c:v>161939.8530810407</c:v>
                </c:pt>
                <c:pt idx="524">
                  <c:v>161939.8530810407</c:v>
                </c:pt>
                <c:pt idx="525">
                  <c:v>161939.8530810407</c:v>
                </c:pt>
                <c:pt idx="526">
                  <c:v>161939.8530810407</c:v>
                </c:pt>
                <c:pt idx="527">
                  <c:v>161939.8530810407</c:v>
                </c:pt>
                <c:pt idx="528">
                  <c:v>161939.8530810407</c:v>
                </c:pt>
                <c:pt idx="529">
                  <c:v>161939.8530810407</c:v>
                </c:pt>
                <c:pt idx="530">
                  <c:v>161939.8530810407</c:v>
                </c:pt>
                <c:pt idx="531">
                  <c:v>161939.8530810407</c:v>
                </c:pt>
                <c:pt idx="532">
                  <c:v>161939.8530810407</c:v>
                </c:pt>
                <c:pt idx="533">
                  <c:v>161939.8530810407</c:v>
                </c:pt>
                <c:pt idx="534">
                  <c:v>161939.8530810407</c:v>
                </c:pt>
                <c:pt idx="535">
                  <c:v>161939.8530810407</c:v>
                </c:pt>
                <c:pt idx="536">
                  <c:v>161939.8530810407</c:v>
                </c:pt>
                <c:pt idx="537">
                  <c:v>161939.8530810407</c:v>
                </c:pt>
                <c:pt idx="538">
                  <c:v>161939.8530810407</c:v>
                </c:pt>
                <c:pt idx="539">
                  <c:v>161939.8530810407</c:v>
                </c:pt>
                <c:pt idx="540">
                  <c:v>161939.8530810407</c:v>
                </c:pt>
                <c:pt idx="541">
                  <c:v>161939.8530810407</c:v>
                </c:pt>
                <c:pt idx="542">
                  <c:v>161939.8530810407</c:v>
                </c:pt>
                <c:pt idx="543">
                  <c:v>161939.8530810407</c:v>
                </c:pt>
                <c:pt idx="544">
                  <c:v>161939.8530810407</c:v>
                </c:pt>
                <c:pt idx="545">
                  <c:v>161939.8530810407</c:v>
                </c:pt>
                <c:pt idx="546">
                  <c:v>161939.8530810407</c:v>
                </c:pt>
                <c:pt idx="547">
                  <c:v>161939.8530810407</c:v>
                </c:pt>
                <c:pt idx="548">
                  <c:v>161939.8530810407</c:v>
                </c:pt>
                <c:pt idx="549">
                  <c:v>161939.8530810407</c:v>
                </c:pt>
                <c:pt idx="550">
                  <c:v>161939.8530810407</c:v>
                </c:pt>
                <c:pt idx="551">
                  <c:v>161939.8530810407</c:v>
                </c:pt>
                <c:pt idx="552">
                  <c:v>161939.8530810407</c:v>
                </c:pt>
                <c:pt idx="553">
                  <c:v>161939.8530810407</c:v>
                </c:pt>
                <c:pt idx="554">
                  <c:v>161939.8530810407</c:v>
                </c:pt>
                <c:pt idx="555">
                  <c:v>161939.8530810407</c:v>
                </c:pt>
                <c:pt idx="556">
                  <c:v>161939.8530810407</c:v>
                </c:pt>
                <c:pt idx="557">
                  <c:v>161939.8530810407</c:v>
                </c:pt>
                <c:pt idx="558">
                  <c:v>161939.8530810407</c:v>
                </c:pt>
                <c:pt idx="559">
                  <c:v>161939.8530810407</c:v>
                </c:pt>
                <c:pt idx="560">
                  <c:v>161939.8530810407</c:v>
                </c:pt>
                <c:pt idx="561">
                  <c:v>161939.8530810407</c:v>
                </c:pt>
                <c:pt idx="562">
                  <c:v>161939.8530810407</c:v>
                </c:pt>
                <c:pt idx="563">
                  <c:v>161939.8530810407</c:v>
                </c:pt>
                <c:pt idx="564">
                  <c:v>161939.8530810407</c:v>
                </c:pt>
                <c:pt idx="565">
                  <c:v>161939.8530810407</c:v>
                </c:pt>
                <c:pt idx="566">
                  <c:v>161939.8530810407</c:v>
                </c:pt>
                <c:pt idx="567">
                  <c:v>161939.8530810407</c:v>
                </c:pt>
                <c:pt idx="568">
                  <c:v>161939.8530810407</c:v>
                </c:pt>
                <c:pt idx="569">
                  <c:v>161939.8530810407</c:v>
                </c:pt>
                <c:pt idx="570">
                  <c:v>161939.8530810407</c:v>
                </c:pt>
                <c:pt idx="571">
                  <c:v>161939.8530810407</c:v>
                </c:pt>
                <c:pt idx="572">
                  <c:v>161939.8530810407</c:v>
                </c:pt>
                <c:pt idx="573">
                  <c:v>161939.8530810407</c:v>
                </c:pt>
                <c:pt idx="574">
                  <c:v>161939.8530810407</c:v>
                </c:pt>
                <c:pt idx="575">
                  <c:v>161939.8530810407</c:v>
                </c:pt>
                <c:pt idx="576">
                  <c:v>161939.8530810407</c:v>
                </c:pt>
                <c:pt idx="577">
                  <c:v>161939.8530810407</c:v>
                </c:pt>
                <c:pt idx="578">
                  <c:v>161939.8530810407</c:v>
                </c:pt>
                <c:pt idx="579">
                  <c:v>161939.8530810407</c:v>
                </c:pt>
                <c:pt idx="580">
                  <c:v>161939.8530810407</c:v>
                </c:pt>
                <c:pt idx="581">
                  <c:v>161939.8530810407</c:v>
                </c:pt>
                <c:pt idx="582">
                  <c:v>161939.8530810407</c:v>
                </c:pt>
                <c:pt idx="583">
                  <c:v>161939.8530810407</c:v>
                </c:pt>
                <c:pt idx="584">
                  <c:v>161939.8530810407</c:v>
                </c:pt>
                <c:pt idx="585">
                  <c:v>161939.8530810407</c:v>
                </c:pt>
                <c:pt idx="586">
                  <c:v>161939.8530810407</c:v>
                </c:pt>
                <c:pt idx="587">
                  <c:v>161939.8530810407</c:v>
                </c:pt>
                <c:pt idx="588">
                  <c:v>161939.8530810407</c:v>
                </c:pt>
                <c:pt idx="589">
                  <c:v>161939.8530810407</c:v>
                </c:pt>
                <c:pt idx="590">
                  <c:v>161939.8530810407</c:v>
                </c:pt>
                <c:pt idx="591">
                  <c:v>161939.8530810407</c:v>
                </c:pt>
                <c:pt idx="592">
                  <c:v>161939.8530810407</c:v>
                </c:pt>
                <c:pt idx="593">
                  <c:v>161939.8530810407</c:v>
                </c:pt>
                <c:pt idx="594">
                  <c:v>161939.8530810407</c:v>
                </c:pt>
                <c:pt idx="595">
                  <c:v>161939.8530810407</c:v>
                </c:pt>
                <c:pt idx="596">
                  <c:v>161939.8530810407</c:v>
                </c:pt>
                <c:pt idx="597">
                  <c:v>161939.8530810407</c:v>
                </c:pt>
                <c:pt idx="598">
                  <c:v>161939.8530810407</c:v>
                </c:pt>
                <c:pt idx="599">
                  <c:v>161939.8530810407</c:v>
                </c:pt>
                <c:pt idx="600">
                  <c:v>161939.8530810407</c:v>
                </c:pt>
                <c:pt idx="601">
                  <c:v>161939.8530810407</c:v>
                </c:pt>
                <c:pt idx="602">
                  <c:v>161939.8530810407</c:v>
                </c:pt>
                <c:pt idx="603">
                  <c:v>161939.8530810407</c:v>
                </c:pt>
                <c:pt idx="604">
                  <c:v>161939.8530810407</c:v>
                </c:pt>
                <c:pt idx="605">
                  <c:v>161939.8530810407</c:v>
                </c:pt>
                <c:pt idx="606">
                  <c:v>161939.8530810407</c:v>
                </c:pt>
                <c:pt idx="607">
                  <c:v>161939.8530810407</c:v>
                </c:pt>
                <c:pt idx="608">
                  <c:v>161939.8530810407</c:v>
                </c:pt>
                <c:pt idx="609">
                  <c:v>161939.8530810407</c:v>
                </c:pt>
                <c:pt idx="610">
                  <c:v>161939.8530810407</c:v>
                </c:pt>
                <c:pt idx="611">
                  <c:v>161939.8530810407</c:v>
                </c:pt>
                <c:pt idx="612">
                  <c:v>161939.8530810407</c:v>
                </c:pt>
                <c:pt idx="613">
                  <c:v>161939.8530810407</c:v>
                </c:pt>
                <c:pt idx="614">
                  <c:v>161939.8530810407</c:v>
                </c:pt>
                <c:pt idx="615">
                  <c:v>161939.8530810407</c:v>
                </c:pt>
                <c:pt idx="616">
                  <c:v>161939.8530810407</c:v>
                </c:pt>
                <c:pt idx="617">
                  <c:v>161939.8530810407</c:v>
                </c:pt>
                <c:pt idx="618">
                  <c:v>161939.8530810407</c:v>
                </c:pt>
                <c:pt idx="619">
                  <c:v>161939.8530810407</c:v>
                </c:pt>
                <c:pt idx="620">
                  <c:v>161939.8530810407</c:v>
                </c:pt>
                <c:pt idx="621">
                  <c:v>161939.8530810407</c:v>
                </c:pt>
                <c:pt idx="622">
                  <c:v>161939.8530810407</c:v>
                </c:pt>
                <c:pt idx="623">
                  <c:v>161939.8530810407</c:v>
                </c:pt>
                <c:pt idx="624">
                  <c:v>161939.8530810407</c:v>
                </c:pt>
                <c:pt idx="625">
                  <c:v>161939.8530810407</c:v>
                </c:pt>
                <c:pt idx="626">
                  <c:v>161939.8530810407</c:v>
                </c:pt>
                <c:pt idx="627">
                  <c:v>161939.8530810407</c:v>
                </c:pt>
                <c:pt idx="628">
                  <c:v>161939.8530810407</c:v>
                </c:pt>
                <c:pt idx="629">
                  <c:v>161939.8530810407</c:v>
                </c:pt>
                <c:pt idx="630">
                  <c:v>161939.8530810407</c:v>
                </c:pt>
                <c:pt idx="631">
                  <c:v>161939.8530810407</c:v>
                </c:pt>
                <c:pt idx="632">
                  <c:v>161939.8530810407</c:v>
                </c:pt>
                <c:pt idx="633">
                  <c:v>161939.8530810407</c:v>
                </c:pt>
                <c:pt idx="634">
                  <c:v>161939.8530810407</c:v>
                </c:pt>
                <c:pt idx="635">
                  <c:v>161939.8530810407</c:v>
                </c:pt>
                <c:pt idx="636">
                  <c:v>161939.8530810407</c:v>
                </c:pt>
                <c:pt idx="637">
                  <c:v>161939.8530810407</c:v>
                </c:pt>
                <c:pt idx="638">
                  <c:v>161939.8530810407</c:v>
                </c:pt>
                <c:pt idx="639">
                  <c:v>161939.8530810407</c:v>
                </c:pt>
                <c:pt idx="640">
                  <c:v>161939.8530810407</c:v>
                </c:pt>
                <c:pt idx="641">
                  <c:v>161939.8530810407</c:v>
                </c:pt>
                <c:pt idx="642">
                  <c:v>161939.8530810407</c:v>
                </c:pt>
                <c:pt idx="643">
                  <c:v>161939.8530810407</c:v>
                </c:pt>
                <c:pt idx="644">
                  <c:v>161939.8530810407</c:v>
                </c:pt>
                <c:pt idx="645">
                  <c:v>161939.8530810407</c:v>
                </c:pt>
                <c:pt idx="646">
                  <c:v>161939.8530810407</c:v>
                </c:pt>
                <c:pt idx="647">
                  <c:v>161939.8530810407</c:v>
                </c:pt>
                <c:pt idx="648">
                  <c:v>161939.8530810407</c:v>
                </c:pt>
                <c:pt idx="649">
                  <c:v>161939.8530810407</c:v>
                </c:pt>
                <c:pt idx="650">
                  <c:v>161939.8530810407</c:v>
                </c:pt>
                <c:pt idx="651">
                  <c:v>161939.8530810407</c:v>
                </c:pt>
                <c:pt idx="652">
                  <c:v>161939.8530810407</c:v>
                </c:pt>
                <c:pt idx="653">
                  <c:v>161939.8530810407</c:v>
                </c:pt>
                <c:pt idx="654">
                  <c:v>161939.8530810407</c:v>
                </c:pt>
                <c:pt idx="655">
                  <c:v>161939.8530810407</c:v>
                </c:pt>
                <c:pt idx="656">
                  <c:v>161939.8530810407</c:v>
                </c:pt>
                <c:pt idx="657">
                  <c:v>161939.8530810407</c:v>
                </c:pt>
                <c:pt idx="658">
                  <c:v>161939.8530810407</c:v>
                </c:pt>
                <c:pt idx="659">
                  <c:v>161939.8530810407</c:v>
                </c:pt>
                <c:pt idx="660">
                  <c:v>161939.8530810407</c:v>
                </c:pt>
                <c:pt idx="661">
                  <c:v>161939.8530810407</c:v>
                </c:pt>
                <c:pt idx="662">
                  <c:v>161939.8530810407</c:v>
                </c:pt>
                <c:pt idx="663">
                  <c:v>161939.8530810407</c:v>
                </c:pt>
                <c:pt idx="664">
                  <c:v>161939.8530810407</c:v>
                </c:pt>
                <c:pt idx="665">
                  <c:v>161939.8530810407</c:v>
                </c:pt>
                <c:pt idx="666">
                  <c:v>161939.8530810407</c:v>
                </c:pt>
                <c:pt idx="667">
                  <c:v>161939.8530810407</c:v>
                </c:pt>
                <c:pt idx="668">
                  <c:v>161939.8530810407</c:v>
                </c:pt>
                <c:pt idx="669">
                  <c:v>161939.8530810407</c:v>
                </c:pt>
                <c:pt idx="670">
                  <c:v>161939.8530810407</c:v>
                </c:pt>
                <c:pt idx="671">
                  <c:v>161939.8530810407</c:v>
                </c:pt>
                <c:pt idx="672">
                  <c:v>161939.8530810407</c:v>
                </c:pt>
                <c:pt idx="673">
                  <c:v>161939.8530810407</c:v>
                </c:pt>
                <c:pt idx="674">
                  <c:v>161939.8530810407</c:v>
                </c:pt>
                <c:pt idx="675">
                  <c:v>161939.8530810407</c:v>
                </c:pt>
                <c:pt idx="676">
                  <c:v>161939.8530810407</c:v>
                </c:pt>
                <c:pt idx="677">
                  <c:v>161939.8530810407</c:v>
                </c:pt>
                <c:pt idx="678">
                  <c:v>161939.8530810407</c:v>
                </c:pt>
                <c:pt idx="679">
                  <c:v>161939.8530810407</c:v>
                </c:pt>
                <c:pt idx="680">
                  <c:v>161939.8530810407</c:v>
                </c:pt>
                <c:pt idx="681">
                  <c:v>161939.8530810407</c:v>
                </c:pt>
                <c:pt idx="682">
                  <c:v>161939.8530810407</c:v>
                </c:pt>
                <c:pt idx="683">
                  <c:v>161939.8530810407</c:v>
                </c:pt>
                <c:pt idx="684">
                  <c:v>161939.8530810407</c:v>
                </c:pt>
                <c:pt idx="685">
                  <c:v>161939.8530810407</c:v>
                </c:pt>
                <c:pt idx="686">
                  <c:v>161939.8530810407</c:v>
                </c:pt>
                <c:pt idx="687">
                  <c:v>161939.8530810407</c:v>
                </c:pt>
                <c:pt idx="688">
                  <c:v>161939.8530810407</c:v>
                </c:pt>
                <c:pt idx="689">
                  <c:v>161939.8530810407</c:v>
                </c:pt>
                <c:pt idx="690">
                  <c:v>161939.8530810407</c:v>
                </c:pt>
                <c:pt idx="691">
                  <c:v>161939.8530810407</c:v>
                </c:pt>
                <c:pt idx="692">
                  <c:v>161939.8530810407</c:v>
                </c:pt>
                <c:pt idx="693">
                  <c:v>161939.8530810407</c:v>
                </c:pt>
                <c:pt idx="694">
                  <c:v>161939.8530810407</c:v>
                </c:pt>
                <c:pt idx="695">
                  <c:v>161939.8530810407</c:v>
                </c:pt>
                <c:pt idx="696">
                  <c:v>161939.8530810407</c:v>
                </c:pt>
                <c:pt idx="697">
                  <c:v>161939.8530810407</c:v>
                </c:pt>
                <c:pt idx="698">
                  <c:v>161939.8530810407</c:v>
                </c:pt>
                <c:pt idx="699">
                  <c:v>161939.8530810407</c:v>
                </c:pt>
                <c:pt idx="700">
                  <c:v>161939.8530810407</c:v>
                </c:pt>
                <c:pt idx="701">
                  <c:v>161939.8530810407</c:v>
                </c:pt>
                <c:pt idx="702">
                  <c:v>161939.8530810407</c:v>
                </c:pt>
                <c:pt idx="703">
                  <c:v>161939.8530810407</c:v>
                </c:pt>
                <c:pt idx="704">
                  <c:v>161939.8530810407</c:v>
                </c:pt>
                <c:pt idx="705">
                  <c:v>161939.8530810407</c:v>
                </c:pt>
                <c:pt idx="706">
                  <c:v>161939.8530810407</c:v>
                </c:pt>
                <c:pt idx="707">
                  <c:v>161939.8530810407</c:v>
                </c:pt>
                <c:pt idx="708">
                  <c:v>161939.8530810407</c:v>
                </c:pt>
                <c:pt idx="709">
                  <c:v>161939.8530810407</c:v>
                </c:pt>
                <c:pt idx="710">
                  <c:v>161939.8530810407</c:v>
                </c:pt>
                <c:pt idx="711">
                  <c:v>161939.8530810407</c:v>
                </c:pt>
                <c:pt idx="712">
                  <c:v>161939.8530810407</c:v>
                </c:pt>
                <c:pt idx="713">
                  <c:v>161939.8530810407</c:v>
                </c:pt>
                <c:pt idx="714">
                  <c:v>161939.8530810407</c:v>
                </c:pt>
                <c:pt idx="715">
                  <c:v>161939.8530810407</c:v>
                </c:pt>
                <c:pt idx="716">
                  <c:v>161939.8530810407</c:v>
                </c:pt>
                <c:pt idx="717">
                  <c:v>161939.8530810407</c:v>
                </c:pt>
                <c:pt idx="718">
                  <c:v>161939.8530810407</c:v>
                </c:pt>
                <c:pt idx="719">
                  <c:v>161939.8530810407</c:v>
                </c:pt>
                <c:pt idx="720">
                  <c:v>161939.8530810407</c:v>
                </c:pt>
                <c:pt idx="721">
                  <c:v>161939.8530810407</c:v>
                </c:pt>
                <c:pt idx="722">
                  <c:v>161939.8530810407</c:v>
                </c:pt>
                <c:pt idx="723">
                  <c:v>161939.8530810407</c:v>
                </c:pt>
                <c:pt idx="724">
                  <c:v>161939.8530810407</c:v>
                </c:pt>
                <c:pt idx="725">
                  <c:v>161939.8530810407</c:v>
                </c:pt>
                <c:pt idx="726">
                  <c:v>161939.8530810407</c:v>
                </c:pt>
                <c:pt idx="727">
                  <c:v>161939.8530810407</c:v>
                </c:pt>
                <c:pt idx="728">
                  <c:v>161939.8530810407</c:v>
                </c:pt>
                <c:pt idx="729">
                  <c:v>161939.8530810407</c:v>
                </c:pt>
                <c:pt idx="730">
                  <c:v>161939.8530810407</c:v>
                </c:pt>
                <c:pt idx="731">
                  <c:v>161939.8530810407</c:v>
                </c:pt>
                <c:pt idx="732">
                  <c:v>161939.8530810407</c:v>
                </c:pt>
                <c:pt idx="733">
                  <c:v>161939.8530810407</c:v>
                </c:pt>
                <c:pt idx="734">
                  <c:v>161939.8530810407</c:v>
                </c:pt>
                <c:pt idx="735">
                  <c:v>161939.8530810407</c:v>
                </c:pt>
                <c:pt idx="736">
                  <c:v>161939.8530810407</c:v>
                </c:pt>
                <c:pt idx="737">
                  <c:v>161939.8530810407</c:v>
                </c:pt>
                <c:pt idx="738">
                  <c:v>161939.8530810407</c:v>
                </c:pt>
                <c:pt idx="739">
                  <c:v>161939.8530810407</c:v>
                </c:pt>
                <c:pt idx="740">
                  <c:v>161939.8530810407</c:v>
                </c:pt>
                <c:pt idx="741">
                  <c:v>161939.8530810407</c:v>
                </c:pt>
                <c:pt idx="742">
                  <c:v>161939.8530810407</c:v>
                </c:pt>
                <c:pt idx="743">
                  <c:v>161939.8530810407</c:v>
                </c:pt>
                <c:pt idx="744">
                  <c:v>161939.8530810407</c:v>
                </c:pt>
                <c:pt idx="745">
                  <c:v>161939.8530810407</c:v>
                </c:pt>
                <c:pt idx="746">
                  <c:v>161939.8530810407</c:v>
                </c:pt>
                <c:pt idx="747">
                  <c:v>161939.8530810407</c:v>
                </c:pt>
                <c:pt idx="748">
                  <c:v>161939.8530810407</c:v>
                </c:pt>
                <c:pt idx="749">
                  <c:v>161939.8530810407</c:v>
                </c:pt>
                <c:pt idx="750">
                  <c:v>161939.8530810407</c:v>
                </c:pt>
                <c:pt idx="751">
                  <c:v>161939.8530810407</c:v>
                </c:pt>
                <c:pt idx="752">
                  <c:v>161939.8530810407</c:v>
                </c:pt>
                <c:pt idx="753">
                  <c:v>161939.8530810407</c:v>
                </c:pt>
                <c:pt idx="754">
                  <c:v>161939.8530810407</c:v>
                </c:pt>
                <c:pt idx="755">
                  <c:v>161939.8530810407</c:v>
                </c:pt>
                <c:pt idx="756">
                  <c:v>161939.8530810407</c:v>
                </c:pt>
                <c:pt idx="757">
                  <c:v>161939.8530810407</c:v>
                </c:pt>
                <c:pt idx="758">
                  <c:v>161939.8530810407</c:v>
                </c:pt>
                <c:pt idx="759">
                  <c:v>161939.8530810407</c:v>
                </c:pt>
                <c:pt idx="760">
                  <c:v>161939.8530810407</c:v>
                </c:pt>
                <c:pt idx="761">
                  <c:v>161939.8530810407</c:v>
                </c:pt>
                <c:pt idx="762">
                  <c:v>161939.8530810407</c:v>
                </c:pt>
                <c:pt idx="763">
                  <c:v>161939.8530810407</c:v>
                </c:pt>
                <c:pt idx="764">
                  <c:v>161939.8530810407</c:v>
                </c:pt>
                <c:pt idx="765">
                  <c:v>161939.8530810407</c:v>
                </c:pt>
                <c:pt idx="766">
                  <c:v>161939.8530810407</c:v>
                </c:pt>
                <c:pt idx="767">
                  <c:v>161939.8530810407</c:v>
                </c:pt>
                <c:pt idx="768">
                  <c:v>161939.8530810407</c:v>
                </c:pt>
                <c:pt idx="769">
                  <c:v>161939.8530810407</c:v>
                </c:pt>
                <c:pt idx="770">
                  <c:v>161939.8530810407</c:v>
                </c:pt>
                <c:pt idx="771">
                  <c:v>161939.8530810407</c:v>
                </c:pt>
                <c:pt idx="772">
                  <c:v>161939.8530810407</c:v>
                </c:pt>
                <c:pt idx="773">
                  <c:v>161939.8530810407</c:v>
                </c:pt>
                <c:pt idx="774">
                  <c:v>161939.8530810407</c:v>
                </c:pt>
                <c:pt idx="775">
                  <c:v>161939.8530810407</c:v>
                </c:pt>
                <c:pt idx="776">
                  <c:v>161939.8530810407</c:v>
                </c:pt>
                <c:pt idx="777">
                  <c:v>161939.8530810407</c:v>
                </c:pt>
                <c:pt idx="778">
                  <c:v>161939.8530810407</c:v>
                </c:pt>
                <c:pt idx="779">
                  <c:v>161939.8530810407</c:v>
                </c:pt>
                <c:pt idx="780">
                  <c:v>161939.8530810407</c:v>
                </c:pt>
                <c:pt idx="781">
                  <c:v>161939.8530810407</c:v>
                </c:pt>
                <c:pt idx="782">
                  <c:v>161939.8530810407</c:v>
                </c:pt>
                <c:pt idx="783">
                  <c:v>161939.8530810407</c:v>
                </c:pt>
                <c:pt idx="784">
                  <c:v>161939.8530810407</c:v>
                </c:pt>
                <c:pt idx="785">
                  <c:v>161939.8530810407</c:v>
                </c:pt>
                <c:pt idx="786">
                  <c:v>161939.8530810407</c:v>
                </c:pt>
                <c:pt idx="787">
                  <c:v>161939.8530810407</c:v>
                </c:pt>
                <c:pt idx="788">
                  <c:v>161939.8530810407</c:v>
                </c:pt>
                <c:pt idx="789">
                  <c:v>161939.8530810407</c:v>
                </c:pt>
                <c:pt idx="790">
                  <c:v>161939.8530810407</c:v>
                </c:pt>
                <c:pt idx="791">
                  <c:v>161939.8530810407</c:v>
                </c:pt>
                <c:pt idx="792">
                  <c:v>161939.8530810407</c:v>
                </c:pt>
                <c:pt idx="793">
                  <c:v>161939.8530810407</c:v>
                </c:pt>
                <c:pt idx="794">
                  <c:v>161939.8530810407</c:v>
                </c:pt>
                <c:pt idx="795">
                  <c:v>161939.8530810407</c:v>
                </c:pt>
                <c:pt idx="796">
                  <c:v>161939.8530810407</c:v>
                </c:pt>
                <c:pt idx="797">
                  <c:v>161939.8530810407</c:v>
                </c:pt>
                <c:pt idx="798">
                  <c:v>161939.8530810407</c:v>
                </c:pt>
                <c:pt idx="799">
                  <c:v>161939.8530810407</c:v>
                </c:pt>
                <c:pt idx="800">
                  <c:v>161939.8530810407</c:v>
                </c:pt>
                <c:pt idx="801">
                  <c:v>161939.8530810407</c:v>
                </c:pt>
                <c:pt idx="802">
                  <c:v>161939.8530810407</c:v>
                </c:pt>
                <c:pt idx="803">
                  <c:v>161939.8530810407</c:v>
                </c:pt>
                <c:pt idx="804">
                  <c:v>161939.8530810407</c:v>
                </c:pt>
                <c:pt idx="805">
                  <c:v>161939.8530810407</c:v>
                </c:pt>
                <c:pt idx="806">
                  <c:v>161939.8530810407</c:v>
                </c:pt>
                <c:pt idx="807">
                  <c:v>161939.8530810407</c:v>
                </c:pt>
                <c:pt idx="808">
                  <c:v>161939.8530810407</c:v>
                </c:pt>
                <c:pt idx="809">
                  <c:v>161939.8530810407</c:v>
                </c:pt>
                <c:pt idx="810">
                  <c:v>161939.8530810407</c:v>
                </c:pt>
                <c:pt idx="811">
                  <c:v>161939.8530810407</c:v>
                </c:pt>
                <c:pt idx="812">
                  <c:v>161939.8530810407</c:v>
                </c:pt>
                <c:pt idx="813">
                  <c:v>161939.8530810407</c:v>
                </c:pt>
                <c:pt idx="814">
                  <c:v>161939.8530810407</c:v>
                </c:pt>
                <c:pt idx="815">
                  <c:v>161939.8530810407</c:v>
                </c:pt>
                <c:pt idx="816">
                  <c:v>161939.8530810407</c:v>
                </c:pt>
                <c:pt idx="817">
                  <c:v>161939.8530810407</c:v>
                </c:pt>
                <c:pt idx="818">
                  <c:v>161939.8530810407</c:v>
                </c:pt>
                <c:pt idx="819">
                  <c:v>161939.8530810407</c:v>
                </c:pt>
                <c:pt idx="820">
                  <c:v>161939.8530810407</c:v>
                </c:pt>
                <c:pt idx="821">
                  <c:v>161939.8530810407</c:v>
                </c:pt>
                <c:pt idx="822">
                  <c:v>161939.8530810407</c:v>
                </c:pt>
                <c:pt idx="823">
                  <c:v>161939.8530810407</c:v>
                </c:pt>
                <c:pt idx="824">
                  <c:v>161939.8530810407</c:v>
                </c:pt>
                <c:pt idx="825">
                  <c:v>161939.8530810407</c:v>
                </c:pt>
                <c:pt idx="826">
                  <c:v>161939.8530810407</c:v>
                </c:pt>
                <c:pt idx="827">
                  <c:v>161939.8530810407</c:v>
                </c:pt>
                <c:pt idx="828">
                  <c:v>161939.8530810407</c:v>
                </c:pt>
                <c:pt idx="829">
                  <c:v>161939.8530810407</c:v>
                </c:pt>
                <c:pt idx="830">
                  <c:v>161939.8530810407</c:v>
                </c:pt>
                <c:pt idx="831">
                  <c:v>161939.8530810407</c:v>
                </c:pt>
                <c:pt idx="832">
                  <c:v>161939.8530810407</c:v>
                </c:pt>
                <c:pt idx="833">
                  <c:v>161939.8530810407</c:v>
                </c:pt>
                <c:pt idx="834">
                  <c:v>161939.8530810407</c:v>
                </c:pt>
                <c:pt idx="835">
                  <c:v>161939.8530810407</c:v>
                </c:pt>
                <c:pt idx="836">
                  <c:v>161939.8530810407</c:v>
                </c:pt>
                <c:pt idx="837">
                  <c:v>161939.8530810407</c:v>
                </c:pt>
                <c:pt idx="838">
                  <c:v>161939.8530810407</c:v>
                </c:pt>
                <c:pt idx="839">
                  <c:v>161939.8530810407</c:v>
                </c:pt>
                <c:pt idx="840">
                  <c:v>161939.8530810407</c:v>
                </c:pt>
                <c:pt idx="841">
                  <c:v>161939.8530810407</c:v>
                </c:pt>
                <c:pt idx="842">
                  <c:v>161939.8530810407</c:v>
                </c:pt>
                <c:pt idx="843">
                  <c:v>161939.8530810407</c:v>
                </c:pt>
                <c:pt idx="844">
                  <c:v>161939.8530810407</c:v>
                </c:pt>
                <c:pt idx="845">
                  <c:v>161939.8530810407</c:v>
                </c:pt>
                <c:pt idx="846">
                  <c:v>161939.8530810407</c:v>
                </c:pt>
                <c:pt idx="847">
                  <c:v>161939.8530810407</c:v>
                </c:pt>
                <c:pt idx="848">
                  <c:v>161939.8530810407</c:v>
                </c:pt>
                <c:pt idx="849">
                  <c:v>161939.8530810407</c:v>
                </c:pt>
                <c:pt idx="850">
                  <c:v>161939.8530810407</c:v>
                </c:pt>
                <c:pt idx="851">
                  <c:v>161939.8530810407</c:v>
                </c:pt>
                <c:pt idx="852">
                  <c:v>161939.8530810407</c:v>
                </c:pt>
                <c:pt idx="853">
                  <c:v>161939.8530810407</c:v>
                </c:pt>
                <c:pt idx="854">
                  <c:v>161939.8530810407</c:v>
                </c:pt>
                <c:pt idx="855">
                  <c:v>161939.8530810407</c:v>
                </c:pt>
                <c:pt idx="856">
                  <c:v>161939.8530810407</c:v>
                </c:pt>
                <c:pt idx="857">
                  <c:v>161939.8530810407</c:v>
                </c:pt>
                <c:pt idx="858">
                  <c:v>161939.8530810407</c:v>
                </c:pt>
                <c:pt idx="859">
                  <c:v>161939.8530810407</c:v>
                </c:pt>
                <c:pt idx="860">
                  <c:v>161939.8530810407</c:v>
                </c:pt>
                <c:pt idx="861">
                  <c:v>161939.8530810407</c:v>
                </c:pt>
                <c:pt idx="862">
                  <c:v>161939.8530810407</c:v>
                </c:pt>
                <c:pt idx="863">
                  <c:v>161939.8530810407</c:v>
                </c:pt>
                <c:pt idx="864">
                  <c:v>161939.8530810407</c:v>
                </c:pt>
                <c:pt idx="865">
                  <c:v>161939.8530810407</c:v>
                </c:pt>
                <c:pt idx="866">
                  <c:v>161939.8530810407</c:v>
                </c:pt>
                <c:pt idx="867">
                  <c:v>161939.8530810407</c:v>
                </c:pt>
                <c:pt idx="868">
                  <c:v>161939.8530810407</c:v>
                </c:pt>
                <c:pt idx="869">
                  <c:v>161939.8530810407</c:v>
                </c:pt>
                <c:pt idx="870">
                  <c:v>161939.8530810407</c:v>
                </c:pt>
                <c:pt idx="871">
                  <c:v>161939.8530810407</c:v>
                </c:pt>
                <c:pt idx="872">
                  <c:v>161939.8530810407</c:v>
                </c:pt>
                <c:pt idx="873">
                  <c:v>161939.8530810407</c:v>
                </c:pt>
                <c:pt idx="874">
                  <c:v>161939.8530810407</c:v>
                </c:pt>
                <c:pt idx="875">
                  <c:v>161939.8530810407</c:v>
                </c:pt>
                <c:pt idx="876">
                  <c:v>161939.8530810407</c:v>
                </c:pt>
                <c:pt idx="877">
                  <c:v>161939.8530810407</c:v>
                </c:pt>
                <c:pt idx="878">
                  <c:v>161939.8530810407</c:v>
                </c:pt>
                <c:pt idx="879">
                  <c:v>161939.8530810407</c:v>
                </c:pt>
                <c:pt idx="880">
                  <c:v>161939.8530810407</c:v>
                </c:pt>
                <c:pt idx="881">
                  <c:v>161939.8530810407</c:v>
                </c:pt>
                <c:pt idx="882">
                  <c:v>161939.8530810407</c:v>
                </c:pt>
                <c:pt idx="883">
                  <c:v>161939.8530810407</c:v>
                </c:pt>
                <c:pt idx="884">
                  <c:v>161939.8530810407</c:v>
                </c:pt>
                <c:pt idx="885">
                  <c:v>161939.8530810407</c:v>
                </c:pt>
                <c:pt idx="886">
                  <c:v>161939.8530810407</c:v>
                </c:pt>
                <c:pt idx="887">
                  <c:v>161939.8530810407</c:v>
                </c:pt>
                <c:pt idx="888">
                  <c:v>161939.8530810407</c:v>
                </c:pt>
                <c:pt idx="889">
                  <c:v>161939.8530810407</c:v>
                </c:pt>
                <c:pt idx="890">
                  <c:v>161939.8530810407</c:v>
                </c:pt>
                <c:pt idx="891">
                  <c:v>161939.8530810407</c:v>
                </c:pt>
                <c:pt idx="892">
                  <c:v>161939.8530810407</c:v>
                </c:pt>
                <c:pt idx="893">
                  <c:v>161939.8530810407</c:v>
                </c:pt>
                <c:pt idx="894">
                  <c:v>161939.8530810407</c:v>
                </c:pt>
                <c:pt idx="895">
                  <c:v>161939.8530810407</c:v>
                </c:pt>
                <c:pt idx="896">
                  <c:v>161939.8530810407</c:v>
                </c:pt>
                <c:pt idx="897">
                  <c:v>161939.8530810407</c:v>
                </c:pt>
                <c:pt idx="898">
                  <c:v>161939.8530810407</c:v>
                </c:pt>
                <c:pt idx="899">
                  <c:v>161939.8530810407</c:v>
                </c:pt>
                <c:pt idx="900">
                  <c:v>161939.8530810407</c:v>
                </c:pt>
                <c:pt idx="901">
                  <c:v>161939.8530810407</c:v>
                </c:pt>
                <c:pt idx="902">
                  <c:v>161939.8530810407</c:v>
                </c:pt>
                <c:pt idx="903">
                  <c:v>161939.8530810407</c:v>
                </c:pt>
                <c:pt idx="904">
                  <c:v>161939.8530810407</c:v>
                </c:pt>
                <c:pt idx="905">
                  <c:v>161939.8530810407</c:v>
                </c:pt>
                <c:pt idx="906">
                  <c:v>161939.8530810407</c:v>
                </c:pt>
                <c:pt idx="907">
                  <c:v>161939.8530810407</c:v>
                </c:pt>
                <c:pt idx="908">
                  <c:v>161939.8530810407</c:v>
                </c:pt>
                <c:pt idx="909">
                  <c:v>161939.8530810407</c:v>
                </c:pt>
                <c:pt idx="910">
                  <c:v>161939.8530810407</c:v>
                </c:pt>
                <c:pt idx="911">
                  <c:v>161939.8530810407</c:v>
                </c:pt>
                <c:pt idx="912">
                  <c:v>161939.8530810407</c:v>
                </c:pt>
                <c:pt idx="913">
                  <c:v>161939.8530810407</c:v>
                </c:pt>
                <c:pt idx="914">
                  <c:v>161939.8530810407</c:v>
                </c:pt>
                <c:pt idx="915">
                  <c:v>161939.8530810407</c:v>
                </c:pt>
                <c:pt idx="916">
                  <c:v>161939.8530810407</c:v>
                </c:pt>
                <c:pt idx="917">
                  <c:v>161939.8530810407</c:v>
                </c:pt>
                <c:pt idx="918">
                  <c:v>161939.8530810407</c:v>
                </c:pt>
                <c:pt idx="919">
                  <c:v>161939.8530810407</c:v>
                </c:pt>
                <c:pt idx="920">
                  <c:v>161939.8530810407</c:v>
                </c:pt>
                <c:pt idx="921">
                  <c:v>161939.8530810407</c:v>
                </c:pt>
                <c:pt idx="922">
                  <c:v>161939.8530810407</c:v>
                </c:pt>
                <c:pt idx="923">
                  <c:v>161939.8530810407</c:v>
                </c:pt>
                <c:pt idx="924">
                  <c:v>161939.8530810407</c:v>
                </c:pt>
                <c:pt idx="925">
                  <c:v>161939.8530810407</c:v>
                </c:pt>
                <c:pt idx="926">
                  <c:v>161939.8530810407</c:v>
                </c:pt>
                <c:pt idx="927">
                  <c:v>161939.8530810407</c:v>
                </c:pt>
                <c:pt idx="928">
                  <c:v>161939.8530810407</c:v>
                </c:pt>
                <c:pt idx="929">
                  <c:v>161939.8530810407</c:v>
                </c:pt>
                <c:pt idx="930">
                  <c:v>161939.8530810407</c:v>
                </c:pt>
                <c:pt idx="931">
                  <c:v>161939.8530810407</c:v>
                </c:pt>
                <c:pt idx="932">
                  <c:v>161939.8530810407</c:v>
                </c:pt>
                <c:pt idx="933">
                  <c:v>161939.8530810407</c:v>
                </c:pt>
                <c:pt idx="934">
                  <c:v>161939.8530810407</c:v>
                </c:pt>
                <c:pt idx="935">
                  <c:v>161939.8530810407</c:v>
                </c:pt>
                <c:pt idx="936">
                  <c:v>161939.8530810407</c:v>
                </c:pt>
                <c:pt idx="937">
                  <c:v>161939.8530810407</c:v>
                </c:pt>
                <c:pt idx="938">
                  <c:v>161939.8530810407</c:v>
                </c:pt>
                <c:pt idx="939">
                  <c:v>161939.8530810407</c:v>
                </c:pt>
                <c:pt idx="940">
                  <c:v>161939.8530810407</c:v>
                </c:pt>
                <c:pt idx="941">
                  <c:v>161939.8530810407</c:v>
                </c:pt>
                <c:pt idx="942">
                  <c:v>161939.8530810407</c:v>
                </c:pt>
                <c:pt idx="943">
                  <c:v>161939.8530810407</c:v>
                </c:pt>
                <c:pt idx="944">
                  <c:v>161939.8530810407</c:v>
                </c:pt>
                <c:pt idx="945">
                  <c:v>161939.8530810407</c:v>
                </c:pt>
                <c:pt idx="946">
                  <c:v>161939.8530810407</c:v>
                </c:pt>
                <c:pt idx="947">
                  <c:v>161939.8530810407</c:v>
                </c:pt>
                <c:pt idx="948">
                  <c:v>161939.8530810407</c:v>
                </c:pt>
                <c:pt idx="949">
                  <c:v>161939.8530810407</c:v>
                </c:pt>
                <c:pt idx="950">
                  <c:v>161939.8530810407</c:v>
                </c:pt>
                <c:pt idx="951">
                  <c:v>161939.8530810407</c:v>
                </c:pt>
                <c:pt idx="952">
                  <c:v>161939.8530810407</c:v>
                </c:pt>
                <c:pt idx="953">
                  <c:v>161939.8530810407</c:v>
                </c:pt>
                <c:pt idx="954">
                  <c:v>161939.8530810407</c:v>
                </c:pt>
                <c:pt idx="955">
                  <c:v>161939.8530810407</c:v>
                </c:pt>
                <c:pt idx="956">
                  <c:v>161939.8530810407</c:v>
                </c:pt>
                <c:pt idx="957">
                  <c:v>161939.8530810407</c:v>
                </c:pt>
                <c:pt idx="958">
                  <c:v>161939.8530810407</c:v>
                </c:pt>
                <c:pt idx="959">
                  <c:v>161939.8530810407</c:v>
                </c:pt>
                <c:pt idx="960">
                  <c:v>161939.8530810407</c:v>
                </c:pt>
                <c:pt idx="961">
                  <c:v>161939.8530810407</c:v>
                </c:pt>
                <c:pt idx="962">
                  <c:v>161939.8530810407</c:v>
                </c:pt>
                <c:pt idx="963">
                  <c:v>161939.8530810407</c:v>
                </c:pt>
                <c:pt idx="964">
                  <c:v>161939.8530810407</c:v>
                </c:pt>
                <c:pt idx="965">
                  <c:v>161939.8530810407</c:v>
                </c:pt>
                <c:pt idx="966">
                  <c:v>161939.8530810407</c:v>
                </c:pt>
                <c:pt idx="967">
                  <c:v>161939.8530810407</c:v>
                </c:pt>
                <c:pt idx="968">
                  <c:v>161939.8530810407</c:v>
                </c:pt>
                <c:pt idx="969">
                  <c:v>161939.8530810407</c:v>
                </c:pt>
                <c:pt idx="970">
                  <c:v>161939.8530810407</c:v>
                </c:pt>
                <c:pt idx="971">
                  <c:v>161939.8530810407</c:v>
                </c:pt>
                <c:pt idx="972">
                  <c:v>161939.8530810407</c:v>
                </c:pt>
                <c:pt idx="973">
                  <c:v>161939.8530810407</c:v>
                </c:pt>
                <c:pt idx="974">
                  <c:v>161939.8530810407</c:v>
                </c:pt>
                <c:pt idx="975">
                  <c:v>161939.8530810407</c:v>
                </c:pt>
                <c:pt idx="976">
                  <c:v>161939.8530810407</c:v>
                </c:pt>
                <c:pt idx="977">
                  <c:v>161939.8530810407</c:v>
                </c:pt>
                <c:pt idx="978">
                  <c:v>161939.8530810407</c:v>
                </c:pt>
                <c:pt idx="979">
                  <c:v>161939.8530810407</c:v>
                </c:pt>
                <c:pt idx="980">
                  <c:v>161939.8530810407</c:v>
                </c:pt>
                <c:pt idx="981">
                  <c:v>161939.8530810407</c:v>
                </c:pt>
                <c:pt idx="982">
                  <c:v>161939.8530810407</c:v>
                </c:pt>
                <c:pt idx="983">
                  <c:v>161939.8530810407</c:v>
                </c:pt>
                <c:pt idx="984">
                  <c:v>161939.8530810407</c:v>
                </c:pt>
                <c:pt idx="985">
                  <c:v>161939.8530810407</c:v>
                </c:pt>
                <c:pt idx="986">
                  <c:v>161939.8530810407</c:v>
                </c:pt>
                <c:pt idx="987">
                  <c:v>161939.8530810407</c:v>
                </c:pt>
                <c:pt idx="988">
                  <c:v>161939.8530810407</c:v>
                </c:pt>
                <c:pt idx="989">
                  <c:v>161939.8530810407</c:v>
                </c:pt>
                <c:pt idx="990">
                  <c:v>161939.8530810407</c:v>
                </c:pt>
                <c:pt idx="991">
                  <c:v>161939.8530810407</c:v>
                </c:pt>
                <c:pt idx="992">
                  <c:v>161939.8530810407</c:v>
                </c:pt>
                <c:pt idx="993">
                  <c:v>161939.8530810407</c:v>
                </c:pt>
                <c:pt idx="994">
                  <c:v>161939.8530810407</c:v>
                </c:pt>
                <c:pt idx="995">
                  <c:v>161939.8530810407</c:v>
                </c:pt>
                <c:pt idx="996">
                  <c:v>161939.8530810407</c:v>
                </c:pt>
                <c:pt idx="997">
                  <c:v>161939.8530810407</c:v>
                </c:pt>
                <c:pt idx="998">
                  <c:v>161939.8530810407</c:v>
                </c:pt>
                <c:pt idx="999">
                  <c:v>161939.8530810407</c:v>
                </c:pt>
                <c:pt idx="1000">
                  <c:v>161939.8530810407</c:v>
                </c:pt>
                <c:pt idx="1001">
                  <c:v>161939.8530810407</c:v>
                </c:pt>
                <c:pt idx="1002">
                  <c:v>161939.8530810407</c:v>
                </c:pt>
                <c:pt idx="1003">
                  <c:v>161939.8530810407</c:v>
                </c:pt>
                <c:pt idx="1004">
                  <c:v>161939.8530810407</c:v>
                </c:pt>
                <c:pt idx="1005">
                  <c:v>161939.8530810407</c:v>
                </c:pt>
                <c:pt idx="1006">
                  <c:v>161939.8530810407</c:v>
                </c:pt>
                <c:pt idx="1007">
                  <c:v>161939.8530810407</c:v>
                </c:pt>
                <c:pt idx="1008">
                  <c:v>161939.8530810407</c:v>
                </c:pt>
                <c:pt idx="1009">
                  <c:v>161939.8530810407</c:v>
                </c:pt>
                <c:pt idx="1010">
                  <c:v>161939.8530810407</c:v>
                </c:pt>
                <c:pt idx="1011">
                  <c:v>161939.8530810407</c:v>
                </c:pt>
                <c:pt idx="1012">
                  <c:v>161939.8530810407</c:v>
                </c:pt>
                <c:pt idx="1013">
                  <c:v>161939.8530810407</c:v>
                </c:pt>
                <c:pt idx="1014">
                  <c:v>161939.8530810407</c:v>
                </c:pt>
                <c:pt idx="1015">
                  <c:v>161939.8530810407</c:v>
                </c:pt>
                <c:pt idx="1016">
                  <c:v>161939.8530810407</c:v>
                </c:pt>
                <c:pt idx="1017">
                  <c:v>161939.8530810407</c:v>
                </c:pt>
                <c:pt idx="1018">
                  <c:v>161939.8530810407</c:v>
                </c:pt>
                <c:pt idx="1019">
                  <c:v>161939.8530810407</c:v>
                </c:pt>
                <c:pt idx="1020">
                  <c:v>161939.8530810407</c:v>
                </c:pt>
                <c:pt idx="1021">
                  <c:v>161939.8530810407</c:v>
                </c:pt>
                <c:pt idx="1022">
                  <c:v>161939.8530810407</c:v>
                </c:pt>
                <c:pt idx="1023">
                  <c:v>161939.8530810407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9-468B-B2A7-C51779D43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9006624"/>
        <c:axId val="1569000864"/>
      </c:lineChart>
      <c:catAx>
        <c:axId val="1569006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0864"/>
        <c:crosses val="autoZero"/>
        <c:auto val="1"/>
        <c:lblAlgn val="ctr"/>
        <c:lblOffset val="100"/>
        <c:noMultiLvlLbl val="0"/>
      </c:catAx>
      <c:valAx>
        <c:axId val="15690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690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Implementation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Resultate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Fallstricke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FE57DA21-9DDA-4C60-8DB6-72E0966EA80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Fazit &amp; Ausblick</a:t>
          </a:r>
          <a:endParaRPr lang="en-US" dirty="0"/>
        </a:p>
      </dgm:t>
    </dgm:pt>
    <dgm:pt modelId="{02FDC3EB-0025-481D-8360-CD05F0941A84}" type="parTrans" cxnId="{2665B6CF-B45A-4AC9-A415-37A454178094}">
      <dgm:prSet/>
      <dgm:spPr/>
      <dgm:t>
        <a:bodyPr/>
        <a:lstStyle/>
        <a:p>
          <a:endParaRPr lang="de-CH"/>
        </a:p>
      </dgm:t>
    </dgm:pt>
    <dgm:pt modelId="{99623FC6-6128-4F0B-B3F7-0B1703C2AA92}" type="sibTrans" cxnId="{2665B6CF-B45A-4AC9-A415-37A454178094}">
      <dgm:prSet/>
      <dgm:spPr/>
      <dgm:t>
        <a:bodyPr/>
        <a:lstStyle/>
        <a:p>
          <a:endParaRPr lang="de-CH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6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6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6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6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6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6"/>
      <dgm:spPr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6">
        <dgm:presLayoutVars>
          <dgm:chMax val="1"/>
          <dgm:chPref val="1"/>
        </dgm:presLayoutVars>
      </dgm:prSet>
      <dgm:spPr/>
    </dgm:pt>
    <dgm:pt modelId="{A54EE29C-3788-4841-9E5B-F6DC215608F0}" type="pres">
      <dgm:prSet presAssocID="{B255BA71-5236-4C80-8BA4-E8019C8D2E65}" presName="sibTrans" presStyleCnt="0"/>
      <dgm:spPr/>
    </dgm:pt>
    <dgm:pt modelId="{F754B0F1-4E03-4333-80D2-4C19823DE73B}" type="pres">
      <dgm:prSet presAssocID="{FE57DA21-9DDA-4C60-8DB6-72E0966EA80E}" presName="compNode" presStyleCnt="0"/>
      <dgm:spPr/>
    </dgm:pt>
    <dgm:pt modelId="{A23103F7-D71C-4E56-885D-329B1E6DE9A6}" type="pres">
      <dgm:prSet presAssocID="{FE57DA21-9DDA-4C60-8DB6-72E0966EA80E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7C79EC33-B4C1-4FED-AD93-61A2E973CF36}" type="pres">
      <dgm:prSet presAssocID="{FE57DA21-9DDA-4C60-8DB6-72E0966EA80E}" presName="spaceRect" presStyleCnt="0"/>
      <dgm:spPr/>
    </dgm:pt>
    <dgm:pt modelId="{027A8908-F4C3-40FB-8D20-5B6F7463B4FF}" type="pres">
      <dgm:prSet presAssocID="{FE57DA21-9DDA-4C60-8DB6-72E0966EA8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4E8F6EAC-B358-42B3-A49A-EF2F21913394}" type="presOf" srcId="{FE57DA21-9DDA-4C60-8DB6-72E0966EA80E}" destId="{027A8908-F4C3-40FB-8D20-5B6F7463B4FF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2665B6CF-B45A-4AC9-A415-37A454178094}" srcId="{E9381F16-34EA-401B-ACBD-EBBCDC986FD3}" destId="{FE57DA21-9DDA-4C60-8DB6-72E0966EA80E}" srcOrd="5" destOrd="0" parTransId="{02FDC3EB-0025-481D-8360-CD05F0941A84}" sibTransId="{99623FC6-6128-4F0B-B3F7-0B1703C2AA92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  <dgm:cxn modelId="{E21201CC-6B81-49EE-B094-71BFB8A74B20}" type="presParOf" srcId="{9405C27C-89A8-443A-ACA4-F79A456EAE67}" destId="{A54EE29C-3788-4841-9E5B-F6DC215608F0}" srcOrd="9" destOrd="0" presId="urn:microsoft.com/office/officeart/2018/2/layout/IconLabelList"/>
    <dgm:cxn modelId="{5F79C452-D397-4D57-B28B-0389E91A0702}" type="presParOf" srcId="{9405C27C-89A8-443A-ACA4-F79A456EAE67}" destId="{F754B0F1-4E03-4333-80D2-4C19823DE73B}" srcOrd="10" destOrd="0" presId="urn:microsoft.com/office/officeart/2018/2/layout/IconLabelList"/>
    <dgm:cxn modelId="{ACE1FA06-54B0-41F2-AEF8-B9AB20972CA6}" type="presParOf" srcId="{F754B0F1-4E03-4333-80D2-4C19823DE73B}" destId="{A23103F7-D71C-4E56-885D-329B1E6DE9A6}" srcOrd="0" destOrd="0" presId="urn:microsoft.com/office/officeart/2018/2/layout/IconLabelList"/>
    <dgm:cxn modelId="{50C61720-81CB-493D-A5C0-6DB73A257F65}" type="presParOf" srcId="{F754B0F1-4E03-4333-80D2-4C19823DE73B}" destId="{7C79EC33-B4C1-4FED-AD93-61A2E973CF36}" srcOrd="1" destOrd="0" presId="urn:microsoft.com/office/officeart/2018/2/layout/IconLabelList"/>
    <dgm:cxn modelId="{AB699A21-8185-4299-A647-70FE13F72F25}" type="presParOf" srcId="{F754B0F1-4E03-4333-80D2-4C19823DE73B}" destId="{027A8908-F4C3-40FB-8D20-5B6F7463B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441549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407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Ausgangslage</a:t>
          </a:r>
          <a:endParaRPr lang="en-US" sz="1700" kern="1200" dirty="0"/>
        </a:p>
      </dsp:txBody>
      <dsp:txXfrm>
        <a:off x="4073" y="2379378"/>
        <a:ext cx="1590820" cy="636328"/>
      </dsp:txXfrm>
    </dsp:sp>
    <dsp:sp modelId="{9BBDABF5-C578-485D-AABA-B53B5434244F}">
      <dsp:nvSpPr>
        <dsp:cNvPr id="0" name=""/>
        <dsp:cNvSpPr/>
      </dsp:nvSpPr>
      <dsp:spPr>
        <a:xfrm>
          <a:off x="2310763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1873287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Ziel</a:t>
          </a:r>
          <a:endParaRPr lang="en-US" sz="1700" kern="1200" dirty="0"/>
        </a:p>
      </dsp:txBody>
      <dsp:txXfrm>
        <a:off x="1873287" y="2379378"/>
        <a:ext cx="1590820" cy="636328"/>
      </dsp:txXfrm>
    </dsp:sp>
    <dsp:sp modelId="{5EA92B66-57C6-4DDE-8A8F-81734599C6F1}">
      <dsp:nvSpPr>
        <dsp:cNvPr id="0" name=""/>
        <dsp:cNvSpPr/>
      </dsp:nvSpPr>
      <dsp:spPr>
        <a:xfrm>
          <a:off x="4179976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3742501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Implementation</a:t>
          </a:r>
          <a:endParaRPr lang="en-US" sz="1700" kern="1200" dirty="0"/>
        </a:p>
      </dsp:txBody>
      <dsp:txXfrm>
        <a:off x="3742501" y="2379378"/>
        <a:ext cx="1590820" cy="636328"/>
      </dsp:txXfrm>
    </dsp:sp>
    <dsp:sp modelId="{36C142C8-857F-4F35-9361-45E9AFE890A7}">
      <dsp:nvSpPr>
        <dsp:cNvPr id="0" name=""/>
        <dsp:cNvSpPr/>
      </dsp:nvSpPr>
      <dsp:spPr>
        <a:xfrm>
          <a:off x="6049190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5611715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Resultate</a:t>
          </a:r>
          <a:endParaRPr lang="en-US" sz="1700" kern="1200" dirty="0"/>
        </a:p>
      </dsp:txBody>
      <dsp:txXfrm>
        <a:off x="5611715" y="2379378"/>
        <a:ext cx="1590820" cy="636328"/>
      </dsp:txXfrm>
    </dsp:sp>
    <dsp:sp modelId="{5004342F-7E38-4A71-90B5-F9E5FB5CB1D1}">
      <dsp:nvSpPr>
        <dsp:cNvPr id="0" name=""/>
        <dsp:cNvSpPr/>
      </dsp:nvSpPr>
      <dsp:spPr>
        <a:xfrm>
          <a:off x="7918404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7480929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Fallstricke</a:t>
          </a:r>
          <a:endParaRPr lang="en-US" sz="1700" kern="1200" dirty="0"/>
        </a:p>
      </dsp:txBody>
      <dsp:txXfrm>
        <a:off x="7480929" y="2379378"/>
        <a:ext cx="1590820" cy="636328"/>
      </dsp:txXfrm>
    </dsp:sp>
    <dsp:sp modelId="{A23103F7-D71C-4E56-885D-329B1E6DE9A6}">
      <dsp:nvSpPr>
        <dsp:cNvPr id="0" name=""/>
        <dsp:cNvSpPr/>
      </dsp:nvSpPr>
      <dsp:spPr>
        <a:xfrm>
          <a:off x="9787618" y="1398647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8908-F4C3-40FB-8D20-5B6F7463B4FF}">
      <dsp:nvSpPr>
        <dsp:cNvPr id="0" name=""/>
        <dsp:cNvSpPr/>
      </dsp:nvSpPr>
      <dsp:spPr>
        <a:xfrm>
          <a:off x="9350143" y="237937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Fazit &amp; Ausblick</a:t>
          </a:r>
          <a:endParaRPr lang="en-US" sz="1700" kern="1200" dirty="0"/>
        </a:p>
      </dsp:txBody>
      <dsp:txXfrm>
        <a:off x="9350143" y="2379378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7291-6A98-4620-889F-D0A5C794DD50}" type="datetimeFigureOut">
              <a:rPr lang="de-CH" smtClean="0"/>
              <a:t>17.06.2024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A534F-64BA-4621-B602-DECA83E890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33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859B-7E1F-489F-A73D-998C3C89EE6A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C204-5F8F-4607-9C23-BDECBAE2F17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582D-C480-484A-A69F-620C9CCA885B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D473-8AC0-4EB4-9E9A-CD00A4EF40CE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B89E-4F23-41F0-82AE-4D9C7615565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CE18-F0DD-41CB-9C53-845575CB3F2C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C257-FDE2-4B34-8462-97CD98FED562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1319-4073-4501-A6FE-5C3517023197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D89F-F449-4944-965E-F39E6DA49C48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6DD6-A81E-4694-B247-D9CB2F5E43A6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FA99-551B-45A3-8100-B3EEAC2D471E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6B2086C-5757-4DB5-A0F2-B7934A67A4B3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-weighting#/media/File:Acoustic_weighting_curves_(1).svg" TargetMode="Externa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Gerät zur Überwachung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Schlusspräsentation – 19.06.2024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dBSPL</a:t>
            </a:r>
            <a:endParaRPr lang="de-CH" dirty="0"/>
          </a:p>
        </p:txBody>
      </p:sp>
      <p:sp>
        <p:nvSpPr>
          <p:cNvPr id="7" name="Rechteck 6" descr="Magnifying glass">
            <a:extLst>
              <a:ext uri="{FF2B5EF4-FFF2-40B4-BE49-F238E27FC236}">
                <a16:creationId xmlns:a16="http://schemas.microsoft.com/office/drawing/2014/main" id="{51895C97-3490-B0C6-79EA-18605F6F235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Grafik 9" descr="Ein Bild, das Screenshot, Schrift, Text, Reihe enthält.&#10;&#10;Automatisch generierte Beschreibung">
            <a:extLst>
              <a:ext uri="{FF2B5EF4-FFF2-40B4-BE49-F238E27FC236}">
                <a16:creationId xmlns:a16="http://schemas.microsoft.com/office/drawing/2014/main" id="{F8F33E3C-6C81-81DE-9550-EC65A064C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" y="4760178"/>
            <a:ext cx="10892652" cy="1420780"/>
          </a:xfrm>
          <a:prstGeom prst="rect">
            <a:avLst/>
          </a:prstGeom>
        </p:spPr>
      </p:pic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0BBD69BA-0726-30F1-CA12-853BA211B5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D4012D2-8CD7-B9B3-E860-DFD9F22179F3}"/>
              </a:ext>
            </a:extLst>
          </p:cNvPr>
          <p:cNvSpPr/>
          <p:nvPr/>
        </p:nvSpPr>
        <p:spPr>
          <a:xfrm>
            <a:off x="10392830" y="677042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BD3D4-F0E3-A702-CDA6-301D583FF9C2}"/>
                  </a:ext>
                </a:extLst>
              </p:cNvPr>
              <p:cNvSpPr txBox="1"/>
              <p:nvPr/>
            </p:nvSpPr>
            <p:spPr>
              <a:xfrm>
                <a:off x="1684527" y="2760419"/>
                <a:ext cx="8509820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𝑑𝐵𝑆𝑃𝐿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=129.5+20⋅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num>
                            <m:den>
                              <m:r>
                                <a:rPr lang="de-DE" sz="3600" i="1">
                                  <a:latin typeface="Cambria Math" panose="02040503050406030204" pitchFamily="18" charset="0"/>
                                </a:rPr>
                                <m:t>8388607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BD3D4-F0E3-A702-CDA6-301D583F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27" y="2760419"/>
                <a:ext cx="8509820" cy="1337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0F6BD-749C-EA90-7439-D0A970A0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CCE822-4E6B-9561-90DC-A5C65A5F035B}"/>
              </a:ext>
            </a:extLst>
          </p:cNvPr>
          <p:cNvCxnSpPr>
            <a:cxnSpLocks/>
          </p:cNvCxnSpPr>
          <p:nvPr/>
        </p:nvCxnSpPr>
        <p:spPr>
          <a:xfrm>
            <a:off x="6909361" y="1299137"/>
            <a:ext cx="4356865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956BDBB-CCC2-34DB-4A87-78716E03784A}"/>
              </a:ext>
            </a:extLst>
          </p:cNvPr>
          <p:cNvSpPr txBox="1"/>
          <p:nvPr/>
        </p:nvSpPr>
        <p:spPr>
          <a:xfrm>
            <a:off x="8639757" y="95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  <a:highlight>
                  <a:srgbClr val="000000"/>
                </a:highlight>
              </a:rPr>
              <a:t>60mm</a:t>
            </a:r>
            <a:endParaRPr lang="de-CH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14" name="Rechteck 13" descr="Magnifying glass">
            <a:extLst>
              <a:ext uri="{FF2B5EF4-FFF2-40B4-BE49-F238E27FC236}">
                <a16:creationId xmlns:a16="http://schemas.microsoft.com/office/drawing/2014/main" id="{4C4B87B2-5BA2-C10A-31D8-734F4B2ED75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A8663D-2080-8AE0-781A-3A5476FA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087713E-D3A5-E484-BE55-239F2919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" y="1330779"/>
            <a:ext cx="4395600" cy="4395600"/>
          </a:xfrm>
        </p:spPr>
      </p:pic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r="441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V1-3</a:t>
            </a:r>
            <a:endParaRPr lang="de-CH" b="1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7A93235-620A-280D-5FC2-41D3F761878D}"/>
              </a:ext>
            </a:extLst>
          </p:cNvPr>
          <p:cNvSpPr txBox="1">
            <a:spLocks/>
          </p:cNvSpPr>
          <p:nvPr/>
        </p:nvSpPr>
        <p:spPr>
          <a:xfrm>
            <a:off x="641929" y="5725994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ACF9969-9D34-7312-F062-B32A0E1C504A}"/>
              </a:ext>
            </a:extLst>
          </p:cNvPr>
          <p:cNvSpPr/>
          <p:nvPr/>
        </p:nvSpPr>
        <p:spPr>
          <a:xfrm>
            <a:off x="10154031" y="2531494"/>
            <a:ext cx="1102741" cy="19941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 descr="Magnifying glass">
            <a:extLst>
              <a:ext uri="{FF2B5EF4-FFF2-40B4-BE49-F238E27FC236}">
                <a16:creationId xmlns:a16="http://schemas.microsoft.com/office/drawing/2014/main" id="{51895C97-3490-B0C6-79EA-18605F6F235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1ADBFF-A362-B5B9-B54A-8CB78A5E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Rechenzeit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6CCFB5-BB39-2E26-2465-EB22C555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5" y="1715532"/>
            <a:ext cx="5221242" cy="464227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35B3A-7CF4-B1BF-09AC-5FF1D255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Energie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0097EB-D300-73D9-055D-DF8BC01D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973453"/>
            <a:ext cx="5289462" cy="36211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5F3F389-838A-6894-DA33-0A6A147C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37" y="1973452"/>
            <a:ext cx="5455288" cy="3621101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1CC15A7-C683-7563-5ACB-5DB8D6DCB9B9}"/>
              </a:ext>
            </a:extLst>
          </p:cNvPr>
          <p:cNvSpPr txBox="1">
            <a:spLocks/>
          </p:cNvSpPr>
          <p:nvPr/>
        </p:nvSpPr>
        <p:spPr>
          <a:xfrm>
            <a:off x="641928" y="5725994"/>
            <a:ext cx="5260181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Berechnet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19D36C0-997F-DB86-D344-AC7270EBFF85}"/>
              </a:ext>
            </a:extLst>
          </p:cNvPr>
          <p:cNvSpPr txBox="1">
            <a:spLocks/>
          </p:cNvSpPr>
          <p:nvPr/>
        </p:nvSpPr>
        <p:spPr>
          <a:xfrm>
            <a:off x="5939437" y="5725993"/>
            <a:ext cx="5400410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Gemessen</a:t>
            </a:r>
            <a:endParaRPr lang="de-CH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1FC0BB-5996-D018-EADB-03BADF1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Mikrofon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D601D-22A8-F2F6-0A21-44004465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679" y="1740150"/>
            <a:ext cx="5632031" cy="483052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251A3C-11FF-6C47-6618-37775457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80898"/>
            <a:ext cx="5632031" cy="48897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D3BDCC0-8BE3-AF63-811A-809368D5BB62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1DC9AF-5412-54DA-4CDC-B892C1EE10F2}"/>
              </a:ext>
            </a:extLst>
          </p:cNvPr>
          <p:cNvSpPr txBox="1"/>
          <p:nvPr/>
        </p:nvSpPr>
        <p:spPr>
          <a:xfrm>
            <a:off x="4264928" y="2505379"/>
            <a:ext cx="183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latin typeface="Arial Narrow" panose="020B0606020202030204" pitchFamily="34" charset="0"/>
              </a:rPr>
              <a:t>Helmholtz-Effekt</a:t>
            </a:r>
            <a:endParaRPr lang="de-CH" dirty="0">
              <a:latin typeface="Arial Narrow" panose="020B060602020203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F8151-2DE1-72FD-8C26-9D35B43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Mikrofon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ACCCC-3FAF-3FE4-1E02-13F2605F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608" y="1680898"/>
            <a:ext cx="5510960" cy="48641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51C066-AA77-269D-25AD-706193E8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80899"/>
            <a:ext cx="5510960" cy="484730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3D7112-FF31-566B-04BD-1F40ECF66BD3}"/>
              </a:ext>
            </a:extLst>
          </p:cNvPr>
          <p:cNvSpPr/>
          <p:nvPr/>
        </p:nvSpPr>
        <p:spPr>
          <a:xfrm>
            <a:off x="11339847" y="0"/>
            <a:ext cx="810000" cy="810000"/>
          </a:xfrm>
          <a:prstGeom prst="rect">
            <a:avLst/>
          </a:prstGeo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4C78C-DA5D-904D-3C0D-8354415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Fallstricke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Zeitgewichtung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Inhaltsplatzhalter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5FF4F0A8-CE7E-D7E9-D0D6-20C9F8C4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7861"/>
            <a:ext cx="10653713" cy="3489091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8F648B0-E66D-899C-0AF6-946ED3395551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A37076-686F-CF57-84BF-DDDECAC4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Fallstricke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SNR / Rauschboden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D7942F-B936-425F-4FFF-559C11D7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Ursachen:</a:t>
            </a:r>
          </a:p>
          <a:p>
            <a:pPr lvl="1"/>
            <a:r>
              <a:rPr lang="de-DE" dirty="0"/>
              <a:t>Clock-Stabilität</a:t>
            </a:r>
          </a:p>
          <a:p>
            <a:pPr lvl="1"/>
            <a:r>
              <a:rPr lang="de-DE" dirty="0"/>
              <a:t>Spannungsversorgung</a:t>
            </a:r>
          </a:p>
          <a:p>
            <a:pPr lvl="1"/>
            <a:r>
              <a:rPr lang="de-DE" dirty="0"/>
              <a:t>Standby-Modus Mikrofon</a:t>
            </a:r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C47106-CD62-A810-44EC-1A00852A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9" y="1680898"/>
            <a:ext cx="5464021" cy="451030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95D92B-D464-FC9B-21BE-888B86914E79}"/>
              </a:ext>
            </a:extLst>
          </p:cNvPr>
          <p:cNvSpPr/>
          <p:nvPr/>
        </p:nvSpPr>
        <p:spPr>
          <a:xfrm>
            <a:off x="11476131" y="0"/>
            <a:ext cx="715869" cy="715869"/>
          </a:xfrm>
          <a:prstGeom prst="rect">
            <a:avLst/>
          </a:pr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8F0E40-541D-B7F6-1E69-71BB22C3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&amp; 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wurden erreicht</a:t>
            </a:r>
          </a:p>
          <a:p>
            <a:r>
              <a:rPr lang="de-DE" dirty="0"/>
              <a:t>Implementation BLE-Funktionalität</a:t>
            </a:r>
          </a:p>
          <a:p>
            <a:r>
              <a:rPr lang="de-DE" dirty="0"/>
              <a:t>Bluetooth-Zertifizierung</a:t>
            </a:r>
          </a:p>
          <a:p>
            <a:r>
              <a:rPr lang="de-CH" dirty="0"/>
              <a:t>Zeitgewichtung</a:t>
            </a:r>
          </a:p>
          <a:p>
            <a:r>
              <a:rPr lang="de-CH" dirty="0"/>
              <a:t>Rauschboden-Optimierung</a:t>
            </a:r>
          </a:p>
          <a:p>
            <a:r>
              <a:rPr lang="de-CH" dirty="0"/>
              <a:t>Sensitivitätsfilter</a:t>
            </a:r>
          </a:p>
          <a:p>
            <a:r>
              <a:rPr lang="de-CH" dirty="0"/>
              <a:t>RTC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Grafik 6" descr="Ein Bild, das Schrift, Kreis, Grafiken, Logo enthält.&#10;&#10;Automatisch generierte Beschreibung">
            <a:extLst>
              <a:ext uri="{FF2B5EF4-FFF2-40B4-BE49-F238E27FC236}">
                <a16:creationId xmlns:a16="http://schemas.microsoft.com/office/drawing/2014/main" id="{F0327583-9495-5BEE-7F2D-C40E5FD2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92" y="1715532"/>
            <a:ext cx="3059534" cy="305448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A46C4-63C0-2BFA-D1B5-13BDA13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9530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D4D52D-9D8F-F2E5-6DF9-1C94134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7A090EC-714D-BDB4-F64D-E078F99E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>
                <a:hlinkClick r:id="rId5"/>
              </a:rPr>
              <a:t>https://en.wikipedia.org/wiki/A-weighting#/media/File:Acoustic_weighting_curves_(1).svg</a:t>
            </a:r>
            <a:endParaRPr lang="de-CH" dirty="0"/>
          </a:p>
          <a:p>
            <a:r>
              <a:rPr lang="de-CH" dirty="0"/>
              <a:t>https://www.flaticon.com/de/kostenloses-icon/problem_4458595?term=problem&amp;page=1&amp;position=73&amp;origin=tag&amp;related_id=4458595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D2C9B5-3A14-9F5E-31F8-6AFD675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Bestehende Geräte </a:t>
            </a:r>
            <a:r>
              <a:rPr lang="de-DE" dirty="0">
                <a:sym typeface="Wingdings" panose="05000000000000000000" pitchFamily="2" charset="2"/>
              </a:rPr>
              <a:t> unhandlich, </a:t>
            </a:r>
            <a:r>
              <a:rPr lang="de-DE" dirty="0" err="1">
                <a:sym typeface="Wingdings" panose="05000000000000000000" pitchFamily="2" charset="2"/>
              </a:rPr>
              <a:t>gross</a:t>
            </a:r>
            <a:r>
              <a:rPr lang="de-DE" dirty="0">
                <a:sym typeface="Wingdings" panose="05000000000000000000" pitchFamily="2" charset="2"/>
              </a:rPr>
              <a:t>, optisch nicht schön</a:t>
            </a:r>
            <a:endParaRPr lang="de-DE" dirty="0"/>
          </a:p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</a:p>
          <a:p>
            <a:pPr lvl="1"/>
            <a:r>
              <a:rPr lang="de-DE" dirty="0"/>
              <a:t>Gesamtdurchmesser 40mm</a:t>
            </a:r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6CB741-10F9-D55E-8DDE-188B103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DE" dirty="0"/>
              <a:t>Optisch ansprechendes Design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E03BA-B113-F53D-5308-ECC5CFC8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  <a:endParaRPr lang="de-CH" dirty="0"/>
          </a:p>
        </p:txBody>
      </p:sp>
      <p:sp>
        <p:nvSpPr>
          <p:cNvPr id="9" name="Rechteck 8" descr="Magnifying glass">
            <a:extLst>
              <a:ext uri="{FF2B5EF4-FFF2-40B4-BE49-F238E27FC236}">
                <a16:creationId xmlns:a16="http://schemas.microsoft.com/office/drawing/2014/main" id="{88584685-15C6-53F5-1898-BCED3A021E2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1A4DFFC7-6C44-EAC1-EAFE-66F58E58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88" y="897599"/>
            <a:ext cx="8510023" cy="569792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4B9868-5615-AEB6-51D7-60B41D20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Überblick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Grafik 9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F4FC9616-D730-1948-2AAF-189D19353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1" y="1680898"/>
            <a:ext cx="10733857" cy="487554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F270CE-47EF-3DF0-FD9E-9ABE074D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Frequenzbewertung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63" y="1715532"/>
            <a:ext cx="5133281" cy="4619953"/>
          </a:xfrm>
          <a:prstGeom prst="rect">
            <a:avLst/>
          </a:prstGeom>
        </p:spPr>
      </p:pic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D6FF781C-9C7D-F2B4-0BB0-A15E541FA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1" t="24368" r="52177" b="9756"/>
          <a:stretch/>
        </p:blipFill>
        <p:spPr>
          <a:xfrm>
            <a:off x="8318244" y="405000"/>
            <a:ext cx="2582562" cy="232677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2FE15-45C5-3B2B-6319-CE05AD36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Mittelwert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C4129B3-7D32-4325-B096-10D642011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311630"/>
              </p:ext>
            </p:extLst>
          </p:nvPr>
        </p:nvGraphicFramePr>
        <p:xfrm>
          <a:off x="612648" y="2624481"/>
          <a:ext cx="4825828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03994"/>
              </p:ext>
            </p:extLst>
          </p:nvPr>
        </p:nvGraphicFramePr>
        <p:xfrm>
          <a:off x="6430671" y="2624481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CD67249F-3976-C314-F4E4-7404CF3E91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59D0BD5-64A7-DB51-B759-20EE03C8EB37}"/>
              </a:ext>
            </a:extLst>
          </p:cNvPr>
          <p:cNvSpPr/>
          <p:nvPr/>
        </p:nvSpPr>
        <p:spPr>
          <a:xfrm>
            <a:off x="8083685" y="680936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D9AB6D-1F82-C3C5-6991-9744F7BD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Schalldruckpegel - RMS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DE5FF94-5E66-8C28-D108-8EBFDC784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84829"/>
              </p:ext>
            </p:extLst>
          </p:nvPr>
        </p:nvGraphicFramePr>
        <p:xfrm>
          <a:off x="612648" y="2789549"/>
          <a:ext cx="4522195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80F341-8FCF-269B-CF35-8C121BDEDE31}"/>
              </a:ext>
            </a:extLst>
          </p:cNvPr>
          <p:cNvCxnSpPr/>
          <p:nvPr/>
        </p:nvCxnSpPr>
        <p:spPr>
          <a:xfrm>
            <a:off x="5593404" y="4134255"/>
            <a:ext cx="680936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01D2774-10C3-BEF7-BF53-6B59E00E8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61601"/>
              </p:ext>
            </p:extLst>
          </p:nvPr>
        </p:nvGraphicFramePr>
        <p:xfrm>
          <a:off x="6518647" y="2762655"/>
          <a:ext cx="48633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Grafik 2" descr="Ein Bild, das Screenshot, Text, Diagramm, Quadrat enthält.&#10;&#10;Automatisch generierte Beschreibung">
            <a:extLst>
              <a:ext uri="{FF2B5EF4-FFF2-40B4-BE49-F238E27FC236}">
                <a16:creationId xmlns:a16="http://schemas.microsoft.com/office/drawing/2014/main" id="{29A25601-4B08-48A8-56CB-3CD64EFF28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4" t="44135" r="15713" b="28931"/>
          <a:stretch/>
        </p:blipFill>
        <p:spPr>
          <a:xfrm>
            <a:off x="7919196" y="548640"/>
            <a:ext cx="3347030" cy="131322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2EF7607-91B8-D352-80A4-00254AC5AA92}"/>
              </a:ext>
            </a:extLst>
          </p:cNvPr>
          <p:cNvSpPr/>
          <p:nvPr/>
        </p:nvSpPr>
        <p:spPr>
          <a:xfrm>
            <a:off x="9238400" y="677042"/>
            <a:ext cx="778961" cy="105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E849C29-4BF8-F440-B1D1-0434F76C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53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95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Agency FB</vt:lpstr>
      <vt:lpstr>Aptos</vt:lpstr>
      <vt:lpstr>Arial</vt:lpstr>
      <vt:lpstr>Arial Narrow</vt:lpstr>
      <vt:lpstr>Cambria Math</vt:lpstr>
      <vt:lpstr>Neue Haas Grotesk Text Pro</vt:lpstr>
      <vt:lpstr>Wingdings</vt:lpstr>
      <vt:lpstr>VanillaVTI</vt:lpstr>
      <vt:lpstr>BAT FS24</vt:lpstr>
      <vt:lpstr>Ablauf</vt:lpstr>
      <vt:lpstr>Ausgangslage</vt:lpstr>
      <vt:lpstr>Ziel</vt:lpstr>
      <vt:lpstr>Software</vt:lpstr>
      <vt:lpstr>Signalverarbeitung Überblick</vt:lpstr>
      <vt:lpstr>Signalverarbeitung Frequenzbewertung</vt:lpstr>
      <vt:lpstr>Signalverarbeitung Schalldruckpegel - Mittelwert</vt:lpstr>
      <vt:lpstr>Signalverarbeitung Schalldruckpegel - RMS</vt:lpstr>
      <vt:lpstr>Signalverarbeitung Schalldruckpegel - dBSPL</vt:lpstr>
      <vt:lpstr>Hardware</vt:lpstr>
      <vt:lpstr>Hardware</vt:lpstr>
      <vt:lpstr>Resultate Rechenzeit</vt:lpstr>
      <vt:lpstr>Resultate Energie</vt:lpstr>
      <vt:lpstr>Resultate Mikrofon</vt:lpstr>
      <vt:lpstr>Resultate Mikrofon</vt:lpstr>
      <vt:lpstr>Fallstricke Zeitgewichtung</vt:lpstr>
      <vt:lpstr>Fallstricke SNR / Rauschboden</vt:lpstr>
      <vt:lpstr>Fazit &amp; 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72</cp:revision>
  <dcterms:created xsi:type="dcterms:W3CDTF">2024-04-03T12:03:21Z</dcterms:created>
  <dcterms:modified xsi:type="dcterms:W3CDTF">2024-06-17T20:46:05Z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