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258" r:id="rId4"/>
    <p:sldId id="261" r:id="rId5"/>
    <p:sldId id="260" r:id="rId6"/>
    <p:sldId id="263" r:id="rId7"/>
    <p:sldId id="266" r:id="rId8"/>
    <p:sldId id="264" r:id="rId9"/>
    <p:sldId id="268" r:id="rId10"/>
    <p:sldId id="267" r:id="rId11"/>
    <p:sldId id="270" r:id="rId12"/>
    <p:sldId id="265" r:id="rId13"/>
    <p:sldId id="269" r:id="rId14"/>
    <p:sldId id="25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81F16-34EA-401B-ACBD-EBBCDC986FD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24582E-B942-429B-B5BF-B4F8E68F659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Ausgangslage</a:t>
          </a:r>
          <a:endParaRPr lang="en-US" dirty="0"/>
        </a:p>
      </dgm:t>
    </dgm:pt>
    <dgm:pt modelId="{26B90007-452D-4640-8D79-F39731A6385F}" type="parTrans" cxnId="{9694F4E4-F95C-457F-8BA9-86DB2B4D618B}">
      <dgm:prSet/>
      <dgm:spPr/>
      <dgm:t>
        <a:bodyPr/>
        <a:lstStyle/>
        <a:p>
          <a:endParaRPr lang="en-US"/>
        </a:p>
      </dgm:t>
    </dgm:pt>
    <dgm:pt modelId="{6360366C-6FCF-42FF-9A4F-1C44B1FF2FAF}" type="sibTrans" cxnId="{9694F4E4-F95C-457F-8BA9-86DB2B4D61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AF13EE-6DAD-445D-9CF5-E81D449A810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Ziel</a:t>
          </a:r>
          <a:endParaRPr lang="en-US" dirty="0"/>
        </a:p>
      </dgm:t>
    </dgm:pt>
    <dgm:pt modelId="{EC132C79-5EAB-4A08-8DDD-04E0F9765AB6}" type="parTrans" cxnId="{9923430C-668D-483F-A2A8-E9214BED5AD8}">
      <dgm:prSet/>
      <dgm:spPr/>
      <dgm:t>
        <a:bodyPr/>
        <a:lstStyle/>
        <a:p>
          <a:endParaRPr lang="en-US"/>
        </a:p>
      </dgm:t>
    </dgm:pt>
    <dgm:pt modelId="{CBE0B3F9-B338-4442-8169-A6A0C072FF03}" type="sibTrans" cxnId="{9923430C-668D-483F-A2A8-E9214BED5A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D934C1-FE0B-488E-81E3-C81CA39BCA3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Vorgehen</a:t>
          </a:r>
          <a:endParaRPr lang="en-US" dirty="0"/>
        </a:p>
      </dgm:t>
    </dgm:pt>
    <dgm:pt modelId="{575C93FD-4945-457C-A321-399BA061AE2F}" type="parTrans" cxnId="{04E251E3-036C-4F7A-B3D8-85C2B3D7BA68}">
      <dgm:prSet/>
      <dgm:spPr/>
      <dgm:t>
        <a:bodyPr/>
        <a:lstStyle/>
        <a:p>
          <a:endParaRPr lang="en-US"/>
        </a:p>
      </dgm:t>
    </dgm:pt>
    <dgm:pt modelId="{1084D1BA-855E-49AF-A9A5-3067F1B19174}" type="sibTrans" cxnId="{04E251E3-036C-4F7A-B3D8-85C2B3D7BA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077D1E-52F9-405D-A6D6-50FDEC8ADFE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Stand</a:t>
          </a:r>
          <a:endParaRPr lang="en-US" dirty="0"/>
        </a:p>
      </dgm:t>
    </dgm:pt>
    <dgm:pt modelId="{1C315CA0-EC12-4891-9521-A7B9525B7248}" type="parTrans" cxnId="{212AF088-1C9C-47B4-84D7-84B43E2FC276}">
      <dgm:prSet/>
      <dgm:spPr/>
      <dgm:t>
        <a:bodyPr/>
        <a:lstStyle/>
        <a:p>
          <a:endParaRPr lang="en-US"/>
        </a:p>
      </dgm:t>
    </dgm:pt>
    <dgm:pt modelId="{7B3E55A3-EE27-463A-8C86-42580EAF7FDB}" type="sibTrans" cxnId="{212AF088-1C9C-47B4-84D7-84B43E2FC2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046C92-5CA3-4F82-B40F-04BF047FB72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Ausblick</a:t>
          </a:r>
          <a:endParaRPr lang="en-US" dirty="0"/>
        </a:p>
      </dgm:t>
    </dgm:pt>
    <dgm:pt modelId="{69244865-2DF4-4B11-A606-311D9C0C24EF}" type="parTrans" cxnId="{614988BD-BC2B-424A-9EEE-21D8C06429D3}">
      <dgm:prSet/>
      <dgm:spPr/>
      <dgm:t>
        <a:bodyPr/>
        <a:lstStyle/>
        <a:p>
          <a:endParaRPr lang="en-US"/>
        </a:p>
      </dgm:t>
    </dgm:pt>
    <dgm:pt modelId="{B255BA71-5236-4C80-8BA4-E8019C8D2E65}" type="sibTrans" cxnId="{614988BD-BC2B-424A-9EEE-21D8C06429D3}">
      <dgm:prSet/>
      <dgm:spPr/>
      <dgm:t>
        <a:bodyPr/>
        <a:lstStyle/>
        <a:p>
          <a:endParaRPr lang="en-US"/>
        </a:p>
      </dgm:t>
    </dgm:pt>
    <dgm:pt modelId="{9405C27C-89A8-443A-ACA4-F79A456EAE67}" type="pres">
      <dgm:prSet presAssocID="{E9381F16-34EA-401B-ACBD-EBBCDC986FD3}" presName="root" presStyleCnt="0">
        <dgm:presLayoutVars>
          <dgm:dir/>
          <dgm:resizeHandles val="exact"/>
        </dgm:presLayoutVars>
      </dgm:prSet>
      <dgm:spPr/>
    </dgm:pt>
    <dgm:pt modelId="{F59F7095-C937-4A46-9858-5D5843D0679A}" type="pres">
      <dgm:prSet presAssocID="{AA24582E-B942-429B-B5BF-B4F8E68F659B}" presName="compNode" presStyleCnt="0"/>
      <dgm:spPr/>
    </dgm:pt>
    <dgm:pt modelId="{77401D86-901A-48D8-AC31-EAE24C7F0E78}" type="pres">
      <dgm:prSet presAssocID="{AA24582E-B942-429B-B5BF-B4F8E68F659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kete"/>
        </a:ext>
      </dgm:extLst>
    </dgm:pt>
    <dgm:pt modelId="{CE8A33B6-73BC-4CCA-AF5C-2821790A9A97}" type="pres">
      <dgm:prSet presAssocID="{AA24582E-B942-429B-B5BF-B4F8E68F659B}" presName="spaceRect" presStyleCnt="0"/>
      <dgm:spPr/>
    </dgm:pt>
    <dgm:pt modelId="{4F95779B-D486-4260-9456-36D5697FBA95}" type="pres">
      <dgm:prSet presAssocID="{AA24582E-B942-429B-B5BF-B4F8E68F659B}" presName="textRect" presStyleLbl="revTx" presStyleIdx="0" presStyleCnt="5">
        <dgm:presLayoutVars>
          <dgm:chMax val="1"/>
          <dgm:chPref val="1"/>
        </dgm:presLayoutVars>
      </dgm:prSet>
      <dgm:spPr/>
    </dgm:pt>
    <dgm:pt modelId="{28E0CC70-907F-4EEC-B3BD-0C83873C6909}" type="pres">
      <dgm:prSet presAssocID="{6360366C-6FCF-42FF-9A4F-1C44B1FF2FAF}" presName="sibTrans" presStyleCnt="0"/>
      <dgm:spPr/>
    </dgm:pt>
    <dgm:pt modelId="{924C58B3-EB91-428F-A031-B619D3350068}" type="pres">
      <dgm:prSet presAssocID="{91AF13EE-6DAD-445D-9CF5-E81D449A8100}" presName="compNode" presStyleCnt="0"/>
      <dgm:spPr/>
    </dgm:pt>
    <dgm:pt modelId="{9BBDABF5-C578-485D-AABA-B53B5434244F}" type="pres">
      <dgm:prSet presAssocID="{91AF13EE-6DAD-445D-9CF5-E81D449A810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F24C076E-ED10-4B30-9715-1704469F202D}" type="pres">
      <dgm:prSet presAssocID="{91AF13EE-6DAD-445D-9CF5-E81D449A8100}" presName="spaceRect" presStyleCnt="0"/>
      <dgm:spPr/>
    </dgm:pt>
    <dgm:pt modelId="{C4D3A05E-DA6F-47E5-9836-87A4F3A532BD}" type="pres">
      <dgm:prSet presAssocID="{91AF13EE-6DAD-445D-9CF5-E81D449A8100}" presName="textRect" presStyleLbl="revTx" presStyleIdx="1" presStyleCnt="5">
        <dgm:presLayoutVars>
          <dgm:chMax val="1"/>
          <dgm:chPref val="1"/>
        </dgm:presLayoutVars>
      </dgm:prSet>
      <dgm:spPr/>
    </dgm:pt>
    <dgm:pt modelId="{848B538D-71F4-4443-84F0-ED7D9488EF17}" type="pres">
      <dgm:prSet presAssocID="{CBE0B3F9-B338-4442-8169-A6A0C072FF03}" presName="sibTrans" presStyleCnt="0"/>
      <dgm:spPr/>
    </dgm:pt>
    <dgm:pt modelId="{9FD41574-DD84-41D7-82A6-8B3527D31915}" type="pres">
      <dgm:prSet presAssocID="{B6D934C1-FE0B-488E-81E3-C81CA39BCA30}" presName="compNode" presStyleCnt="0"/>
      <dgm:spPr/>
    </dgm:pt>
    <dgm:pt modelId="{5EA92B66-57C6-4DDE-8A8F-81734599C6F1}" type="pres">
      <dgm:prSet presAssocID="{B6D934C1-FE0B-488E-81E3-C81CA39BCA3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3D942D5-B10D-4764-BDE6-0A9A1EFA6E00}" type="pres">
      <dgm:prSet presAssocID="{B6D934C1-FE0B-488E-81E3-C81CA39BCA30}" presName="spaceRect" presStyleCnt="0"/>
      <dgm:spPr/>
    </dgm:pt>
    <dgm:pt modelId="{25C9589C-7CDF-4D5A-AAE9-2FB62B272DB4}" type="pres">
      <dgm:prSet presAssocID="{B6D934C1-FE0B-488E-81E3-C81CA39BCA30}" presName="textRect" presStyleLbl="revTx" presStyleIdx="2" presStyleCnt="5">
        <dgm:presLayoutVars>
          <dgm:chMax val="1"/>
          <dgm:chPref val="1"/>
        </dgm:presLayoutVars>
      </dgm:prSet>
      <dgm:spPr/>
    </dgm:pt>
    <dgm:pt modelId="{166172D6-A081-4C12-99A9-3F9E38C4DDD9}" type="pres">
      <dgm:prSet presAssocID="{1084D1BA-855E-49AF-A9A5-3067F1B19174}" presName="sibTrans" presStyleCnt="0"/>
      <dgm:spPr/>
    </dgm:pt>
    <dgm:pt modelId="{ADD06056-79BA-4D26-964D-A50B1250284F}" type="pres">
      <dgm:prSet presAssocID="{AC077D1E-52F9-405D-A6D6-50FDEC8ADFE2}" presName="compNode" presStyleCnt="0"/>
      <dgm:spPr/>
    </dgm:pt>
    <dgm:pt modelId="{36C142C8-857F-4F35-9361-45E9AFE890A7}" type="pres">
      <dgm:prSet presAssocID="{AC077D1E-52F9-405D-A6D6-50FDEC8ADFE2}" presName="iconRect" presStyleLbl="node1" presStyleIdx="3" presStyleCnt="5"/>
      <dgm:spPr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175E08C-D632-403C-8871-EEE2A0A6488D}" type="pres">
      <dgm:prSet presAssocID="{AC077D1E-52F9-405D-A6D6-50FDEC8ADFE2}" presName="spaceRect" presStyleCnt="0"/>
      <dgm:spPr/>
    </dgm:pt>
    <dgm:pt modelId="{3B699203-63F5-4799-B33F-B057BD42FC1D}" type="pres">
      <dgm:prSet presAssocID="{AC077D1E-52F9-405D-A6D6-50FDEC8ADFE2}" presName="textRect" presStyleLbl="revTx" presStyleIdx="3" presStyleCnt="5">
        <dgm:presLayoutVars>
          <dgm:chMax val="1"/>
          <dgm:chPref val="1"/>
        </dgm:presLayoutVars>
      </dgm:prSet>
      <dgm:spPr/>
    </dgm:pt>
    <dgm:pt modelId="{D42D8092-283F-4E4E-9A0F-0CA904822C91}" type="pres">
      <dgm:prSet presAssocID="{7B3E55A3-EE27-463A-8C86-42580EAF7FDB}" presName="sibTrans" presStyleCnt="0"/>
      <dgm:spPr/>
    </dgm:pt>
    <dgm:pt modelId="{654C2EBE-C537-444E-9D49-EA59644E3B39}" type="pres">
      <dgm:prSet presAssocID="{92046C92-5CA3-4F82-B40F-04BF047FB721}" presName="compNode" presStyleCnt="0"/>
      <dgm:spPr/>
    </dgm:pt>
    <dgm:pt modelId="{5004342F-7E38-4A71-90B5-F9E5FB5CB1D1}" type="pres">
      <dgm:prSet presAssocID="{92046C92-5CA3-4F82-B40F-04BF047FB721}" presName="iconRect" presStyleLbl="node1" presStyleIdx="4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86117884-3051-4D80-9685-C7BFE5D9B534}" type="pres">
      <dgm:prSet presAssocID="{92046C92-5CA3-4F82-B40F-04BF047FB721}" presName="spaceRect" presStyleCnt="0"/>
      <dgm:spPr/>
    </dgm:pt>
    <dgm:pt modelId="{7966BF44-2F18-4A61-94B2-C6D20B46CAFE}" type="pres">
      <dgm:prSet presAssocID="{92046C92-5CA3-4F82-B40F-04BF047FB72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923430C-668D-483F-A2A8-E9214BED5AD8}" srcId="{E9381F16-34EA-401B-ACBD-EBBCDC986FD3}" destId="{91AF13EE-6DAD-445D-9CF5-E81D449A8100}" srcOrd="1" destOrd="0" parTransId="{EC132C79-5EAB-4A08-8DDD-04E0F9765AB6}" sibTransId="{CBE0B3F9-B338-4442-8169-A6A0C072FF03}"/>
    <dgm:cxn modelId="{B805661F-D4F3-4572-816F-5FDB8B25B4B2}" type="presOf" srcId="{B6D934C1-FE0B-488E-81E3-C81CA39BCA30}" destId="{25C9589C-7CDF-4D5A-AAE9-2FB62B272DB4}" srcOrd="0" destOrd="0" presId="urn:microsoft.com/office/officeart/2018/2/layout/IconLabelList"/>
    <dgm:cxn modelId="{50D4F73C-147F-4772-97AF-8569BF7162B7}" type="presOf" srcId="{AA24582E-B942-429B-B5BF-B4F8E68F659B}" destId="{4F95779B-D486-4260-9456-36D5697FBA95}" srcOrd="0" destOrd="0" presId="urn:microsoft.com/office/officeart/2018/2/layout/IconLabelList"/>
    <dgm:cxn modelId="{34804A45-CA14-4FE2-915C-A85EB8874F0C}" type="presOf" srcId="{E9381F16-34EA-401B-ACBD-EBBCDC986FD3}" destId="{9405C27C-89A8-443A-ACA4-F79A456EAE67}" srcOrd="0" destOrd="0" presId="urn:microsoft.com/office/officeart/2018/2/layout/IconLabelList"/>
    <dgm:cxn modelId="{E35C0247-848C-466E-AC9D-E52E2BB411E6}" type="presOf" srcId="{91AF13EE-6DAD-445D-9CF5-E81D449A8100}" destId="{C4D3A05E-DA6F-47E5-9836-87A4F3A532BD}" srcOrd="0" destOrd="0" presId="urn:microsoft.com/office/officeart/2018/2/layout/IconLabelList"/>
    <dgm:cxn modelId="{212AF088-1C9C-47B4-84D7-84B43E2FC276}" srcId="{E9381F16-34EA-401B-ACBD-EBBCDC986FD3}" destId="{AC077D1E-52F9-405D-A6D6-50FDEC8ADFE2}" srcOrd="3" destOrd="0" parTransId="{1C315CA0-EC12-4891-9521-A7B9525B7248}" sibTransId="{7B3E55A3-EE27-463A-8C86-42580EAF7FDB}"/>
    <dgm:cxn modelId="{197037A8-A531-4E22-9FAB-06BDC57E44FF}" type="presOf" srcId="{92046C92-5CA3-4F82-B40F-04BF047FB721}" destId="{7966BF44-2F18-4A61-94B2-C6D20B46CAFE}" srcOrd="0" destOrd="0" presId="urn:microsoft.com/office/officeart/2018/2/layout/IconLabelList"/>
    <dgm:cxn modelId="{614988BD-BC2B-424A-9EEE-21D8C06429D3}" srcId="{E9381F16-34EA-401B-ACBD-EBBCDC986FD3}" destId="{92046C92-5CA3-4F82-B40F-04BF047FB721}" srcOrd="4" destOrd="0" parTransId="{69244865-2DF4-4B11-A606-311D9C0C24EF}" sibTransId="{B255BA71-5236-4C80-8BA4-E8019C8D2E65}"/>
    <dgm:cxn modelId="{04E251E3-036C-4F7A-B3D8-85C2B3D7BA68}" srcId="{E9381F16-34EA-401B-ACBD-EBBCDC986FD3}" destId="{B6D934C1-FE0B-488E-81E3-C81CA39BCA30}" srcOrd="2" destOrd="0" parTransId="{575C93FD-4945-457C-A321-399BA061AE2F}" sibTransId="{1084D1BA-855E-49AF-A9A5-3067F1B19174}"/>
    <dgm:cxn modelId="{9694F4E4-F95C-457F-8BA9-86DB2B4D618B}" srcId="{E9381F16-34EA-401B-ACBD-EBBCDC986FD3}" destId="{AA24582E-B942-429B-B5BF-B4F8E68F659B}" srcOrd="0" destOrd="0" parTransId="{26B90007-452D-4640-8D79-F39731A6385F}" sibTransId="{6360366C-6FCF-42FF-9A4F-1C44B1FF2FAF}"/>
    <dgm:cxn modelId="{4B3758F4-22E0-4086-B03F-FF8D915DCFE6}" type="presOf" srcId="{AC077D1E-52F9-405D-A6D6-50FDEC8ADFE2}" destId="{3B699203-63F5-4799-B33F-B057BD42FC1D}" srcOrd="0" destOrd="0" presId="urn:microsoft.com/office/officeart/2018/2/layout/IconLabelList"/>
    <dgm:cxn modelId="{C39410AC-3816-4153-8FF5-0EBE4959F16C}" type="presParOf" srcId="{9405C27C-89A8-443A-ACA4-F79A456EAE67}" destId="{F59F7095-C937-4A46-9858-5D5843D0679A}" srcOrd="0" destOrd="0" presId="urn:microsoft.com/office/officeart/2018/2/layout/IconLabelList"/>
    <dgm:cxn modelId="{4A2A46A6-9E2A-488A-9A47-DAB44490F30F}" type="presParOf" srcId="{F59F7095-C937-4A46-9858-5D5843D0679A}" destId="{77401D86-901A-48D8-AC31-EAE24C7F0E78}" srcOrd="0" destOrd="0" presId="urn:microsoft.com/office/officeart/2018/2/layout/IconLabelList"/>
    <dgm:cxn modelId="{4ECC0DA9-C5E8-45EB-A7C9-CF0FFE776B65}" type="presParOf" srcId="{F59F7095-C937-4A46-9858-5D5843D0679A}" destId="{CE8A33B6-73BC-4CCA-AF5C-2821790A9A97}" srcOrd="1" destOrd="0" presId="urn:microsoft.com/office/officeart/2018/2/layout/IconLabelList"/>
    <dgm:cxn modelId="{F1971A94-460A-40A0-A63C-556993754ECC}" type="presParOf" srcId="{F59F7095-C937-4A46-9858-5D5843D0679A}" destId="{4F95779B-D486-4260-9456-36D5697FBA95}" srcOrd="2" destOrd="0" presId="urn:microsoft.com/office/officeart/2018/2/layout/IconLabelList"/>
    <dgm:cxn modelId="{6613793A-DDB0-490A-844A-1A46A2CA8A10}" type="presParOf" srcId="{9405C27C-89A8-443A-ACA4-F79A456EAE67}" destId="{28E0CC70-907F-4EEC-B3BD-0C83873C6909}" srcOrd="1" destOrd="0" presId="urn:microsoft.com/office/officeart/2018/2/layout/IconLabelList"/>
    <dgm:cxn modelId="{95491133-C3A1-42C4-B0C3-BB51E2C91326}" type="presParOf" srcId="{9405C27C-89A8-443A-ACA4-F79A456EAE67}" destId="{924C58B3-EB91-428F-A031-B619D3350068}" srcOrd="2" destOrd="0" presId="urn:microsoft.com/office/officeart/2018/2/layout/IconLabelList"/>
    <dgm:cxn modelId="{6AE471D9-9F9D-4534-9682-FEF89DA38256}" type="presParOf" srcId="{924C58B3-EB91-428F-A031-B619D3350068}" destId="{9BBDABF5-C578-485D-AABA-B53B5434244F}" srcOrd="0" destOrd="0" presId="urn:microsoft.com/office/officeart/2018/2/layout/IconLabelList"/>
    <dgm:cxn modelId="{D61CE9DB-34FB-41A7-B6EC-4C0366CBA224}" type="presParOf" srcId="{924C58B3-EB91-428F-A031-B619D3350068}" destId="{F24C076E-ED10-4B30-9715-1704469F202D}" srcOrd="1" destOrd="0" presId="urn:microsoft.com/office/officeart/2018/2/layout/IconLabelList"/>
    <dgm:cxn modelId="{95132F12-DFA7-42D7-A67D-B2C429665ED3}" type="presParOf" srcId="{924C58B3-EB91-428F-A031-B619D3350068}" destId="{C4D3A05E-DA6F-47E5-9836-87A4F3A532BD}" srcOrd="2" destOrd="0" presId="urn:microsoft.com/office/officeart/2018/2/layout/IconLabelList"/>
    <dgm:cxn modelId="{1E770C71-B211-4997-91BC-7C0A888E96CA}" type="presParOf" srcId="{9405C27C-89A8-443A-ACA4-F79A456EAE67}" destId="{848B538D-71F4-4443-84F0-ED7D9488EF17}" srcOrd="3" destOrd="0" presId="urn:microsoft.com/office/officeart/2018/2/layout/IconLabelList"/>
    <dgm:cxn modelId="{50C357BF-E94C-457D-92C3-C18ACF76114C}" type="presParOf" srcId="{9405C27C-89A8-443A-ACA4-F79A456EAE67}" destId="{9FD41574-DD84-41D7-82A6-8B3527D31915}" srcOrd="4" destOrd="0" presId="urn:microsoft.com/office/officeart/2018/2/layout/IconLabelList"/>
    <dgm:cxn modelId="{A77431FB-1ABF-43E0-91D1-2FF7A950BC98}" type="presParOf" srcId="{9FD41574-DD84-41D7-82A6-8B3527D31915}" destId="{5EA92B66-57C6-4DDE-8A8F-81734599C6F1}" srcOrd="0" destOrd="0" presId="urn:microsoft.com/office/officeart/2018/2/layout/IconLabelList"/>
    <dgm:cxn modelId="{C52C103E-520E-4B07-92D9-30F960EA6365}" type="presParOf" srcId="{9FD41574-DD84-41D7-82A6-8B3527D31915}" destId="{B3D942D5-B10D-4764-BDE6-0A9A1EFA6E00}" srcOrd="1" destOrd="0" presId="urn:microsoft.com/office/officeart/2018/2/layout/IconLabelList"/>
    <dgm:cxn modelId="{7C8ADBF0-0CD3-4FA9-AF34-3B4A86E78687}" type="presParOf" srcId="{9FD41574-DD84-41D7-82A6-8B3527D31915}" destId="{25C9589C-7CDF-4D5A-AAE9-2FB62B272DB4}" srcOrd="2" destOrd="0" presId="urn:microsoft.com/office/officeart/2018/2/layout/IconLabelList"/>
    <dgm:cxn modelId="{EC452E4B-1749-4ED8-A3FF-A9DD045617DA}" type="presParOf" srcId="{9405C27C-89A8-443A-ACA4-F79A456EAE67}" destId="{166172D6-A081-4C12-99A9-3F9E38C4DDD9}" srcOrd="5" destOrd="0" presId="urn:microsoft.com/office/officeart/2018/2/layout/IconLabelList"/>
    <dgm:cxn modelId="{FA4DCBA0-0D8A-4EBC-B65A-36247A9038ED}" type="presParOf" srcId="{9405C27C-89A8-443A-ACA4-F79A456EAE67}" destId="{ADD06056-79BA-4D26-964D-A50B1250284F}" srcOrd="6" destOrd="0" presId="urn:microsoft.com/office/officeart/2018/2/layout/IconLabelList"/>
    <dgm:cxn modelId="{DB058292-ED2C-479E-A497-D1751E8B617D}" type="presParOf" srcId="{ADD06056-79BA-4D26-964D-A50B1250284F}" destId="{36C142C8-857F-4F35-9361-45E9AFE890A7}" srcOrd="0" destOrd="0" presId="urn:microsoft.com/office/officeart/2018/2/layout/IconLabelList"/>
    <dgm:cxn modelId="{420830D6-C492-4F0B-B3F1-6D23585323B1}" type="presParOf" srcId="{ADD06056-79BA-4D26-964D-A50B1250284F}" destId="{8175E08C-D632-403C-8871-EEE2A0A6488D}" srcOrd="1" destOrd="0" presId="urn:microsoft.com/office/officeart/2018/2/layout/IconLabelList"/>
    <dgm:cxn modelId="{63AEC039-EAC9-4E9D-BDF9-6E22227AECBF}" type="presParOf" srcId="{ADD06056-79BA-4D26-964D-A50B1250284F}" destId="{3B699203-63F5-4799-B33F-B057BD42FC1D}" srcOrd="2" destOrd="0" presId="urn:microsoft.com/office/officeart/2018/2/layout/IconLabelList"/>
    <dgm:cxn modelId="{A7D565A2-F37D-4704-BBCB-44FED396E62A}" type="presParOf" srcId="{9405C27C-89A8-443A-ACA4-F79A456EAE67}" destId="{D42D8092-283F-4E4E-9A0F-0CA904822C91}" srcOrd="7" destOrd="0" presId="urn:microsoft.com/office/officeart/2018/2/layout/IconLabelList"/>
    <dgm:cxn modelId="{4A662EE0-5123-40B3-B9AF-689BB7D67A02}" type="presParOf" srcId="{9405C27C-89A8-443A-ACA4-F79A456EAE67}" destId="{654C2EBE-C537-444E-9D49-EA59644E3B39}" srcOrd="8" destOrd="0" presId="urn:microsoft.com/office/officeart/2018/2/layout/IconLabelList"/>
    <dgm:cxn modelId="{AD39A5A2-C1BF-4614-A1B5-EDD68800CD33}" type="presParOf" srcId="{654C2EBE-C537-444E-9D49-EA59644E3B39}" destId="{5004342F-7E38-4A71-90B5-F9E5FB5CB1D1}" srcOrd="0" destOrd="0" presId="urn:microsoft.com/office/officeart/2018/2/layout/IconLabelList"/>
    <dgm:cxn modelId="{1299C1CD-0D38-4E4E-9602-A191D7F40417}" type="presParOf" srcId="{654C2EBE-C537-444E-9D49-EA59644E3B39}" destId="{86117884-3051-4D80-9685-C7BFE5D9B534}" srcOrd="1" destOrd="0" presId="urn:microsoft.com/office/officeart/2018/2/layout/IconLabelList"/>
    <dgm:cxn modelId="{7C3B6487-1FEA-4F10-8520-0066D1A52DAC}" type="presParOf" srcId="{654C2EBE-C537-444E-9D49-EA59644E3B39}" destId="{7966BF44-2F18-4A61-94B2-C6D20B46CA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01D86-901A-48D8-AC31-EAE24C7F0E78}">
      <dsp:nvSpPr>
        <dsp:cNvPr id="0" name=""/>
        <dsp:cNvSpPr/>
      </dsp:nvSpPr>
      <dsp:spPr>
        <a:xfrm>
          <a:off x="837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5779B-D486-4260-9456-36D5697FBA95}">
      <dsp:nvSpPr>
        <dsp:cNvPr id="0" name=""/>
        <dsp:cNvSpPr/>
      </dsp:nvSpPr>
      <dsp:spPr>
        <a:xfrm>
          <a:off x="342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Ausgangslage</a:t>
          </a:r>
          <a:endParaRPr lang="en-US" sz="2100" kern="1200" dirty="0"/>
        </a:p>
      </dsp:txBody>
      <dsp:txXfrm>
        <a:off x="342518" y="2387194"/>
        <a:ext cx="1800000" cy="720000"/>
      </dsp:txXfrm>
    </dsp:sp>
    <dsp:sp modelId="{9BBDABF5-C578-485D-AABA-B53B5434244F}">
      <dsp:nvSpPr>
        <dsp:cNvPr id="0" name=""/>
        <dsp:cNvSpPr/>
      </dsp:nvSpPr>
      <dsp:spPr>
        <a:xfrm>
          <a:off x="2952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3A05E-DA6F-47E5-9836-87A4F3A532BD}">
      <dsp:nvSpPr>
        <dsp:cNvPr id="0" name=""/>
        <dsp:cNvSpPr/>
      </dsp:nvSpPr>
      <dsp:spPr>
        <a:xfrm>
          <a:off x="2457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Ziel</a:t>
          </a:r>
          <a:endParaRPr lang="en-US" sz="2100" kern="1200" dirty="0"/>
        </a:p>
      </dsp:txBody>
      <dsp:txXfrm>
        <a:off x="2457518" y="2387194"/>
        <a:ext cx="1800000" cy="720000"/>
      </dsp:txXfrm>
    </dsp:sp>
    <dsp:sp modelId="{5EA92B66-57C6-4DDE-8A8F-81734599C6F1}">
      <dsp:nvSpPr>
        <dsp:cNvPr id="0" name=""/>
        <dsp:cNvSpPr/>
      </dsp:nvSpPr>
      <dsp:spPr>
        <a:xfrm>
          <a:off x="5067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9589C-7CDF-4D5A-AAE9-2FB62B272DB4}">
      <dsp:nvSpPr>
        <dsp:cNvPr id="0" name=""/>
        <dsp:cNvSpPr/>
      </dsp:nvSpPr>
      <dsp:spPr>
        <a:xfrm>
          <a:off x="4572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Vorgehen</a:t>
          </a:r>
          <a:endParaRPr lang="en-US" sz="2100" kern="1200" dirty="0"/>
        </a:p>
      </dsp:txBody>
      <dsp:txXfrm>
        <a:off x="4572518" y="2387194"/>
        <a:ext cx="1800000" cy="720000"/>
      </dsp:txXfrm>
    </dsp:sp>
    <dsp:sp modelId="{36C142C8-857F-4F35-9361-45E9AFE890A7}">
      <dsp:nvSpPr>
        <dsp:cNvPr id="0" name=""/>
        <dsp:cNvSpPr/>
      </dsp:nvSpPr>
      <dsp:spPr>
        <a:xfrm>
          <a:off x="7182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99203-63F5-4799-B33F-B057BD42FC1D}">
      <dsp:nvSpPr>
        <dsp:cNvPr id="0" name=""/>
        <dsp:cNvSpPr/>
      </dsp:nvSpPr>
      <dsp:spPr>
        <a:xfrm>
          <a:off x="6687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Stand</a:t>
          </a:r>
          <a:endParaRPr lang="en-US" sz="2100" kern="1200" dirty="0"/>
        </a:p>
      </dsp:txBody>
      <dsp:txXfrm>
        <a:off x="6687518" y="2387194"/>
        <a:ext cx="1800000" cy="720000"/>
      </dsp:txXfrm>
    </dsp:sp>
    <dsp:sp modelId="{5004342F-7E38-4A71-90B5-F9E5FB5CB1D1}">
      <dsp:nvSpPr>
        <dsp:cNvPr id="0" name=""/>
        <dsp:cNvSpPr/>
      </dsp:nvSpPr>
      <dsp:spPr>
        <a:xfrm>
          <a:off x="9297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6BF44-2F18-4A61-94B2-C6D20B46CAFE}">
      <dsp:nvSpPr>
        <dsp:cNvPr id="0" name=""/>
        <dsp:cNvSpPr/>
      </dsp:nvSpPr>
      <dsp:spPr>
        <a:xfrm>
          <a:off x="8802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Ausblick</a:t>
          </a:r>
          <a:endParaRPr lang="en-US" sz="2100" kern="1200" dirty="0"/>
        </a:p>
      </dsp:txBody>
      <dsp:txXfrm>
        <a:off x="8802518" y="238719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1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8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3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0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3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7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.conrad.com/media10/isa/160267/c1/-/de/002589632PI00/image.jpg?x=400&amp;y=400&amp;format=jpg&amp;ex=400&amp;ey=400&amp;align=center" TargetMode="External"/><Relationship Id="rId2" Type="http://schemas.openxmlformats.org/officeDocument/2006/relationships/hyperlink" Target="https://www.flaticon.com/free-icon/design_1317626?term=construction&amp;related_id=131762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thumb/1/1a/Silicon_Labs_2015.svg/1200px-Silicon_Labs_2015.svg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CEF32-8BBC-9EE8-976D-F02705380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448" b="3552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14EB9C-EDA4-33EB-DC8A-49655156B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1" y="731894"/>
            <a:ext cx="7588155" cy="775403"/>
          </a:xfrm>
        </p:spPr>
        <p:txBody>
          <a:bodyPr>
            <a:normAutofit/>
          </a:bodyPr>
          <a:lstStyle/>
          <a:p>
            <a:r>
              <a:rPr lang="de-DE" sz="3600" b="0" dirty="0">
                <a:solidFill>
                  <a:srgbClr val="FFFFFF"/>
                </a:solidFill>
                <a:latin typeface="Agency FB" panose="020B0503020202020204" pitchFamily="34" charset="0"/>
              </a:rPr>
              <a:t>BAT FS23</a:t>
            </a:r>
            <a:endParaRPr lang="de-CH" sz="3600" b="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DAC8E9-3452-B553-3E2C-D0A8A8F34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543" y="2239190"/>
            <a:ext cx="9182909" cy="1414091"/>
          </a:xfrm>
        </p:spPr>
        <p:txBody>
          <a:bodyPr>
            <a:noAutofit/>
          </a:bodyPr>
          <a:lstStyle/>
          <a:p>
            <a:r>
              <a:rPr lang="de-DE" sz="6000" b="1" dirty="0">
                <a:solidFill>
                  <a:srgbClr val="FFFFFF"/>
                </a:solidFill>
                <a:latin typeface="Agency FB" panose="020B0503020202020204" pitchFamily="34" charset="0"/>
              </a:rPr>
              <a:t>Entwicklung einer PCB zur</a:t>
            </a:r>
          </a:p>
          <a:p>
            <a:r>
              <a:rPr lang="de-DE" sz="6000" b="1" dirty="0">
                <a:solidFill>
                  <a:srgbClr val="FFFFFF"/>
                </a:solidFill>
                <a:latin typeface="Agency FB" panose="020B0503020202020204" pitchFamily="34" charset="0"/>
              </a:rPr>
              <a:t>Analyse von Umgebungslärm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7E5ED8F-D3C5-5900-C6B6-9AF52FCC270C}"/>
              </a:ext>
            </a:extLst>
          </p:cNvPr>
          <p:cNvSpPr txBox="1">
            <a:spLocks/>
          </p:cNvSpPr>
          <p:nvPr/>
        </p:nvSpPr>
        <p:spPr>
          <a:xfrm>
            <a:off x="2301921" y="5504768"/>
            <a:ext cx="7588155" cy="775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b="0" dirty="0">
                <a:solidFill>
                  <a:srgbClr val="FFFFFF"/>
                </a:solidFill>
                <a:latin typeface="Agency FB" panose="020B0503020202020204" pitchFamily="34" charset="0"/>
              </a:rPr>
              <a:t>Zwischenpräsentation – 26.04.2024</a:t>
            </a:r>
            <a:endParaRPr lang="de-CH" sz="3600" b="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31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Hardware</a:t>
            </a:r>
            <a:endParaRPr lang="de-CH" dirty="0"/>
          </a:p>
        </p:txBody>
      </p:sp>
      <p:pic>
        <p:nvPicPr>
          <p:cNvPr id="6" name="Inhaltsplatzhalter 5" descr="Ein Bild, das Text, Kreis, Screenshot, Diagramm enthält.&#10;&#10;Automatisch generierte Beschreibung">
            <a:extLst>
              <a:ext uri="{FF2B5EF4-FFF2-40B4-BE49-F238E27FC236}">
                <a16:creationId xmlns:a16="http://schemas.microsoft.com/office/drawing/2014/main" id="{02219631-42B4-B15C-7880-CEAE28BFF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0" t="2189" r="24952" b="2110"/>
          <a:stretch/>
        </p:blipFill>
        <p:spPr>
          <a:xfrm>
            <a:off x="6890454" y="1605099"/>
            <a:ext cx="4375772" cy="4395216"/>
          </a:xfrm>
          <a:prstGeom prst="ellipse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A828365C-2C0F-C84D-7BBD-0B1360057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1" t="1715" r="24995" b="1993"/>
          <a:stretch/>
        </p:blipFill>
        <p:spPr>
          <a:xfrm>
            <a:off x="6890454" y="1596850"/>
            <a:ext cx="4356865" cy="4395600"/>
          </a:xfrm>
          <a:prstGeom prst="ellipse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8ED028D-895D-5378-9AC2-31AE6DA17B57}"/>
              </a:ext>
            </a:extLst>
          </p:cNvPr>
          <p:cNvSpPr txBox="1">
            <a:spLocks/>
          </p:cNvSpPr>
          <p:nvPr/>
        </p:nvSpPr>
        <p:spPr>
          <a:xfrm>
            <a:off x="603195" y="6000315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V1-1</a:t>
            </a:r>
            <a:endParaRPr lang="de-CH" b="1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EF7A3E25-2D9E-C445-B065-1AD31C82F20C}"/>
              </a:ext>
            </a:extLst>
          </p:cNvPr>
          <p:cNvSpPr txBox="1">
            <a:spLocks/>
          </p:cNvSpPr>
          <p:nvPr/>
        </p:nvSpPr>
        <p:spPr>
          <a:xfrm>
            <a:off x="6890454" y="6017677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V1-2</a:t>
            </a:r>
            <a:endParaRPr lang="de-CH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36EF9D1-181E-A1A3-3217-E3978B247E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747" y="1596850"/>
            <a:ext cx="4353550" cy="4353550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B4B4AF72-A27E-F17A-7221-B4DFA947DC99}"/>
              </a:ext>
            </a:extLst>
          </p:cNvPr>
          <p:cNvSpPr/>
          <p:nvPr/>
        </p:nvSpPr>
        <p:spPr>
          <a:xfrm>
            <a:off x="2663859" y="5047472"/>
            <a:ext cx="433325" cy="4273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F9D85CA-C908-F828-D957-71F79E8B6F88}"/>
              </a:ext>
            </a:extLst>
          </p:cNvPr>
          <p:cNvSpPr/>
          <p:nvPr/>
        </p:nvSpPr>
        <p:spPr>
          <a:xfrm>
            <a:off x="8635588" y="1418594"/>
            <a:ext cx="885484" cy="7118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3236AAF-11CD-F6CE-FD85-F29DD631E349}"/>
              </a:ext>
            </a:extLst>
          </p:cNvPr>
          <p:cNvSpPr/>
          <p:nvPr/>
        </p:nvSpPr>
        <p:spPr>
          <a:xfrm>
            <a:off x="8486331" y="5231877"/>
            <a:ext cx="1157290" cy="8423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124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DF686-A652-F15B-0AAC-1DE576C8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– Hardware</a:t>
            </a:r>
            <a:br>
              <a:rPr lang="de-DE" dirty="0"/>
            </a:br>
            <a:r>
              <a:rPr lang="de-DE" sz="2400" dirty="0"/>
              <a:t>Nebenprojekte</a:t>
            </a:r>
            <a:endParaRPr lang="de-CH" sz="24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0981458-1891-5AFF-A990-0F9A784AC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48" y="2444353"/>
            <a:ext cx="7363443" cy="196929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E982E85-98B9-F324-D35F-6F4C5D03B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1867" y="2444353"/>
            <a:ext cx="3174359" cy="369262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B8FC0CB-BBA0-6F52-96AA-B318A5762D63}"/>
              </a:ext>
            </a:extLst>
          </p:cNvPr>
          <p:cNvSpPr txBox="1"/>
          <p:nvPr/>
        </p:nvSpPr>
        <p:spPr>
          <a:xfrm>
            <a:off x="3359885" y="1883424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Breakout-Board</a:t>
            </a:r>
            <a:endParaRPr lang="de-CH" sz="2400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782421D-46DC-80FB-55B4-406C47F0D5BC}"/>
              </a:ext>
            </a:extLst>
          </p:cNvPr>
          <p:cNvSpPr txBox="1"/>
          <p:nvPr/>
        </p:nvSpPr>
        <p:spPr>
          <a:xfrm>
            <a:off x="8433352" y="1883424"/>
            <a:ext cx="249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Debug</a:t>
            </a:r>
            <a:r>
              <a:rPr lang="de-DE" sz="2400" b="1" dirty="0"/>
              <a:t>-Adapter</a:t>
            </a:r>
            <a:endParaRPr lang="de-CH" sz="2400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DBC2FE-7C40-E930-439B-664887CBB994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5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9D631A-4491-E756-63E6-4F1D9B6A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Implementation Gewichtungsfilter</a:t>
            </a:r>
          </a:p>
          <a:p>
            <a:r>
              <a:rPr lang="de-CH" dirty="0"/>
              <a:t>Testen PCB-Rev. 1-2</a:t>
            </a:r>
          </a:p>
          <a:p>
            <a:r>
              <a:rPr lang="de-CH" dirty="0"/>
              <a:t>Messungen</a:t>
            </a:r>
          </a:p>
          <a:p>
            <a:pPr lvl="1"/>
            <a:r>
              <a:rPr lang="de-CH" dirty="0"/>
              <a:t>Leistungsaufnahme Gesamtsystem</a:t>
            </a:r>
          </a:p>
          <a:p>
            <a:pPr lvl="1"/>
            <a:r>
              <a:rPr lang="de-CH" dirty="0"/>
              <a:t>Mikrofon-Kalibrierung</a:t>
            </a:r>
          </a:p>
          <a:p>
            <a:pPr lvl="1"/>
            <a:r>
              <a:rPr lang="de-CH" dirty="0"/>
              <a:t>Vergleich</a:t>
            </a:r>
          </a:p>
          <a:p>
            <a:r>
              <a:rPr lang="de-CH" dirty="0"/>
              <a:t>Optional:</a:t>
            </a:r>
          </a:p>
          <a:p>
            <a:pPr lvl="1"/>
            <a:r>
              <a:rPr lang="de-CH" dirty="0"/>
              <a:t>Implementation BLE</a:t>
            </a:r>
          </a:p>
        </p:txBody>
      </p:sp>
      <p:sp>
        <p:nvSpPr>
          <p:cNvPr id="4" name="Rechteck 3" descr="Auge">
            <a:extLst>
              <a:ext uri="{FF2B5EF4-FFF2-40B4-BE49-F238E27FC236}">
                <a16:creationId xmlns:a16="http://schemas.microsoft.com/office/drawing/2014/main" id="{FD4CC67E-18E8-86F0-AD12-AFE24B382F8B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6" name="Grafik 5" descr="Ein Bild, das Reihe, Text, Diagramm, parallel enthält.&#10;&#10;Automatisch generierte Beschreibung">
            <a:extLst>
              <a:ext uri="{FF2B5EF4-FFF2-40B4-BE49-F238E27FC236}">
                <a16:creationId xmlns:a16="http://schemas.microsoft.com/office/drawing/2014/main" id="{264AD64D-5E1A-777E-7777-555FA323D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9" y="1680898"/>
            <a:ext cx="5133281" cy="461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4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C8555-0C58-720D-DD87-2EB490AFD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BB2D53-C128-F87A-33DB-ADDA783A5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908385"/>
            <a:ext cx="12191999" cy="19496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46495C7-3E9C-7E32-CFD0-1D53BF2B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11838"/>
            <a:ext cx="12191980" cy="1481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CH" sz="4000" dirty="0"/>
              <a:t>Vielen</a:t>
            </a:r>
            <a:r>
              <a:rPr lang="en-US" sz="4000" dirty="0"/>
              <a:t> Dank für </a:t>
            </a:r>
            <a:r>
              <a:rPr lang="en-US" sz="4000" dirty="0" err="1"/>
              <a:t>ihre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de-CH" sz="4000" dirty="0" err="1"/>
              <a:t>aufmerksamkeit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423614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1C81D-4634-D6CD-AB9E-848EB723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06D6E-D3A4-F1FB-804C-47B3426CA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https://hub.hslu.ch/design-film-kunst/wwwerkschau/werke/sophie-willener/</a:t>
            </a:r>
          </a:p>
          <a:p>
            <a:r>
              <a:rPr lang="de-CH" dirty="0">
                <a:hlinkClick r:id="rId2"/>
              </a:rPr>
              <a:t>https://www.flaticon.com/free-icon/design_1317626?term=construction&amp;related_id=1317626</a:t>
            </a:r>
            <a:endParaRPr lang="de-CH" dirty="0"/>
          </a:p>
          <a:p>
            <a:r>
              <a:rPr lang="de-CH" dirty="0">
                <a:hlinkClick r:id="rId3"/>
              </a:rPr>
              <a:t>https://asset.conrad.com/media10/isa/160267/c1/-/de/002589632PI00/image.jpg?x=400&amp;y=400&amp;format=jpg&amp;ex=400&amp;ey=400&amp;align=center</a:t>
            </a:r>
            <a:endParaRPr lang="de-CH" dirty="0"/>
          </a:p>
          <a:p>
            <a:r>
              <a:rPr lang="de-CH" dirty="0">
                <a:hlinkClick r:id="rId4"/>
              </a:rPr>
              <a:t>https://upload.wikimedia.org/wikipedia/commons/thumb/1/1a/Silicon_Labs_2015.svg/1200px-Silicon_Labs_2015.svg.png</a:t>
            </a:r>
            <a:endParaRPr lang="de-CH" dirty="0"/>
          </a:p>
          <a:p>
            <a:r>
              <a:rPr lang="de-CH" dirty="0"/>
              <a:t>https://en.wikipedia.org/wiki/A-weighting#/media/File:Acoustic_weighting_curves_(1).svg</a:t>
            </a:r>
          </a:p>
        </p:txBody>
      </p:sp>
    </p:spTree>
    <p:extLst>
      <p:ext uri="{BB962C8B-B14F-4D97-AF65-F5344CB8AC3E}">
        <p14:creationId xmlns:p14="http://schemas.microsoft.com/office/powerpoint/2010/main" val="255768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6D7296-2D45-EEE2-C4C3-A3321271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de-DE" dirty="0"/>
              <a:t>Ablauf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725848B-A7AB-447A-F097-2A6F623FA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637034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429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047BA-F93A-F9BD-FB09-3713D961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Ausgangslage</a:t>
            </a:r>
            <a:endParaRPr lang="de-CH" dirty="0"/>
          </a:p>
        </p:txBody>
      </p:sp>
      <p:pic>
        <p:nvPicPr>
          <p:cNvPr id="8" name="Inhaltsplatzhalter 7" descr="Ein Bild, das Stilllebenfotografie, Licht, Ornament, Kunst enthält.&#10;&#10;Automatisch generierte Beschreibung">
            <a:extLst>
              <a:ext uri="{FF2B5EF4-FFF2-40B4-BE49-F238E27FC236}">
                <a16:creationId xmlns:a16="http://schemas.microsoft.com/office/drawing/2014/main" id="{EC203E6B-D7FE-FBDE-42C7-B1132B13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0" t="38063" r="41020" b="12162"/>
          <a:stretch/>
        </p:blipFill>
        <p:spPr>
          <a:xfrm>
            <a:off x="8534400" y="1485902"/>
            <a:ext cx="2731826" cy="4229100"/>
          </a:xfrm>
          <a:prstGeom prst="ellipse">
            <a:avLst/>
          </a:prstGeom>
        </p:spPr>
      </p:pic>
      <p:sp>
        <p:nvSpPr>
          <p:cNvPr id="4" name="Rechteck 3" descr="Rakete">
            <a:extLst>
              <a:ext uri="{FF2B5EF4-FFF2-40B4-BE49-F238E27FC236}">
                <a16:creationId xmlns:a16="http://schemas.microsoft.com/office/drawing/2014/main" id="{C5708CDC-0DBD-9B6C-291B-7DB7113C7D83}"/>
              </a:ext>
            </a:extLst>
          </p:cNvPr>
          <p:cNvSpPr/>
          <p:nvPr/>
        </p:nvSpPr>
        <p:spPr>
          <a:xfrm>
            <a:off x="11124796" y="-28635"/>
            <a:ext cx="1067204" cy="106720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8A42BA2-FD1E-AD12-6927-24CDD5FE2EA0}"/>
              </a:ext>
            </a:extLst>
          </p:cNvPr>
          <p:cNvSpPr txBox="1">
            <a:spLocks/>
          </p:cNvSpPr>
          <p:nvPr/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Masterarbeit von Sophie Willener (</a:t>
            </a:r>
            <a:r>
              <a:rPr lang="de-DE" dirty="0">
                <a:sym typeface="Wingdings" panose="05000000000000000000" pitchFamily="2" charset="2"/>
              </a:rPr>
              <a:t> </a:t>
            </a:r>
            <a:r>
              <a:rPr lang="de-DE" dirty="0" err="1">
                <a:sym typeface="Wingdings" panose="05000000000000000000" pitchFamily="2" charset="2"/>
              </a:rPr>
              <a:t>hEar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r>
              <a:rPr lang="de-DE" dirty="0"/>
              <a:t>Mockup bestehend aus:</a:t>
            </a:r>
          </a:p>
          <a:p>
            <a:pPr lvl="1"/>
            <a:r>
              <a:rPr lang="de-DE" dirty="0"/>
              <a:t>LED-Ring</a:t>
            </a:r>
          </a:p>
          <a:p>
            <a:pPr lvl="1"/>
            <a:r>
              <a:rPr lang="de-DE" dirty="0"/>
              <a:t>ESP32-Mikrocontroller</a:t>
            </a:r>
          </a:p>
          <a:p>
            <a:pPr lvl="1"/>
            <a:r>
              <a:rPr lang="de-DE" dirty="0"/>
              <a:t>Kondensator-Mikrofon</a:t>
            </a:r>
          </a:p>
          <a:p>
            <a:pPr lvl="1"/>
            <a:r>
              <a:rPr lang="de-DE" dirty="0"/>
              <a:t>Akku (nicht im Betrieb)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56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1CBFA-314C-E32E-3EB1-30CD88CC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A8548A-43F2-1D5D-7183-55CFC247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Schalldruckpegel visuell darstellen</a:t>
            </a:r>
          </a:p>
          <a:p>
            <a:r>
              <a:rPr lang="de-DE" dirty="0"/>
              <a:t>MEMS-Mikrofon</a:t>
            </a:r>
          </a:p>
          <a:p>
            <a:r>
              <a:rPr lang="de-DE" dirty="0"/>
              <a:t>Akkubetrieb für &gt;12h (Arbeitstag)</a:t>
            </a:r>
          </a:p>
          <a:p>
            <a:r>
              <a:rPr lang="de-DE" dirty="0"/>
              <a:t>BLE-fähig</a:t>
            </a:r>
          </a:p>
          <a:p>
            <a:r>
              <a:rPr lang="de-DE" dirty="0"/>
              <a:t>USB-C Ladefähigkeit</a:t>
            </a:r>
          </a:p>
          <a:p>
            <a:r>
              <a:rPr lang="de-CH" dirty="0"/>
              <a:t>Messungen speichern und bei Bedarf übertragen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(Übertragung ist nicht Inhalt dieser Arbeit)</a:t>
            </a:r>
          </a:p>
        </p:txBody>
      </p:sp>
      <p:sp>
        <p:nvSpPr>
          <p:cNvPr id="4" name="Rechteck 3" descr="Volltreffer">
            <a:extLst>
              <a:ext uri="{FF2B5EF4-FFF2-40B4-BE49-F238E27FC236}">
                <a16:creationId xmlns:a16="http://schemas.microsoft.com/office/drawing/2014/main" id="{13DF08D2-F4E8-7646-D83E-26F74F11A6BB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6" name="Grafik 5" descr="Ein Bild, das Text, Messinstrument, Messgerät enthält.&#10;&#10;Automatisch generierte Beschreibung">
            <a:extLst>
              <a:ext uri="{FF2B5EF4-FFF2-40B4-BE49-F238E27FC236}">
                <a16:creationId xmlns:a16="http://schemas.microsoft.com/office/drawing/2014/main" id="{6F41D9F7-D663-B8C2-9984-B43682917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642" y="1715532"/>
            <a:ext cx="4368358" cy="436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7425F-634A-742F-70C4-31C821F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Abklärung der Bedürfnisse mit </a:t>
            </a:r>
            <a:r>
              <a:rPr lang="de-DE" dirty="0" err="1"/>
              <a:t>hEar</a:t>
            </a:r>
            <a:endParaRPr lang="de-DE" dirty="0"/>
          </a:p>
          <a:p>
            <a:r>
              <a:rPr lang="de-DE" dirty="0"/>
              <a:t>Anforderungskatalog ausgearbeitet</a:t>
            </a:r>
          </a:p>
          <a:p>
            <a:r>
              <a:rPr lang="de-DE" dirty="0"/>
              <a:t>Risikoanalyse durchgeführt</a:t>
            </a:r>
          </a:p>
          <a:p>
            <a:r>
              <a:rPr lang="de-DE" dirty="0"/>
              <a:t>Grobe Zeitplanung aufgestellt</a:t>
            </a:r>
          </a:p>
          <a:p>
            <a:r>
              <a:rPr lang="de-DE" dirty="0"/>
              <a:t>Entwicklung Hard- und Software</a:t>
            </a:r>
            <a:endParaRPr lang="de-CH" dirty="0"/>
          </a:p>
        </p:txBody>
      </p:sp>
      <p:sp>
        <p:nvSpPr>
          <p:cNvPr id="4" name="Rechteck 3" descr="Magnifying glass">
            <a:extLst>
              <a:ext uri="{FF2B5EF4-FFF2-40B4-BE49-F238E27FC236}">
                <a16:creationId xmlns:a16="http://schemas.microsoft.com/office/drawing/2014/main" id="{B9ADA368-D7DA-4CAE-D4A2-478156BD3E1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07D3D33-24EC-759E-4FFF-60E680368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360" y="1715532"/>
            <a:ext cx="6339640" cy="435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Software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7425F-634A-742F-70C4-31C821F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I2C-Treiber</a:t>
            </a:r>
          </a:p>
          <a:p>
            <a:r>
              <a:rPr lang="de-DE" dirty="0"/>
              <a:t>SPI-Treiber</a:t>
            </a:r>
          </a:p>
          <a:p>
            <a:r>
              <a:rPr lang="de-DE" dirty="0" err="1"/>
              <a:t>Timer</a:t>
            </a:r>
            <a:r>
              <a:rPr lang="de-DE" dirty="0"/>
              <a:t> </a:t>
            </a:r>
          </a:p>
          <a:p>
            <a:r>
              <a:rPr lang="de-DE" dirty="0"/>
              <a:t>PDM-Treiber (SDK)</a:t>
            </a:r>
          </a:p>
          <a:p>
            <a:r>
              <a:rPr lang="de-DE" dirty="0"/>
              <a:t>Filterung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RTC</a:t>
            </a:r>
          </a:p>
          <a:p>
            <a:r>
              <a:rPr lang="de-DE" dirty="0"/>
              <a:t>Optional:</a:t>
            </a:r>
          </a:p>
          <a:p>
            <a:pPr lvl="1"/>
            <a:r>
              <a:rPr lang="de-DE" dirty="0"/>
              <a:t>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11" name="Grafik 10" descr="Daumen runter Silhouette">
            <a:extLst>
              <a:ext uri="{FF2B5EF4-FFF2-40B4-BE49-F238E27FC236}">
                <a16:creationId xmlns:a16="http://schemas.microsoft.com/office/drawing/2014/main" id="{F359D650-C8E1-3649-A9F6-C3FFE08F2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8524" y="3680251"/>
            <a:ext cx="2160000" cy="2160000"/>
          </a:xfrm>
          <a:prstGeom prst="rect">
            <a:avLst/>
          </a:prstGeom>
        </p:spPr>
      </p:pic>
      <p:pic>
        <p:nvPicPr>
          <p:cNvPr id="12" name="Grafik 11" descr="Daumen hoch-Zeichen Silhouette">
            <a:extLst>
              <a:ext uri="{FF2B5EF4-FFF2-40B4-BE49-F238E27FC236}">
                <a16:creationId xmlns:a16="http://schemas.microsoft.com/office/drawing/2014/main" id="{6FF2B58D-EBD6-C1D7-0CE9-D13D333DC2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8524" y="1269000"/>
            <a:ext cx="2160000" cy="2160000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049E9AD-145F-0AFF-1D6A-CDC18F284C29}"/>
              </a:ext>
            </a:extLst>
          </p:cNvPr>
          <p:cNvCxnSpPr>
            <a:cxnSpLocks/>
          </p:cNvCxnSpPr>
          <p:nvPr/>
        </p:nvCxnSpPr>
        <p:spPr>
          <a:xfrm>
            <a:off x="612647" y="3668676"/>
            <a:ext cx="4688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F3E9F2D1-7092-CAEB-01EF-91DE86EF5D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012" y="2422812"/>
            <a:ext cx="3901214" cy="201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4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Software</a:t>
            </a:r>
            <a:endParaRPr lang="de-CH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63A1F95-8652-9154-C4B1-485560096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0777" y="1299965"/>
            <a:ext cx="6770445" cy="5211034"/>
          </a:xfr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257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Hardware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7425F-634A-742F-70C4-31C821F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2-Layer</a:t>
            </a:r>
          </a:p>
          <a:p>
            <a:r>
              <a:rPr lang="de-DE" dirty="0"/>
              <a:t>V1-2 	</a:t>
            </a:r>
            <a:r>
              <a:rPr lang="de-DE" dirty="0">
                <a:sym typeface="Wingdings" panose="05000000000000000000" pitchFamily="2" charset="2"/>
              </a:rPr>
              <a:t>	</a:t>
            </a:r>
            <a:r>
              <a:rPr lang="de-DE" dirty="0"/>
              <a:t>2. Iteration der Hardware</a:t>
            </a:r>
          </a:p>
          <a:p>
            <a:r>
              <a:rPr lang="de-CH" dirty="0"/>
              <a:t>Im Kreis angeordnete LEDs</a:t>
            </a:r>
          </a:p>
          <a:p>
            <a:r>
              <a:rPr lang="de-CH" dirty="0"/>
              <a:t>Montagelöcher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4" name="Inhaltsplatzhalter 5">
            <a:extLst>
              <a:ext uri="{FF2B5EF4-FFF2-40B4-BE49-F238E27FC236}">
                <a16:creationId xmlns:a16="http://schemas.microsoft.com/office/drawing/2014/main" id="{F248BC98-7EA8-4CE9-08E1-E5FC85CCA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1" t="1715" r="24995" b="1993"/>
          <a:stretch/>
        </p:blipFill>
        <p:spPr>
          <a:xfrm>
            <a:off x="6899907" y="1330779"/>
            <a:ext cx="4356865" cy="4395600"/>
          </a:xfrm>
          <a:prstGeom prst="ellipse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F05C330-8CD5-EF2D-BE09-156286E32BD9}"/>
              </a:ext>
            </a:extLst>
          </p:cNvPr>
          <p:cNvSpPr txBox="1">
            <a:spLocks/>
          </p:cNvSpPr>
          <p:nvPr/>
        </p:nvSpPr>
        <p:spPr>
          <a:xfrm>
            <a:off x="6890454" y="5725995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Front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48861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Hardware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7425F-634A-742F-70C4-31C821F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Verpolungsschutz</a:t>
            </a:r>
            <a:endParaRPr lang="de-CH" dirty="0"/>
          </a:p>
          <a:p>
            <a:r>
              <a:rPr lang="de-CH" dirty="0"/>
              <a:t>Silicon Labs Mikrocontroller</a:t>
            </a:r>
          </a:p>
          <a:p>
            <a:r>
              <a:rPr lang="de-CH" dirty="0"/>
              <a:t>Detektion von VCC</a:t>
            </a:r>
          </a:p>
          <a:p>
            <a:r>
              <a:rPr lang="de-CH" dirty="0"/>
              <a:t>Ground-</a:t>
            </a:r>
            <a:r>
              <a:rPr lang="de-CH" dirty="0" err="1"/>
              <a:t>Stitching</a:t>
            </a:r>
            <a:endParaRPr lang="de-CH" dirty="0"/>
          </a:p>
          <a:p>
            <a:r>
              <a:rPr lang="de-CH" dirty="0"/>
              <a:t>Tag-Connect Schnittstelle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4" name="Inhaltsplatzhalter 5" descr="Ein Bild, das Text, Kreis, Screenshot, Diagramm enthält.&#10;&#10;Automatisch generierte Beschreibung">
            <a:extLst>
              <a:ext uri="{FF2B5EF4-FFF2-40B4-BE49-F238E27FC236}">
                <a16:creationId xmlns:a16="http://schemas.microsoft.com/office/drawing/2014/main" id="{1D0DA5B1-0C30-2B9E-D0A5-4A7C39DF83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0" t="2189" r="24952" b="2110"/>
          <a:stretch/>
        </p:blipFill>
        <p:spPr>
          <a:xfrm>
            <a:off x="6890454" y="1313417"/>
            <a:ext cx="4375772" cy="4395216"/>
          </a:xfrm>
          <a:prstGeom prst="ellipse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8171A97-DA14-61AF-CE86-7EBA0D139FF7}"/>
              </a:ext>
            </a:extLst>
          </p:cNvPr>
          <p:cNvSpPr txBox="1">
            <a:spLocks/>
          </p:cNvSpPr>
          <p:nvPr/>
        </p:nvSpPr>
        <p:spPr>
          <a:xfrm>
            <a:off x="6890454" y="5725995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Back</a:t>
            </a:r>
            <a:endParaRPr lang="de-CH" b="1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1EEFEAC-7ADA-732A-CA89-189AAC372801}"/>
              </a:ext>
            </a:extLst>
          </p:cNvPr>
          <p:cNvSpPr/>
          <p:nvPr/>
        </p:nvSpPr>
        <p:spPr>
          <a:xfrm>
            <a:off x="10373360" y="4043680"/>
            <a:ext cx="54864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7766A13-474A-7A5A-6F5D-FE331AD1BB01}"/>
              </a:ext>
            </a:extLst>
          </p:cNvPr>
          <p:cNvSpPr/>
          <p:nvPr/>
        </p:nvSpPr>
        <p:spPr>
          <a:xfrm>
            <a:off x="8807830" y="4666615"/>
            <a:ext cx="433325" cy="4273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106221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213A20"/>
      </a:dk2>
      <a:lt2>
        <a:srgbClr val="E2E6E8"/>
      </a:lt2>
      <a:accent1>
        <a:srgbClr val="BF9988"/>
      </a:accent1>
      <a:accent2>
        <a:srgbClr val="AFA077"/>
      </a:accent2>
      <a:accent3>
        <a:srgbClr val="A1A77E"/>
      </a:accent3>
      <a:accent4>
        <a:srgbClr val="8CAB74"/>
      </a:accent4>
      <a:accent5>
        <a:srgbClr val="82AC81"/>
      </a:accent5>
      <a:accent6>
        <a:srgbClr val="77AE8D"/>
      </a:accent6>
      <a:hlink>
        <a:srgbClr val="5E899D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Breitbild</PresentationFormat>
  <Paragraphs>76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Agency FB</vt:lpstr>
      <vt:lpstr>Arial</vt:lpstr>
      <vt:lpstr>Neue Haas Grotesk Text Pro</vt:lpstr>
      <vt:lpstr>Wingdings</vt:lpstr>
      <vt:lpstr>VanillaVTI</vt:lpstr>
      <vt:lpstr>BAT FS23</vt:lpstr>
      <vt:lpstr>Ablauf</vt:lpstr>
      <vt:lpstr>Ausgangslage</vt:lpstr>
      <vt:lpstr>Ziel</vt:lpstr>
      <vt:lpstr>Vorgehen</vt:lpstr>
      <vt:lpstr>Stand - Software</vt:lpstr>
      <vt:lpstr>Stand - Software</vt:lpstr>
      <vt:lpstr>Stand - Hardware</vt:lpstr>
      <vt:lpstr>Stand - Hardware</vt:lpstr>
      <vt:lpstr>Stand - Hardware</vt:lpstr>
      <vt:lpstr>Stand – Hardware Nebenprojekte</vt:lpstr>
      <vt:lpstr>Ausblick</vt:lpstr>
      <vt:lpstr>Vielen Dank für ihre  aufmerksamkeit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 FS23</dc:title>
  <dc:creator>Nicora Stefano HSLU T&amp;A</dc:creator>
  <cp:lastModifiedBy>Nicora Stefano HSLU T&amp;A</cp:lastModifiedBy>
  <cp:revision>33</cp:revision>
  <dcterms:created xsi:type="dcterms:W3CDTF">2024-04-03T12:03:21Z</dcterms:created>
  <dcterms:modified xsi:type="dcterms:W3CDTF">2024-04-15T13:44:31Z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2024-04-03T12:11:07Z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4384ae23-2fe2-478b-83a8-be8a20d7ee46</vt:lpwstr>
  </property>
  <property fmtid="{D5CDD505-2E9C-101B-9397-08002B2CF9AE}" pid="8" name="MSIP_Label_e8b0afbd-3cf7-4707-aee4-8dc9d855de29_ContentBits">
    <vt:lpwstr>0</vt:lpwstr>
  </property>
</Properties>
</file>