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56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Your bets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94B-4B1F-8679-9D2CFFEECB1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94B-4B1F-8679-9D2CFFEECB1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94B-4B1F-8679-9D2CFFEECB1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94B-4B1F-8679-9D2CFFEECB17}"/>
              </c:ext>
            </c:extLst>
          </c:dPt>
          <c:cat>
            <c:strRef>
              <c:f>Munka1!$A$2:$A$5</c:f>
              <c:strCache>
                <c:ptCount val="4"/>
                <c:pt idx="0">
                  <c:v>Won</c:v>
                </c:pt>
                <c:pt idx="1">
                  <c:v>Lost</c:v>
                </c:pt>
                <c:pt idx="2">
                  <c:v>In Progress</c:v>
                </c:pt>
                <c:pt idx="3">
                  <c:v>Stopped</c:v>
                </c:pt>
              </c:strCache>
            </c:strRef>
          </c:cat>
          <c:val>
            <c:numRef>
              <c:f>Munka1!$B$2:$B$5</c:f>
              <c:numCache>
                <c:formatCode>General</c:formatCode>
                <c:ptCount val="4"/>
                <c:pt idx="0">
                  <c:v>10</c:v>
                </c:pt>
                <c:pt idx="1">
                  <c:v>4</c:v>
                </c:pt>
                <c:pt idx="2">
                  <c:v>25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19-4B84-A66A-5DF92D0A85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1E192B-1AB8-4C60-BBC5-551947B40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FD808E3-4786-420F-B913-DC7E05BE9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D15FF13-79F1-4EDB-A880-BE74C7F7D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2013-0DAB-4454-B6F3-6E5941F7751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F331BE-1ACF-4C92-9DC0-7C265757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0693B5B-B09F-42B2-B7BD-CD0E3775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2E53-6366-4EB3-BE47-85FB53748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3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69BB76-8916-4235-886A-E1D8E2733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C992EB2-1275-4065-AE1D-621578E46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0E6CE4C-A2B3-47E0-8B22-73CAD9AA4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2013-0DAB-4454-B6F3-6E5941F7751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66AB35F-61B8-4CA6-B501-A7C8C4EE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77657F0-87CF-4B0B-B32B-A1E2CF13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2E53-6366-4EB3-BE47-85FB53748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8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0F02AB52-2E9B-49FB-972A-71354344F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71E830E-D907-4448-991F-37A308960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8AC2F66-F561-4FA1-BDD6-D49E4B83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2013-0DAB-4454-B6F3-6E5941F7751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C92495F-B2AA-4D9D-A749-3FC12706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8E9B9AC-52E0-4EFE-9E2B-A7197677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2E53-6366-4EB3-BE47-85FB53748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6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0D56D6-0DE8-49E3-A2FF-4E4CEDAB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6AC4F3-1032-4C54-BD91-D2246BC61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2678F90-9C45-4746-A575-FC020A92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2013-0DAB-4454-B6F3-6E5941F7751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96C5841-8841-4896-8B2A-C6FDBC53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D69138D-5FBD-425B-AE8B-2A6C0C27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2E53-6366-4EB3-BE47-85FB53748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7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198D2D-F686-4F2C-A0B0-F7BD465F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C33B7F2-4E85-467C-9B6E-EA2994CCC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FC50DA1-356E-452F-BEF8-522ED577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2013-0DAB-4454-B6F3-6E5941F7751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A1E721E-4C74-4310-8602-4A9AAA90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7142E99-393C-4D6A-8386-77151E0F6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2E53-6366-4EB3-BE47-85FB53748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8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3A8698-572C-403C-A6F4-9EEDFB61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9152FA-D82C-4D91-90B8-8BEB4812F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9E11989-8FA9-47C9-A978-D87C74CDA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B55C1D3-3357-45FB-A08E-1157F440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2013-0DAB-4454-B6F3-6E5941F7751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8C0A66A-4EC7-4651-A362-ED3A49B6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0B2F988-A4BC-4F76-A878-1B0C57D7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2E53-6366-4EB3-BE47-85FB53748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8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4910F7-6A9A-46B0-AC98-C0939C932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E47182F-C7F5-482C-8C12-AF85EE979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780727F-7A05-4AF3-8402-FA6305AF9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2409554-3F5F-4035-8DBB-993DCAFC1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ACFCF76-A2B0-47C8-8B06-BF086545C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88B1FA0-9E67-4AD6-B444-9B099F724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2013-0DAB-4454-B6F3-6E5941F7751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ACF1850-BEF4-4CE3-9797-24A61B0F5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04E699F-9A71-401B-BEBD-616F84E6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2E53-6366-4EB3-BE47-85FB53748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9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519E29-DCA9-4570-AFB5-29EAFC8A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0547862-0D61-43EC-8FC8-31ACD845F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2013-0DAB-4454-B6F3-6E5941F7751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716BF68-25B7-40A8-95A9-7C9A166C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2955472-97A7-4B02-B9FF-D8EFF728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2E53-6366-4EB3-BE47-85FB53748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4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A3C9B00-9E7E-41CC-996B-CABD9561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2013-0DAB-4454-B6F3-6E5941F7751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756F288-241B-4900-80E8-53D6A6F8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7B798C4-1DFC-4F44-B899-58D74043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2E53-6366-4EB3-BE47-85FB53748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1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FB0EFC-C460-49CD-884D-BF42322F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4BAEDC-D260-4A3B-AED5-C6018252A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FA772AC-948E-4408-AAD9-AF6790455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FFC212D-D371-4CD7-B19B-5FF859C0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2013-0DAB-4454-B6F3-6E5941F7751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4E07689-86ED-44F2-A621-AE7F618F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6F479DC-FB9A-47CE-9192-5DFB7550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2E53-6366-4EB3-BE47-85FB53748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8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3FC6D7-3B50-4AA7-B107-E08EFAF6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1138AB5-1D00-4AF5-BE2D-F273C5E258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B436158-0968-4FE2-8409-92FDB2CF0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00DE852-293F-4105-A56E-EC126812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2013-0DAB-4454-B6F3-6E5941F7751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02F4CA9-8D3C-4416-B4C1-9A22451E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75D98F0-7001-4EBF-9A88-313BE3D1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2E53-6366-4EB3-BE47-85FB53748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9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600F6CF-526A-4456-9568-E90A5D81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F7D64FD-8A9F-4BA9-B157-C4D3CD7C0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A0B6864-B642-447C-BB10-15F87036D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42013-0DAB-4454-B6F3-6E5941F7751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C93B0A4-E722-4711-A1D5-30446ED55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D9F444E-0028-40AF-A236-057AECD7B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22E53-6366-4EB3-BE47-85FB53748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5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71D0025A-2AC6-43E9-9913-9A0B753B5670}"/>
              </a:ext>
            </a:extLst>
          </p:cNvPr>
          <p:cNvSpPr/>
          <p:nvPr/>
        </p:nvSpPr>
        <p:spPr>
          <a:xfrm>
            <a:off x="2916936" y="3529584"/>
            <a:ext cx="969264" cy="1426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Main</a:t>
            </a:r>
            <a:endParaRPr lang="en-US" dirty="0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7424A7B0-A581-48D8-AFCD-EEB3C4EE20E1}"/>
              </a:ext>
            </a:extLst>
          </p:cNvPr>
          <p:cNvSpPr/>
          <p:nvPr/>
        </p:nvSpPr>
        <p:spPr>
          <a:xfrm>
            <a:off x="4834128" y="3529584"/>
            <a:ext cx="969264" cy="1426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Bets</a:t>
            </a:r>
            <a:endParaRPr lang="en-US" dirty="0"/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510019A0-454F-49C3-9DD2-0E05F841569B}"/>
              </a:ext>
            </a:extLst>
          </p:cNvPr>
          <p:cNvCxnSpPr/>
          <p:nvPr/>
        </p:nvCxnSpPr>
        <p:spPr>
          <a:xfrm>
            <a:off x="4069080" y="4242816"/>
            <a:ext cx="658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998F4018-BBB1-4B19-A965-04494EC4096D}"/>
              </a:ext>
            </a:extLst>
          </p:cNvPr>
          <p:cNvCxnSpPr/>
          <p:nvPr/>
        </p:nvCxnSpPr>
        <p:spPr>
          <a:xfrm>
            <a:off x="6105144" y="4242816"/>
            <a:ext cx="658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400AE621-2095-41BA-9968-10A4A0369A70}"/>
              </a:ext>
            </a:extLst>
          </p:cNvPr>
          <p:cNvSpPr/>
          <p:nvPr/>
        </p:nvSpPr>
        <p:spPr>
          <a:xfrm>
            <a:off x="7065264" y="3529584"/>
            <a:ext cx="969264" cy="1426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Bet</a:t>
            </a:r>
            <a:endParaRPr lang="hu-HU" dirty="0"/>
          </a:p>
        </p:txBody>
      </p:sp>
      <p:sp>
        <p:nvSpPr>
          <p:cNvPr id="16" name="Cím 15">
            <a:extLst>
              <a:ext uri="{FF2B5EF4-FFF2-40B4-BE49-F238E27FC236}">
                <a16:creationId xmlns:a16="http://schemas.microsoft.com/office/drawing/2014/main" id="{43ED8DFA-9EDB-4D07-AE93-AB2EE1141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Meta</a:t>
            </a:r>
            <a:br>
              <a:rPr lang="hu-H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9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05F290-5406-4269-86E8-2ADDA821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Main </a:t>
            </a:r>
            <a:r>
              <a:rPr lang="hu-HU" dirty="0" err="1"/>
              <a:t>nezet</a:t>
            </a:r>
            <a:endParaRPr lang="en-US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3EE99E1A-DC53-4D0E-A65B-098959359736}"/>
              </a:ext>
            </a:extLst>
          </p:cNvPr>
          <p:cNvSpPr/>
          <p:nvPr/>
        </p:nvSpPr>
        <p:spPr>
          <a:xfrm>
            <a:off x="1865376" y="1539970"/>
            <a:ext cx="3474720" cy="4867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8C51F31F-BE7A-4208-BFB9-CD7B28B8D0CC}"/>
              </a:ext>
            </a:extLst>
          </p:cNvPr>
          <p:cNvSpPr/>
          <p:nvPr/>
        </p:nvSpPr>
        <p:spPr>
          <a:xfrm>
            <a:off x="1865376" y="1539970"/>
            <a:ext cx="347472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BetTracker</a:t>
            </a:r>
            <a:r>
              <a:rPr lang="hu-HU" dirty="0"/>
              <a:t> v0.1</a:t>
            </a:r>
            <a:endParaRPr lang="en-US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9A81CC21-78CB-4ED3-9E4F-7E10116F92CA}"/>
              </a:ext>
            </a:extLst>
          </p:cNvPr>
          <p:cNvSpPr/>
          <p:nvPr/>
        </p:nvSpPr>
        <p:spPr>
          <a:xfrm>
            <a:off x="1865376" y="2441448"/>
            <a:ext cx="3474720" cy="65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My</a:t>
            </a:r>
            <a:r>
              <a:rPr lang="hu-HU" dirty="0"/>
              <a:t> </a:t>
            </a:r>
            <a:r>
              <a:rPr lang="hu-HU" dirty="0" err="1"/>
              <a:t>bets</a:t>
            </a:r>
            <a:endParaRPr lang="en-US" dirty="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21A8A9B5-D712-4481-B08A-A383B715997E}"/>
              </a:ext>
            </a:extLst>
          </p:cNvPr>
          <p:cNvSpPr/>
          <p:nvPr/>
        </p:nvSpPr>
        <p:spPr>
          <a:xfrm>
            <a:off x="1865376" y="3090672"/>
            <a:ext cx="3474720" cy="65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My</a:t>
            </a:r>
            <a:r>
              <a:rPr lang="hu-HU" dirty="0"/>
              <a:t> </a:t>
            </a:r>
            <a:r>
              <a:rPr lang="hu-HU" dirty="0" err="1"/>
              <a:t>statisics</a:t>
            </a:r>
            <a:endParaRPr lang="en-US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0E719DBE-72F6-4915-8CAA-42F5F6020D1E}"/>
              </a:ext>
            </a:extLst>
          </p:cNvPr>
          <p:cNvSpPr/>
          <p:nvPr/>
        </p:nvSpPr>
        <p:spPr>
          <a:xfrm>
            <a:off x="1865376" y="3755659"/>
            <a:ext cx="3474720" cy="65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Beállítások</a:t>
            </a:r>
            <a:endParaRPr lang="en-US" dirty="0"/>
          </a:p>
        </p:txBody>
      </p:sp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4436AA83-7FBC-4FD3-90FE-F3FB69D4E89B}"/>
              </a:ext>
            </a:extLst>
          </p:cNvPr>
          <p:cNvCxnSpPr/>
          <p:nvPr/>
        </p:nvCxnSpPr>
        <p:spPr>
          <a:xfrm>
            <a:off x="4910328" y="2834640"/>
            <a:ext cx="2624328" cy="6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églalap 9">
            <a:extLst>
              <a:ext uri="{FF2B5EF4-FFF2-40B4-BE49-F238E27FC236}">
                <a16:creationId xmlns:a16="http://schemas.microsoft.com/office/drawing/2014/main" id="{9D6AC112-33DB-4908-B69E-94ED15133585}"/>
              </a:ext>
            </a:extLst>
          </p:cNvPr>
          <p:cNvSpPr/>
          <p:nvPr/>
        </p:nvSpPr>
        <p:spPr>
          <a:xfrm>
            <a:off x="8065008" y="2578608"/>
            <a:ext cx="2261616" cy="52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Goes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bets</a:t>
            </a:r>
            <a:r>
              <a:rPr lang="hu-HU" dirty="0"/>
              <a:t> </a:t>
            </a:r>
            <a:r>
              <a:rPr lang="hu-HU" dirty="0" err="1"/>
              <a:t>nezet</a:t>
            </a:r>
            <a:endParaRPr lang="en-US" dirty="0"/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5D44895D-6D9E-457F-A3AF-E8C393E27E71}"/>
              </a:ext>
            </a:extLst>
          </p:cNvPr>
          <p:cNvCxnSpPr/>
          <p:nvPr/>
        </p:nvCxnSpPr>
        <p:spPr>
          <a:xfrm>
            <a:off x="4783836" y="3480086"/>
            <a:ext cx="2624328" cy="6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AEF9D568-AF84-423E-8D74-15D821A737F0}"/>
              </a:ext>
            </a:extLst>
          </p:cNvPr>
          <p:cNvCxnSpPr/>
          <p:nvPr/>
        </p:nvCxnSpPr>
        <p:spPr>
          <a:xfrm>
            <a:off x="4783836" y="4149645"/>
            <a:ext cx="2624328" cy="6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églalap 12">
            <a:extLst>
              <a:ext uri="{FF2B5EF4-FFF2-40B4-BE49-F238E27FC236}">
                <a16:creationId xmlns:a16="http://schemas.microsoft.com/office/drawing/2014/main" id="{CFEE1395-6957-4221-8638-E77832712352}"/>
              </a:ext>
            </a:extLst>
          </p:cNvPr>
          <p:cNvSpPr/>
          <p:nvPr/>
        </p:nvSpPr>
        <p:spPr>
          <a:xfrm>
            <a:off x="8065008" y="3251486"/>
            <a:ext cx="2261616" cy="52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Goes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Stat</a:t>
            </a:r>
            <a:r>
              <a:rPr lang="hu-HU" dirty="0"/>
              <a:t> </a:t>
            </a:r>
            <a:r>
              <a:rPr lang="hu-HU" dirty="0" err="1"/>
              <a:t>nezet</a:t>
            </a:r>
            <a:endParaRPr lang="en-US" dirty="0"/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DE373BE0-75F0-49B5-BE97-CDEDF6CE72D4}"/>
              </a:ext>
            </a:extLst>
          </p:cNvPr>
          <p:cNvSpPr/>
          <p:nvPr/>
        </p:nvSpPr>
        <p:spPr>
          <a:xfrm>
            <a:off x="8065008" y="3987736"/>
            <a:ext cx="2261616" cy="52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Goes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settings</a:t>
            </a:r>
            <a:r>
              <a:rPr lang="hu-HU" dirty="0"/>
              <a:t> </a:t>
            </a:r>
            <a:r>
              <a:rPr lang="hu-HU" dirty="0" err="1"/>
              <a:t>nezet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8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6F4B8C3F-D313-43F9-82C1-5F0522C49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9892" y="624663"/>
            <a:ext cx="9144000" cy="1655762"/>
          </a:xfrm>
        </p:spPr>
        <p:txBody>
          <a:bodyPr/>
          <a:lstStyle/>
          <a:p>
            <a:r>
              <a:rPr lang="hu-HU" dirty="0" err="1"/>
              <a:t>Bets</a:t>
            </a:r>
            <a:r>
              <a:rPr lang="hu-HU" dirty="0"/>
              <a:t> </a:t>
            </a:r>
            <a:r>
              <a:rPr lang="hu-HU" dirty="0" err="1"/>
              <a:t>nezet</a:t>
            </a:r>
            <a:endParaRPr lang="en-US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50B187FE-C62F-4DDD-882F-393DA8C48064}"/>
              </a:ext>
            </a:extLst>
          </p:cNvPr>
          <p:cNvSpPr/>
          <p:nvPr/>
        </p:nvSpPr>
        <p:spPr>
          <a:xfrm>
            <a:off x="1884556" y="1137424"/>
            <a:ext cx="3479181" cy="5296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E3E24E44-1B5D-4C93-8761-5AF69FD59065}"/>
              </a:ext>
            </a:extLst>
          </p:cNvPr>
          <p:cNvSpPr/>
          <p:nvPr/>
        </p:nvSpPr>
        <p:spPr>
          <a:xfrm>
            <a:off x="1884555" y="1137424"/>
            <a:ext cx="3479181" cy="8011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My</a:t>
            </a:r>
            <a:r>
              <a:rPr lang="hu-HU" dirty="0"/>
              <a:t> </a:t>
            </a:r>
            <a:r>
              <a:rPr lang="hu-HU" dirty="0" err="1"/>
              <a:t>bets</a:t>
            </a:r>
            <a:endParaRPr lang="en-US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ACBA9A13-011B-418C-882B-A9C6388FE108}"/>
              </a:ext>
            </a:extLst>
          </p:cNvPr>
          <p:cNvSpPr/>
          <p:nvPr/>
        </p:nvSpPr>
        <p:spPr>
          <a:xfrm>
            <a:off x="1884555" y="1975104"/>
            <a:ext cx="3479181" cy="445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Lista</a:t>
            </a:r>
            <a:endParaRPr lang="en-US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EFD1726B-7DD9-4BC1-A42F-7E7BD4C6521A}"/>
              </a:ext>
            </a:extLst>
          </p:cNvPr>
          <p:cNvSpPr/>
          <p:nvPr/>
        </p:nvSpPr>
        <p:spPr>
          <a:xfrm>
            <a:off x="1884555" y="1938528"/>
            <a:ext cx="3479181" cy="801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Bet</a:t>
            </a:r>
            <a:r>
              <a:rPr lang="hu-HU" dirty="0"/>
              <a:t> 1</a:t>
            </a:r>
            <a:endParaRPr lang="en-US" dirty="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3DAEBDD5-EC91-4D56-8D72-4E9D2E36B303}"/>
              </a:ext>
            </a:extLst>
          </p:cNvPr>
          <p:cNvSpPr/>
          <p:nvPr/>
        </p:nvSpPr>
        <p:spPr>
          <a:xfrm>
            <a:off x="1884555" y="2748163"/>
            <a:ext cx="3479181" cy="801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Bet</a:t>
            </a:r>
            <a:r>
              <a:rPr lang="hu-HU" dirty="0"/>
              <a:t> 2</a:t>
            </a:r>
            <a:endParaRPr lang="en-US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5EE5A30E-4986-4D87-9471-FF64B982F5B9}"/>
              </a:ext>
            </a:extLst>
          </p:cNvPr>
          <p:cNvSpPr/>
          <p:nvPr/>
        </p:nvSpPr>
        <p:spPr>
          <a:xfrm>
            <a:off x="1884555" y="3557798"/>
            <a:ext cx="3479181" cy="801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Bet</a:t>
            </a:r>
            <a:r>
              <a:rPr lang="hu-HU" dirty="0"/>
              <a:t> 3</a:t>
            </a:r>
            <a:endParaRPr lang="en-US" dirty="0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1E583A77-269F-4C88-917E-3DB46F7E2279}"/>
              </a:ext>
            </a:extLst>
          </p:cNvPr>
          <p:cNvSpPr/>
          <p:nvPr/>
        </p:nvSpPr>
        <p:spPr>
          <a:xfrm>
            <a:off x="1884555" y="4367433"/>
            <a:ext cx="3479181" cy="801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Bet</a:t>
            </a:r>
            <a:r>
              <a:rPr lang="hu-HU" dirty="0"/>
              <a:t> 4</a:t>
            </a:r>
            <a:endParaRPr lang="en-US" dirty="0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02176900-1F1C-4C85-BA31-47162767EA00}"/>
              </a:ext>
            </a:extLst>
          </p:cNvPr>
          <p:cNvSpPr/>
          <p:nvPr/>
        </p:nvSpPr>
        <p:spPr>
          <a:xfrm>
            <a:off x="1884555" y="5168537"/>
            <a:ext cx="3479181" cy="801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1C200257-6D8C-4682-94BF-EBB16DB11D82}"/>
              </a:ext>
            </a:extLst>
          </p:cNvPr>
          <p:cNvSpPr/>
          <p:nvPr/>
        </p:nvSpPr>
        <p:spPr>
          <a:xfrm>
            <a:off x="5797296" y="1839339"/>
            <a:ext cx="252374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Szinek itt a </a:t>
            </a:r>
            <a:r>
              <a:rPr lang="hu-HU" dirty="0" err="1"/>
              <a:t>hatarido</a:t>
            </a:r>
            <a:r>
              <a:rPr lang="hu-HU" dirty="0"/>
              <a:t> </a:t>
            </a:r>
            <a:r>
              <a:rPr lang="hu-HU" dirty="0" err="1"/>
              <a:t>gyakorisagat</a:t>
            </a:r>
            <a:r>
              <a:rPr lang="hu-HU" dirty="0"/>
              <a:t> mutatja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7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4A4525-F6B4-4220-9B8E-E1B07188C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817" y="456355"/>
            <a:ext cx="10515600" cy="1325563"/>
          </a:xfrm>
        </p:spPr>
        <p:txBody>
          <a:bodyPr/>
          <a:lstStyle/>
          <a:p>
            <a:pPr algn="ctr"/>
            <a:r>
              <a:rPr lang="hu-HU" dirty="0" err="1"/>
              <a:t>Bet</a:t>
            </a:r>
            <a:r>
              <a:rPr lang="hu-HU" dirty="0"/>
              <a:t> nézet</a:t>
            </a:r>
            <a:endParaRPr lang="en-US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19E9C0B5-5DC3-4034-B4A5-1633991AC59F}"/>
              </a:ext>
            </a:extLst>
          </p:cNvPr>
          <p:cNvSpPr/>
          <p:nvPr/>
        </p:nvSpPr>
        <p:spPr>
          <a:xfrm>
            <a:off x="1884556" y="1137424"/>
            <a:ext cx="3479181" cy="5296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368C9006-7B65-4472-BE6C-60C8E4C27085}"/>
              </a:ext>
            </a:extLst>
          </p:cNvPr>
          <p:cNvSpPr/>
          <p:nvPr/>
        </p:nvSpPr>
        <p:spPr>
          <a:xfrm>
            <a:off x="1884555" y="1137424"/>
            <a:ext cx="3479181" cy="8011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Bet</a:t>
            </a:r>
            <a:r>
              <a:rPr lang="hu-HU" dirty="0"/>
              <a:t> 1</a:t>
            </a:r>
            <a:endParaRPr lang="en-US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18B2E508-7CD4-42E0-9407-4F3AABD95E6F}"/>
              </a:ext>
            </a:extLst>
          </p:cNvPr>
          <p:cNvSpPr/>
          <p:nvPr/>
        </p:nvSpPr>
        <p:spPr>
          <a:xfrm>
            <a:off x="1884555" y="1975104"/>
            <a:ext cx="3479181" cy="445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Lista az emberekről</a:t>
            </a:r>
            <a:endParaRPr lang="en-US" dirty="0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C1E1C5CA-5BFE-498C-8CA7-C716E727B147}"/>
              </a:ext>
            </a:extLst>
          </p:cNvPr>
          <p:cNvSpPr/>
          <p:nvPr/>
        </p:nvSpPr>
        <p:spPr>
          <a:xfrm>
            <a:off x="1884555" y="1938528"/>
            <a:ext cx="3479181" cy="801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Tét idő</a:t>
            </a:r>
            <a:endParaRPr lang="en-US" dirty="0"/>
          </a:p>
        </p:txBody>
      </p:sp>
      <p:sp>
        <p:nvSpPr>
          <p:cNvPr id="31" name="Téglalap 30">
            <a:extLst>
              <a:ext uri="{FF2B5EF4-FFF2-40B4-BE49-F238E27FC236}">
                <a16:creationId xmlns:a16="http://schemas.microsoft.com/office/drawing/2014/main" id="{50052B8D-A6F5-4B62-9126-AB65BE0A2F83}"/>
              </a:ext>
            </a:extLst>
          </p:cNvPr>
          <p:cNvSpPr/>
          <p:nvPr/>
        </p:nvSpPr>
        <p:spPr>
          <a:xfrm>
            <a:off x="1884555" y="2753739"/>
            <a:ext cx="3479181" cy="801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Fogadás részletei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6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AB7282-FFC4-4E6D-920D-5D285664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Stats</a:t>
            </a:r>
            <a:r>
              <a:rPr lang="hu-HU" dirty="0"/>
              <a:t> nézet </a:t>
            </a:r>
            <a:r>
              <a:rPr lang="hu-HU" dirty="0" err="1"/>
              <a:t>priority</a:t>
            </a:r>
            <a:r>
              <a:rPr lang="hu-HU" dirty="0"/>
              <a:t>: 2nd</a:t>
            </a:r>
            <a:endParaRPr lang="en-US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E484ABF1-6A07-4FF8-801C-4627D76373CA}"/>
              </a:ext>
            </a:extLst>
          </p:cNvPr>
          <p:cNvSpPr/>
          <p:nvPr/>
        </p:nvSpPr>
        <p:spPr>
          <a:xfrm>
            <a:off x="1112520" y="1411954"/>
            <a:ext cx="3474720" cy="4867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  <a:p>
            <a:pPr algn="ctr"/>
            <a:endParaRPr lang="hu-HU" dirty="0"/>
          </a:p>
          <a:p>
            <a:pPr algn="ctr"/>
            <a:endParaRPr lang="hu-HU" dirty="0"/>
          </a:p>
          <a:p>
            <a:pPr algn="ctr"/>
            <a:endParaRPr lang="hu-HU" dirty="0"/>
          </a:p>
          <a:p>
            <a:pPr algn="ctr"/>
            <a:endParaRPr lang="hu-HU" dirty="0"/>
          </a:p>
          <a:p>
            <a:pPr algn="ctr"/>
            <a:endParaRPr lang="hu-HU" dirty="0"/>
          </a:p>
          <a:p>
            <a:pPr algn="ctr"/>
            <a:endParaRPr lang="hu-HU" dirty="0"/>
          </a:p>
          <a:p>
            <a:pPr algn="ctr"/>
            <a:endParaRPr lang="hu-HU" dirty="0"/>
          </a:p>
          <a:p>
            <a:pPr algn="ctr"/>
            <a:endParaRPr lang="hu-HU" dirty="0"/>
          </a:p>
          <a:p>
            <a:pPr algn="ctr"/>
            <a:endParaRPr lang="hu-HU" dirty="0"/>
          </a:p>
          <a:p>
            <a:pPr algn="ctr"/>
            <a:endParaRPr lang="hu-HU" dirty="0"/>
          </a:p>
          <a:p>
            <a:pPr algn="ctr"/>
            <a:r>
              <a:rPr lang="hu-HU" dirty="0" err="1"/>
              <a:t>Some</a:t>
            </a:r>
            <a:r>
              <a:rPr lang="hu-HU" dirty="0"/>
              <a:t> </a:t>
            </a:r>
            <a:r>
              <a:rPr lang="hu-HU" dirty="0" err="1"/>
              <a:t>stats</a:t>
            </a:r>
            <a:r>
              <a:rPr lang="hu-HU" dirty="0"/>
              <a:t> like: </a:t>
            </a:r>
            <a:r>
              <a:rPr lang="hu-HU" dirty="0" err="1"/>
              <a:t>break</a:t>
            </a:r>
            <a:r>
              <a:rPr lang="hu-HU" dirty="0"/>
              <a:t> down, </a:t>
            </a:r>
            <a:r>
              <a:rPr lang="hu-HU" dirty="0" err="1"/>
              <a:t>average</a:t>
            </a:r>
            <a:r>
              <a:rPr lang="hu-HU" dirty="0"/>
              <a:t> </a:t>
            </a:r>
            <a:r>
              <a:rPr lang="hu-HU" dirty="0" err="1"/>
              <a:t>bet</a:t>
            </a:r>
            <a:r>
              <a:rPr lang="hu-HU" dirty="0"/>
              <a:t> </a:t>
            </a:r>
            <a:r>
              <a:rPr lang="hu-HU" dirty="0" err="1"/>
              <a:t>time</a:t>
            </a:r>
            <a:r>
              <a:rPr lang="hu-HU" dirty="0"/>
              <a:t>, most </a:t>
            </a:r>
            <a:r>
              <a:rPr lang="hu-HU" dirty="0" err="1"/>
              <a:t>lost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, most </a:t>
            </a:r>
            <a:r>
              <a:rPr lang="hu-HU" dirty="0" err="1"/>
              <a:t>won</a:t>
            </a:r>
            <a:r>
              <a:rPr lang="hu-HU" dirty="0"/>
              <a:t> </a:t>
            </a:r>
            <a:r>
              <a:rPr lang="hu-HU" dirty="0" err="1"/>
              <a:t>bets</a:t>
            </a:r>
            <a:r>
              <a:rPr lang="hu-HU" dirty="0"/>
              <a:t> </a:t>
            </a:r>
            <a:r>
              <a:rPr lang="hu-HU" dirty="0" err="1"/>
              <a:t>against</a:t>
            </a:r>
            <a:r>
              <a:rPr lang="hu-HU" dirty="0"/>
              <a:t>:</a:t>
            </a:r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499A5DB-5E6F-490E-8C46-DBF0A40E1E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9057533"/>
              </p:ext>
            </p:extLst>
          </p:nvPr>
        </p:nvGraphicFramePr>
        <p:xfrm>
          <a:off x="1112520" y="1863090"/>
          <a:ext cx="3474720" cy="2955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442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62C3A3-8B7E-4330-8C09-F50D7F1A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Settings</a:t>
            </a:r>
            <a:r>
              <a:rPr lang="hu-HU" dirty="0"/>
              <a:t> </a:t>
            </a:r>
            <a:r>
              <a:rPr lang="hu-HU" dirty="0" err="1"/>
              <a:t>priority</a:t>
            </a:r>
            <a:r>
              <a:rPr lang="hu-HU" dirty="0"/>
              <a:t>: 2nd</a:t>
            </a:r>
            <a:endParaRPr lang="en-US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D75E3134-D00F-46BA-ABD1-EB7B51CA9EBE}"/>
              </a:ext>
            </a:extLst>
          </p:cNvPr>
          <p:cNvSpPr/>
          <p:nvPr/>
        </p:nvSpPr>
        <p:spPr>
          <a:xfrm>
            <a:off x="998220" y="1789144"/>
            <a:ext cx="3474720" cy="4867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  <a:p>
            <a:pPr algn="ctr"/>
            <a:endParaRPr lang="hu-HU" dirty="0"/>
          </a:p>
          <a:p>
            <a:pPr algn="ctr"/>
            <a:endParaRPr lang="hu-HU" dirty="0"/>
          </a:p>
          <a:p>
            <a:pPr algn="ctr"/>
            <a:endParaRPr lang="hu-HU" dirty="0"/>
          </a:p>
          <a:p>
            <a:pPr algn="ctr"/>
            <a:endParaRPr lang="hu-HU" dirty="0"/>
          </a:p>
          <a:p>
            <a:pPr algn="ctr"/>
            <a:endParaRPr lang="hu-HU" dirty="0"/>
          </a:p>
          <a:p>
            <a:pPr algn="ctr"/>
            <a:endParaRPr lang="hu-HU" dirty="0"/>
          </a:p>
          <a:p>
            <a:pPr algn="ctr"/>
            <a:endParaRPr lang="hu-HU" dirty="0"/>
          </a:p>
          <a:p>
            <a:pPr algn="ctr"/>
            <a:endParaRPr lang="hu-HU" dirty="0"/>
          </a:p>
          <a:p>
            <a:pPr algn="ctr"/>
            <a:endParaRPr lang="hu-HU" dirty="0"/>
          </a:p>
          <a:p>
            <a:pPr algn="ctr"/>
            <a:endParaRPr lang="hu-HU" dirty="0"/>
          </a:p>
          <a:p>
            <a:pPr algn="ctr"/>
            <a:r>
              <a:rPr lang="hu-HU" dirty="0" err="1"/>
              <a:t>Some</a:t>
            </a:r>
            <a:r>
              <a:rPr lang="hu-HU" dirty="0"/>
              <a:t> </a:t>
            </a:r>
            <a:r>
              <a:rPr lang="hu-HU" dirty="0" err="1"/>
              <a:t>settings</a:t>
            </a:r>
            <a:r>
              <a:rPr lang="hu-HU" dirty="0"/>
              <a:t> </a:t>
            </a:r>
            <a:r>
              <a:rPr lang="hu-HU" dirty="0" err="1"/>
              <a:t>maybe</a:t>
            </a:r>
            <a:r>
              <a:rPr lang="hu-HU" dirty="0"/>
              <a:t> </a:t>
            </a:r>
            <a:r>
              <a:rPr lang="hu-HU" dirty="0" err="1"/>
              <a:t>colours</a:t>
            </a:r>
            <a:r>
              <a:rPr lang="hu-HU" dirty="0"/>
              <a:t> and </a:t>
            </a:r>
            <a:r>
              <a:rPr lang="hu-HU" dirty="0" err="1"/>
              <a:t>stuff</a:t>
            </a:r>
            <a:endParaRPr lang="en-US" dirty="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DF1DE212-B289-4CE7-92FA-C5408E866BDA}"/>
              </a:ext>
            </a:extLst>
          </p:cNvPr>
          <p:cNvSpPr/>
          <p:nvPr/>
        </p:nvSpPr>
        <p:spPr>
          <a:xfrm>
            <a:off x="1437132" y="2002536"/>
            <a:ext cx="2650236" cy="5943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Toggle</a:t>
            </a:r>
            <a:r>
              <a:rPr lang="hu-HU" dirty="0"/>
              <a:t> </a:t>
            </a:r>
            <a:r>
              <a:rPr lang="hu-HU" dirty="0" err="1"/>
              <a:t>Notifications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9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1019</TotalTime>
  <Words>94</Words>
  <Application>Microsoft Office PowerPoint</Application>
  <PresentationFormat>Szélesvásznú</PresentationFormat>
  <Paragraphs>53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Meta </vt:lpstr>
      <vt:lpstr>Main nezet</vt:lpstr>
      <vt:lpstr>PowerPoint-bemutató</vt:lpstr>
      <vt:lpstr>Bet nézet</vt:lpstr>
      <vt:lpstr>Stats nézet priority: 2nd</vt:lpstr>
      <vt:lpstr>Settings priority: 2nd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nezet</dc:title>
  <dc:creator>Drexler Konrad</dc:creator>
  <cp:lastModifiedBy>Drexler Konrad</cp:lastModifiedBy>
  <cp:revision>8</cp:revision>
  <dcterms:created xsi:type="dcterms:W3CDTF">2020-11-23T00:28:15Z</dcterms:created>
  <dcterms:modified xsi:type="dcterms:W3CDTF">2020-12-02T19:42:12Z</dcterms:modified>
</cp:coreProperties>
</file>