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46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60E-C5F8-4E47-B57D-57A4DA5BCA4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58-5BF8-2949-8EEC-0BB86DF9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60E-C5F8-4E47-B57D-57A4DA5BCA4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58-5BF8-2949-8EEC-0BB86DF9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60E-C5F8-4E47-B57D-57A4DA5BCA4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58-5BF8-2949-8EEC-0BB86DF9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1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60E-C5F8-4E47-B57D-57A4DA5BCA4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58-5BF8-2949-8EEC-0BB86DF9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4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60E-C5F8-4E47-B57D-57A4DA5BCA4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58-5BF8-2949-8EEC-0BB86DF9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4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60E-C5F8-4E47-B57D-57A4DA5BCA45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58-5BF8-2949-8EEC-0BB86DF9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60E-C5F8-4E47-B57D-57A4DA5BCA45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58-5BF8-2949-8EEC-0BB86DF9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7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60E-C5F8-4E47-B57D-57A4DA5BCA45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58-5BF8-2949-8EEC-0BB86DF9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60E-C5F8-4E47-B57D-57A4DA5BCA45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58-5BF8-2949-8EEC-0BB86DF9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60E-C5F8-4E47-B57D-57A4DA5BCA45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58-5BF8-2949-8EEC-0BB86DF9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3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60E-C5F8-4E47-B57D-57A4DA5BCA45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58-5BF8-2949-8EEC-0BB86DF9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960E-C5F8-4E47-B57D-57A4DA5BCA4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9158-5BF8-2949-8EEC-0BB86DF9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utty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9144000" cy="4942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91" t="46409" r="64551" b="48697"/>
          <a:stretch/>
        </p:blipFill>
        <p:spPr>
          <a:xfrm>
            <a:off x="483810" y="2165052"/>
            <a:ext cx="2757714" cy="241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814" y="2086006"/>
            <a:ext cx="297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IVUL GPU Computing Cluster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814" y="3387459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Crash Course By Fabian Caba </a:t>
            </a:r>
            <a:r>
              <a:rPr lang="en-US" b="1" dirty="0" err="1" smtClean="0">
                <a:solidFill>
                  <a:schemeClr val="bg2"/>
                </a:solidFill>
              </a:rPr>
              <a:t>Heilbron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0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Skynet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4381" y="1318380"/>
            <a:ext cx="4596190" cy="1233714"/>
          </a:xfrm>
          <a:prstGeom prst="rect">
            <a:avLst/>
          </a:prstGeom>
          <a:solidFill>
            <a:srgbClr val="FBB4A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 Node: </a:t>
            </a:r>
            <a:r>
              <a:rPr lang="en-US" dirty="0" err="1" smtClean="0">
                <a:solidFill>
                  <a:schemeClr val="tx1"/>
                </a:solidFill>
              </a:rPr>
              <a:t>skynet.cbrc.kaust.edu.sa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Submit jobs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Centralized Storage (24 TB): save results, </a:t>
            </a:r>
            <a:r>
              <a:rPr lang="en-US" dirty="0" err="1" smtClean="0">
                <a:solidFill>
                  <a:schemeClr val="tx1"/>
                </a:solidFill>
              </a:rPr>
              <a:t>bmodels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 /</a:t>
            </a:r>
            <a:r>
              <a:rPr lang="en-US" dirty="0" err="1" smtClean="0">
                <a:solidFill>
                  <a:schemeClr val="tx1"/>
                </a:solidFill>
                <a:sym typeface="Wingdings"/>
              </a:rPr>
              <a:t>vcc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/datasets/ ; /</a:t>
            </a:r>
            <a:r>
              <a:rPr lang="en-US" dirty="0" err="1" smtClean="0">
                <a:solidFill>
                  <a:schemeClr val="tx1"/>
                </a:solidFill>
                <a:sym typeface="Wingdings"/>
              </a:rPr>
              <a:t>vcc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/software/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4381" y="3152018"/>
            <a:ext cx="4596190" cy="1233714"/>
          </a:xfrm>
          <a:prstGeom prst="rect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Compute Nodes: access through SLURM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Run jobs on GPUs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6 Compute Nodes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21 GPUs in total: Titan X mix of </a:t>
            </a:r>
            <a:r>
              <a:rPr lang="en-US" dirty="0" err="1" smtClean="0">
                <a:solidFill>
                  <a:srgbClr val="000000"/>
                </a:solidFill>
              </a:rPr>
              <a:t>Pasc</a:t>
            </a:r>
            <a:r>
              <a:rPr lang="en-US" dirty="0" smtClean="0">
                <a:solidFill>
                  <a:srgbClr val="000000"/>
                </a:solidFill>
              </a:rPr>
              <a:t>. &amp; </a:t>
            </a:r>
            <a:r>
              <a:rPr lang="en-US" dirty="0" err="1" smtClean="0">
                <a:solidFill>
                  <a:srgbClr val="000000"/>
                </a:solidFill>
              </a:rPr>
              <a:t>Maxw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42186" y="2600474"/>
            <a:ext cx="0" cy="495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10667" y="2600474"/>
            <a:ext cx="0" cy="495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6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95" y="0"/>
            <a:ext cx="3857625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2" y="711200"/>
            <a:ext cx="27813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0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dirty="0" err="1" smtClean="0"/>
              <a:t>Skynet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IVUL members</a:t>
            </a:r>
          </a:p>
          <a:p>
            <a:pPr lvl="1"/>
            <a:r>
              <a:rPr lang="en-US" dirty="0" smtClean="0"/>
              <a:t>If your task requires GPUs</a:t>
            </a:r>
          </a:p>
          <a:p>
            <a:pPr lvl="1"/>
            <a:r>
              <a:rPr lang="en-US" dirty="0" smtClean="0"/>
              <a:t>Training Neural Networks: useful for massively finding </a:t>
            </a:r>
            <a:r>
              <a:rPr lang="en-US" dirty="0" err="1" smtClean="0"/>
              <a:t>hyperparameters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33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use </a:t>
            </a:r>
            <a:r>
              <a:rPr lang="en-US" dirty="0" err="1" smtClean="0"/>
              <a:t>Skynet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IVUL members</a:t>
            </a:r>
          </a:p>
          <a:p>
            <a:pPr lvl="1"/>
            <a:r>
              <a:rPr lang="en-US" dirty="0" smtClean="0"/>
              <a:t>If your task requires GPUs</a:t>
            </a:r>
          </a:p>
          <a:p>
            <a:pPr lvl="1"/>
            <a:r>
              <a:rPr lang="en-US" dirty="0" smtClean="0"/>
              <a:t>Training Neural Networks: useful for massively finding hyper parameters.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57" y="2830285"/>
            <a:ext cx="2166862" cy="216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6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use </a:t>
            </a:r>
            <a:r>
              <a:rPr lang="en-US" dirty="0" err="1" smtClean="0"/>
              <a:t>Skynet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IVUL members</a:t>
            </a:r>
          </a:p>
          <a:p>
            <a:pPr lvl="1"/>
            <a:r>
              <a:rPr lang="en-US" dirty="0" smtClean="0"/>
              <a:t>If your task requires GPUs</a:t>
            </a:r>
          </a:p>
          <a:p>
            <a:pPr lvl="1"/>
            <a:r>
              <a:rPr lang="en-US" dirty="0" smtClean="0"/>
              <a:t>Training Neural Networks: useful for massively finding hyper parameters.</a:t>
            </a:r>
          </a:p>
          <a:p>
            <a:pPr lvl="1"/>
            <a:r>
              <a:rPr lang="en-US" dirty="0" smtClean="0"/>
              <a:t>Extracting features from pre-trained models for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168628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Skynet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way to go is by Secure Shell aka ‘</a:t>
            </a:r>
            <a:r>
              <a:rPr lang="en-US" dirty="0" err="1" smtClean="0"/>
              <a:t>ssh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Linux: don’t worry you must have an </a:t>
            </a:r>
            <a:r>
              <a:rPr lang="en-US" dirty="0" err="1" smtClean="0"/>
              <a:t>ssh</a:t>
            </a:r>
            <a:r>
              <a:rPr lang="en-US" dirty="0" smtClean="0"/>
              <a:t> client installed in your machine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err="1" smtClean="0">
                <a:sym typeface="Wingdings"/>
              </a:rPr>
              <a:t>MacOS</a:t>
            </a:r>
            <a:r>
              <a:rPr lang="en-US" dirty="0" smtClean="0">
                <a:sym typeface="Wingdings"/>
              </a:rPr>
              <a:t>: d</a:t>
            </a:r>
            <a:r>
              <a:rPr lang="en-US" dirty="0" smtClean="0"/>
              <a:t>on’t worry you must have an </a:t>
            </a:r>
            <a:r>
              <a:rPr lang="en-US" dirty="0" err="1" smtClean="0"/>
              <a:t>ssh</a:t>
            </a:r>
            <a:r>
              <a:rPr lang="en-US" dirty="0" smtClean="0"/>
              <a:t> client installed in your machine </a:t>
            </a:r>
            <a:r>
              <a:rPr lang="en-US" dirty="0" smtClean="0">
                <a:sym typeface="Wingdings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70728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Skynet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way to go is by Secure Shell aka ‘</a:t>
            </a:r>
            <a:r>
              <a:rPr lang="en-US" dirty="0" err="1" smtClean="0"/>
              <a:t>ssh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Linux: don’t worry you must have an </a:t>
            </a:r>
            <a:r>
              <a:rPr lang="en-US" dirty="0" err="1" smtClean="0"/>
              <a:t>ssh</a:t>
            </a:r>
            <a:r>
              <a:rPr lang="en-US" dirty="0" smtClean="0"/>
              <a:t> client installed in your machine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err="1" smtClean="0">
                <a:sym typeface="Wingdings"/>
              </a:rPr>
              <a:t>MacOS</a:t>
            </a:r>
            <a:r>
              <a:rPr lang="en-US" dirty="0" smtClean="0">
                <a:sym typeface="Wingdings"/>
              </a:rPr>
              <a:t>: d</a:t>
            </a:r>
            <a:r>
              <a:rPr lang="en-US" dirty="0" smtClean="0"/>
              <a:t>on’t worry you must have an </a:t>
            </a:r>
            <a:r>
              <a:rPr lang="en-US" dirty="0" err="1" smtClean="0"/>
              <a:t>ssh</a:t>
            </a:r>
            <a:r>
              <a:rPr lang="en-US" dirty="0" smtClean="0"/>
              <a:t> client installed in your machine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Windows: you may need to search for clients like </a:t>
            </a:r>
            <a:r>
              <a:rPr lang="en-US" dirty="0" smtClean="0">
                <a:sym typeface="Wingdings"/>
                <a:hlinkClick r:id="rId2"/>
              </a:rPr>
              <a:t>Putty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 -- @</a:t>
            </a:r>
            <a:r>
              <a:rPr lang="en-US" dirty="0" err="1" smtClean="0">
                <a:sym typeface="Wingdings"/>
              </a:rPr>
              <a:t>bibia</a:t>
            </a:r>
            <a:r>
              <a:rPr lang="en-US" dirty="0" smtClean="0">
                <a:sym typeface="Wingdings"/>
              </a:rPr>
              <a:t> may have a better alternative</a:t>
            </a:r>
          </a:p>
        </p:txBody>
      </p:sp>
    </p:spTree>
    <p:extLst>
      <p:ext uri="{BB962C8B-B14F-4D97-AF65-F5344CB8AC3E}">
        <p14:creationId xmlns:p14="http://schemas.microsoft.com/office/powerpoint/2010/main" val="325991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Skynet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Summary: you need an SSH client!</a:t>
            </a:r>
          </a:p>
          <a:p>
            <a:r>
              <a:rPr lang="en-US" dirty="0" err="1" smtClean="0">
                <a:sym typeface="Wingdings"/>
              </a:rPr>
              <a:t>Skynet</a:t>
            </a:r>
            <a:r>
              <a:rPr lang="en-US" dirty="0" smtClean="0">
                <a:sym typeface="Wingdings"/>
              </a:rPr>
              <a:t> Hostname: </a:t>
            </a:r>
            <a:r>
              <a:rPr lang="en-US" dirty="0" err="1" smtClean="0">
                <a:sym typeface="Wingdings"/>
              </a:rPr>
              <a:t>skynet.cbrc.kaust.edu.sa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ssh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username@skynet.cbrc.kaust.edu.sa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27518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Files to </a:t>
            </a:r>
            <a:r>
              <a:rPr lang="en-US" dirty="0" err="1" smtClean="0"/>
              <a:t>Skynet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Secure Copy (SCP)</a:t>
            </a:r>
          </a:p>
          <a:p>
            <a:pPr lvl="1"/>
            <a:r>
              <a:rPr lang="en-US" dirty="0" smtClean="0"/>
              <a:t>To copy folder use –R flag</a:t>
            </a:r>
          </a:p>
          <a:p>
            <a:pPr lvl="1"/>
            <a:r>
              <a:rPr lang="en-US" dirty="0" smtClean="0"/>
              <a:t>For advanced options read the docs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rsync</a:t>
            </a:r>
            <a:r>
              <a:rPr lang="en-US" dirty="0"/>
              <a:t> </a:t>
            </a:r>
            <a:r>
              <a:rPr lang="en-US" dirty="0" smtClean="0"/>
              <a:t>(useful when transferring large number of files and huge files)</a:t>
            </a:r>
          </a:p>
          <a:p>
            <a:pPr lvl="1"/>
            <a:r>
              <a:rPr lang="en-US" dirty="0" smtClean="0"/>
              <a:t>For advanced options read the docs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04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321</Words>
  <Application>Microsoft Macintosh PowerPoint</Application>
  <PresentationFormat>On-screen Show (16:9)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Who is Skynet for</vt:lpstr>
      <vt:lpstr>Who should use Skynet?</vt:lpstr>
      <vt:lpstr>Who should use Skynet?</vt:lpstr>
      <vt:lpstr>Accessing Skynet</vt:lpstr>
      <vt:lpstr>Accessing Skynet</vt:lpstr>
      <vt:lpstr>Accessing Skynet</vt:lpstr>
      <vt:lpstr>Copying Files to Skynet</vt:lpstr>
      <vt:lpstr>Skynet Architecture</vt:lpstr>
    </vt:vector>
  </TitlesOfParts>
  <Company>King Abdullah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Caba</dc:creator>
  <cp:lastModifiedBy>Fabian Caba</cp:lastModifiedBy>
  <cp:revision>13</cp:revision>
  <dcterms:created xsi:type="dcterms:W3CDTF">2017-09-28T07:50:08Z</dcterms:created>
  <dcterms:modified xsi:type="dcterms:W3CDTF">2018-02-01T10:28:20Z</dcterms:modified>
</cp:coreProperties>
</file>