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20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4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600A7-1BA1-4A6C-B89F-3BFDF4E67060}" v="13" dt="2023-08-23T02:54:53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43"/>
    <p:restoredTop sz="94718"/>
  </p:normalViewPr>
  <p:slideViewPr>
    <p:cSldViewPr snapToGrid="0">
      <p:cViewPr varScale="1">
        <p:scale>
          <a:sx n="69" d="100"/>
          <a:sy n="69" d="100"/>
        </p:scale>
        <p:origin x="11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72C8-1C87-42EF-8A11-BF6DFA19ED8B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91808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72C8-1C87-42EF-8A11-BF6DFA19ED8B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87637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72C8-1C87-42EF-8A11-BF6DFA19ED8B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75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72C8-1C87-42EF-8A11-BF6DFA19ED8B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8030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72C8-1C87-42EF-8A11-BF6DFA19ED8B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13806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72C8-1C87-42EF-8A11-BF6DFA19ED8B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1757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72C8-1C87-42EF-8A11-BF6DFA19ED8B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6073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72C8-1C87-42EF-8A11-BF6DFA19ED8B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4386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72C8-1C87-42EF-8A11-BF6DFA19ED8B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306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9A72C8-1C87-42EF-8A11-BF6DFA19ED8B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4553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72C8-1C87-42EF-8A11-BF6DFA19ED8B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9232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9A72C8-1C87-42EF-8A11-BF6DFA19ED8B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37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651" r:id="rId12"/>
    <p:sldLayoutId id="2147483654" r:id="rId13"/>
    <p:sldLayoutId id="2147483658" r:id="rId14"/>
    <p:sldLayoutId id="2147483662" r:id="rId15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ru-RU" dirty="0"/>
              <a:t>Проект «Веб-приложение для умного дома»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endParaRPr lang="ru-RU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ru-RU" sz="4400"/>
              <a:t>Устройства умного дома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r>
              <a:rPr lang="ru-RU" sz="1800" dirty="0"/>
              <a:t>- Умный будильник, который имитирует рассвет и зажигается к определенному времени</a:t>
            </a:r>
          </a:p>
          <a:p>
            <a:r>
              <a:rPr lang="ru-RU" sz="1800" dirty="0"/>
              <a:t>- Светодиодная лента, которая меняет свой цвет</a:t>
            </a:r>
          </a:p>
          <a:p>
            <a:r>
              <a:rPr lang="ru-RU" sz="1800" dirty="0"/>
              <a:t>- Видеокамера, которая сообщает о замеченном движении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Продукт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4206" y="643467"/>
            <a:ext cx="6104288" cy="5571065"/>
          </a:xfrm>
        </p:spPr>
        <p:txBody>
          <a:bodyPr anchor="ctr">
            <a:normAutofit/>
          </a:bodyPr>
          <a:lstStyle/>
          <a:p>
            <a:r>
              <a:rPr lang="ru-RU" sz="1800" dirty="0">
                <a:solidFill>
                  <a:srgbClr val="FFFFFF"/>
                </a:solidFill>
              </a:rPr>
              <a:t>- Возможно управлять комнатами, а также устройствами, которые в них находятся;</a:t>
            </a:r>
          </a:p>
          <a:p>
            <a:r>
              <a:rPr lang="ru-RU" sz="1800" dirty="0">
                <a:solidFill>
                  <a:srgbClr val="FFFFFF"/>
                </a:solidFill>
              </a:rPr>
              <a:t>- Возможность добавлять новые устройства, а также редактировать и удалять имеющиеся;</a:t>
            </a:r>
          </a:p>
          <a:p>
            <a:r>
              <a:rPr lang="ru-RU" sz="1800" dirty="0">
                <a:solidFill>
                  <a:srgbClr val="FFFFFF"/>
                </a:solidFill>
              </a:rPr>
              <a:t>- Возможно управлять цветом светодиодной ленты;</a:t>
            </a:r>
          </a:p>
          <a:p>
            <a:r>
              <a:rPr lang="ru-RU" sz="1800" dirty="0">
                <a:solidFill>
                  <a:srgbClr val="FFFFFF"/>
                </a:solidFill>
              </a:rPr>
              <a:t>- Возможно менять время будильника и время на часах;</a:t>
            </a:r>
          </a:p>
          <a:p>
            <a:r>
              <a:rPr lang="ru-RU" sz="1800" dirty="0">
                <a:solidFill>
                  <a:srgbClr val="FFFFFF"/>
                </a:solidFill>
              </a:rPr>
              <a:t>- Возможно включать и выключать охранный режим, а также остальные устройства;</a:t>
            </a:r>
          </a:p>
          <a:p>
            <a:r>
              <a:rPr lang="ru-RU" sz="1800" dirty="0">
                <a:solidFill>
                  <a:srgbClr val="FFFFFF"/>
                </a:solidFill>
              </a:rPr>
              <a:t>- Возможность редактировать профиль;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ru-RU" dirty="0"/>
              <a:t>Техническая сторона</a:t>
            </a:r>
            <a:endParaRPr dirty="0"/>
          </a:p>
        </p:txBody>
      </p:sp>
      <p:pic>
        <p:nvPicPr>
          <p:cNvPr id="5" name="Picture 4" descr="Электронная плата">
            <a:extLst>
              <a:ext uri="{FF2B5EF4-FFF2-40B4-BE49-F238E27FC236}">
                <a16:creationId xmlns:a16="http://schemas.microsoft.com/office/drawing/2014/main" id="{3546A5D9-38A5-0210-8161-7C059F312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04" r="11475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r>
              <a:rPr dirty="0"/>
              <a:t>- </a:t>
            </a:r>
            <a:r>
              <a:rPr lang="ru-RU" dirty="0"/>
              <a:t>Были использованы </a:t>
            </a:r>
            <a:r>
              <a:rPr lang="en-US" dirty="0"/>
              <a:t>Material UI </a:t>
            </a:r>
            <a:r>
              <a:rPr lang="ru-RU" dirty="0"/>
              <a:t>и </a:t>
            </a:r>
            <a:r>
              <a:rPr lang="en-US" dirty="0"/>
              <a:t>Materialize </a:t>
            </a:r>
            <a:r>
              <a:rPr lang="ru-RU" dirty="0"/>
              <a:t>для отрисовки компонент;</a:t>
            </a:r>
          </a:p>
          <a:p>
            <a:r>
              <a:rPr lang="ru-RU" dirty="0"/>
              <a:t>- Была использована библиотека </a:t>
            </a:r>
            <a:r>
              <a:rPr lang="en-US" dirty="0" err="1"/>
              <a:t>Axios</a:t>
            </a:r>
            <a:r>
              <a:rPr lang="ru-RU" dirty="0"/>
              <a:t> для отправки запросов на бэк;</a:t>
            </a:r>
          </a:p>
          <a:p>
            <a:r>
              <a:rPr lang="ru-RU" dirty="0"/>
              <a:t>- Использован самописный </a:t>
            </a:r>
            <a:r>
              <a:rPr lang="en-US" dirty="0"/>
              <a:t>Modal </a:t>
            </a:r>
            <a:r>
              <a:rPr lang="ru-RU" dirty="0"/>
              <a:t>для открытия окна с заполнением/редактированием данных;</a:t>
            </a:r>
          </a:p>
          <a:p>
            <a:r>
              <a:rPr lang="ru-RU" dirty="0"/>
              <a:t>- Зоны ответственности распределены: файлы для работы с запросами находятся в директории </a:t>
            </a:r>
            <a:r>
              <a:rPr lang="en-US" dirty="0"/>
              <a:t>API</a:t>
            </a:r>
            <a:r>
              <a:rPr lang="ru-RU" dirty="0"/>
              <a:t>, компоненты – в директории </a:t>
            </a:r>
            <a:r>
              <a:rPr lang="en-US" dirty="0"/>
              <a:t>components </a:t>
            </a:r>
            <a:r>
              <a:rPr lang="ru-RU" dirty="0"/>
              <a:t>и </a:t>
            </a:r>
            <a:r>
              <a:rPr lang="ru-RU" dirty="0" err="1"/>
              <a:t>тд</a:t>
            </a:r>
            <a:r>
              <a:rPr lang="ru-RU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1D1210-3BD3-4C6E-AD1B-07BFB5ABD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947F56-9DBB-4FF9-ABF2-5B7B3C7B5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E21A4B-9996-44C9-AE8B-9B156A6CD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AA95A4F-6851-483E-8C86-31AA85F7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chemeClr val="tx1">
                    <a:lumMod val="85000"/>
                    <a:lumOff val="15000"/>
                  </a:schemeClr>
                </a:solidFill>
              </a:rPr>
              <a:t>Регистрация</a:t>
            </a:r>
          </a:p>
        </p:txBody>
      </p:sp>
      <p:pic>
        <p:nvPicPr>
          <p:cNvPr id="6" name="Объект 5" descr="Изображение выглядит как текст, снимок экрана, Мобильный телефон, мультимедиа&#10;&#10;Автоматически созданное описание">
            <a:extLst>
              <a:ext uri="{FF2B5EF4-FFF2-40B4-BE49-F238E27FC236}">
                <a16:creationId xmlns:a16="http://schemas.microsoft.com/office/drawing/2014/main" id="{90AB762F-B285-6E28-C68E-618678AE1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205817"/>
            <a:ext cx="6912217" cy="392268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67B80F-DC96-4AB3-BCAC-07B698F6F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102C23A-5B68-4151-A35E-69055BD5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6C535E-8900-4C12-9B34-681C17AD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D1D1210-3BD3-4C6E-AD1B-07BFB5ABD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947F56-9DBB-4FF9-ABF2-5B7B3C7B5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E21A4B-9996-44C9-AE8B-9B156A6CD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AA95A4F-6851-483E-8C86-31AA85F7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chemeClr val="tx1">
                    <a:lumMod val="85000"/>
                    <a:lumOff val="15000"/>
                  </a:schemeClr>
                </a:solidFill>
              </a:rPr>
              <a:t>Авторизация</a:t>
            </a:r>
            <a:endParaRPr lang="en-US" sz="4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Объект 6" descr="Изображение выглядит как снимок экрана, мультимедиа&#10;&#10;Автоматически созданное описание">
            <a:extLst>
              <a:ext uri="{FF2B5EF4-FFF2-40B4-BE49-F238E27FC236}">
                <a16:creationId xmlns:a16="http://schemas.microsoft.com/office/drawing/2014/main" id="{A6257D31-B8BD-636E-A879-7CCCA8484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205817"/>
            <a:ext cx="6912217" cy="392268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67B80F-DC96-4AB3-BCAC-07B698F6F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102C23A-5B68-4151-A35E-69055BD5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6C535E-8900-4C12-9B34-681C17AD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107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D1D1210-3BD3-4C6E-AD1B-07BFB5ABD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947F56-9DBB-4FF9-ABF2-5B7B3C7B5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E21A4B-9996-44C9-AE8B-9B156A6CD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AA95A4F-6851-483E-8C86-31AA85F7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Комнаты</a:t>
            </a:r>
          </a:p>
        </p:txBody>
      </p:sp>
      <p:pic>
        <p:nvPicPr>
          <p:cNvPr id="7" name="Объект 6" descr="Изображение выглядит как текст, снимок экрана, Мультимедийное программное обеспечение, Графическ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59AF9A23-12B8-C06A-D38D-B64F92A3D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188537"/>
            <a:ext cx="6912217" cy="395724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67B80F-DC96-4AB3-BCAC-07B698F6F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102C23A-5B68-4151-A35E-69055BD5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6C535E-8900-4C12-9B34-681C17AD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47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1D1210-3BD3-4C6E-AD1B-07BFB5ABD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947F56-9DBB-4FF9-ABF2-5B7B3C7B5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E21A4B-9996-44C9-AE8B-9B156A6CD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AA95A4F-6851-483E-8C86-31AA85F7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Добавление</a:t>
            </a:r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устройства</a:t>
            </a:r>
            <a:endParaRPr lang="en-US" sz="4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Объект 3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D73B62D9-D834-9260-6EC1-0BCDF68C3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188537"/>
            <a:ext cx="6912217" cy="395724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67B80F-DC96-4AB3-BCAC-07B698F6F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102C23A-5B68-4151-A35E-69055BD5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6C535E-8900-4C12-9B34-681C17AD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16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1D1210-3BD3-4C6E-AD1B-07BFB5ABD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947F56-9DBB-4FF9-ABF2-5B7B3C7B5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E21A4B-9996-44C9-AE8B-9B156A6CD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AA95A4F-6851-483E-8C86-31AA85F7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Устройства</a:t>
            </a:r>
          </a:p>
        </p:txBody>
      </p:sp>
      <p:pic>
        <p:nvPicPr>
          <p:cNvPr id="6" name="Объект 5" descr="Изображение выглядит как снимок экрана, Мультимедийное программное обеспечение, мультимедиа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FA6C01B0-0191-8496-AC60-D06AE7D10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179897"/>
            <a:ext cx="6912217" cy="397452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67B80F-DC96-4AB3-BCAC-07B698F6F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102C23A-5B68-4151-A35E-69055BD5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6C535E-8900-4C12-9B34-681C17AD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52431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167</Words>
  <Application>Microsoft Office PowerPoint</Application>
  <PresentationFormat>Широкоэкранный</PresentationFormat>
  <Paragraphs>22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Tenorite</vt:lpstr>
      <vt:lpstr>Ретро</vt:lpstr>
      <vt:lpstr>Проект «Веб-приложение для умного дома»</vt:lpstr>
      <vt:lpstr>Устройства умного дома</vt:lpstr>
      <vt:lpstr>Продукт</vt:lpstr>
      <vt:lpstr>Техническая сторона</vt:lpstr>
      <vt:lpstr>Регистрация</vt:lpstr>
      <vt:lpstr>Авторизация</vt:lpstr>
      <vt:lpstr>Комнаты</vt:lpstr>
      <vt:lpstr>Добавление устройства</vt:lpstr>
      <vt:lpstr>Устройства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2</cp:revision>
  <dcterms:created xsi:type="dcterms:W3CDTF">2021-09-06T16:30:14Z</dcterms:created>
  <dcterms:modified xsi:type="dcterms:W3CDTF">2024-03-25T11:54:49Z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