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>
      <p:cViewPr varScale="1">
        <p:scale>
          <a:sx n="147" d="100"/>
          <a:sy n="147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7DDF7-B5C8-4280-8224-B3E9B793BA04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20489-DD3B-4F6A-8EBD-D83270A5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63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20489-DD3B-4F6A-8EBD-D83270A5980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23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8B5BB-50BA-5FE5-2350-2E9A61A05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F20CF03-790F-4BA0-E9E2-93A0D494F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9083066-CAAA-5A1D-23A0-44AFA494E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D1C704-0B22-1163-CC0E-2A3C92A28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20489-DD3B-4F6A-8EBD-D83270A5980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122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CD2B3-0A5B-50D6-E990-CCBD0C929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22D7A15-E9FF-9F69-F858-CAACA1B4F4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896934E-E18E-162C-7F46-CD50F0DB2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88E480-340F-4DA0-2748-5ED732848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20489-DD3B-4F6A-8EBD-D83270A5980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37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CD2B3-0A5B-50D6-E990-CCBD0C929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22D7A15-E9FF-9F69-F858-CAACA1B4F4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896934E-E18E-162C-7F46-CD50F0DB2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88E480-340F-4DA0-2748-5ED732848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20489-DD3B-4F6A-8EBD-D83270A5980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57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2A119-25DF-0D3C-1515-0DA50FA9F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9E339F-23DD-0093-0492-B76C96FB6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692ADE-AE2B-9A6E-A753-51D57FEC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2862-60FB-477E-A028-09605C85C3DC}" type="datetime1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9721F1-E641-9752-68AB-03E2A533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15B1A5-8281-9959-6C01-E8F9DB6E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10D1-38DB-3143-9013-7E88B8A8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83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816FD-79A3-1D3B-3109-D87A8636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8D6E53-2E92-C379-B710-ABA89DA49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244D20-00A8-5C6D-E204-F98EAA4F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F0F0-2FAB-4611-9505-871CE1938872}" type="datetime1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08D95B-51DD-DDEC-4223-44283CBD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8B8052-AF81-089A-22E3-32C12927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10D1-38DB-3143-9013-7E88B8A8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31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33AB27C-DBA4-F7DC-874D-202769D37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424A68-3823-D250-68B1-2B8847868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60F6F9-E0E2-FD75-30C8-C0B9E0FD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C958-D0B2-472F-A9AB-1B09BE28F46E}" type="datetime1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C04703-4E3A-C039-E094-F6AD85D1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F44C4-27B1-9B0C-1401-F027CD2F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10D1-38DB-3143-9013-7E88B8A8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83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E69F9-CD7A-AE4D-BFC2-BA9A5365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E3BA2A-D28A-565D-EE1E-EC34BF30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34DD1A-904E-550A-2014-FF62BAD2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2297-0DC5-463C-B412-F036B5CE063E}" type="datetime1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3BFA23-A69B-F448-96DF-C9284C1E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2B01C0-18FC-F7B0-497B-1E788696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10D1-38DB-3143-9013-7E88B8A8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07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F7F4-9D76-FF05-68AF-D397C384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FFA20-8B9B-AA41-74F3-6414B387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3295EE-2939-A86C-12AA-D9F06032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39F0-ECD4-4909-9E58-CAD6B4E36795}" type="datetime1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CF9F6E-08DE-6604-3717-80DD7A9D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308326-CCA9-3069-D216-11EC774A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10D1-38DB-3143-9013-7E88B8A8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78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983AD-6194-D2B6-64C6-3578126D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6158CC-5F29-F97F-9F0D-B80F8FDED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6F94C9-0970-FB96-8A75-92FF6D164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0632E2-9C3F-5410-753D-C8DFE520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088F-BEBB-4803-BAEB-3F86B23C57F7}" type="datetime1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DC2959-822E-BAEE-DF8B-7F1D0406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C5C76A-14F3-E0DC-5547-0EBFD650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10D1-38DB-3143-9013-7E88B8A8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6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43BC3-E972-0693-51C4-E165045C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F0A563-AE9F-D333-BF41-6EC2A1A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AEC567-B43D-D71C-47AD-F218B12C8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2F0F7C-6354-F563-F231-E34524A3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088783-87A0-8A23-07E5-EDAC30CD8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204B19-663A-AFBE-DDC4-8C63C481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235D-5914-42B0-B4B8-0A79F80FE2BE}" type="datetime1">
              <a:rPr lang="ru-RU" smtClean="0"/>
              <a:t>27.05.2025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5DC436-82E4-9EBC-49EB-880C7355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953188-C125-8A47-4F2A-242BF669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10D1-38DB-3143-9013-7E88B8A8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77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9635E-BACF-0E48-13F6-4A250AE8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7CD7B1-0CFC-1086-5C0B-EC2A355A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C0AF-EBCE-46FC-9AFE-92D496AF41FE}" type="datetime1">
              <a:rPr lang="ru-RU" smtClean="0"/>
              <a:t>27.05.2025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73B4E0-641C-DABE-92AC-606174E7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AA1304-684A-A010-921A-66F331C4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10D1-38DB-3143-9013-7E88B8A8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89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10CE41-A6B9-887B-C36F-FBDE033C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911A-69BF-4C3F-889A-25E6FD66C89E}" type="datetime1">
              <a:rPr lang="ru-RU" smtClean="0"/>
              <a:t>27.05.2025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1092B6-128E-D719-B4C1-7552CE62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6AD6A5-6C93-33BF-9EDA-FA72DA23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10D1-38DB-3143-9013-7E88B8A8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2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3BE18-D41A-CEE0-83DA-25351494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651ECF-4C9E-86E9-3920-CC7FAA9FA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B69D81-EA9F-3D63-6265-1313B6FBC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95F01B-E367-F234-2120-CE1C28E1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F8D2-9554-4C4A-858C-3A002FAED679}" type="datetime1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3164A3-5C1C-B33E-7C12-4626F27B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48FF67-6C15-1107-851E-D6EC2BDE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10D1-38DB-3143-9013-7E88B8A8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1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95DA6-134F-7A82-51A0-72873283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16D0A0-B3C3-6552-9AD2-E6FCDEA93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74EE20-B57B-08E9-2DAA-40D4C67BE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EA5202-4BDD-CA6D-6916-B2CD9756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5467-1D1C-445A-81AB-FA052E00CA76}" type="datetime1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7ED759-0A33-76EA-D530-00684D62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14AB8B-DA08-08A0-6DB7-6D3CE7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10D1-38DB-3143-9013-7E88B8A8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51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6C740-3816-D461-AD89-65A6C345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03036D-0C40-FDA5-BC50-71A3A4AA5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CD7C77-6FF5-968F-FB90-D332AA692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4844-E855-4EB9-A0F6-7DCFBAA0B64E}" type="datetime1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3888AB-C290-A612-AAB3-8E7B71F06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335DF4-948F-F3DD-8515-D83842768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010D1-38DB-3143-9013-7E88B8A8F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3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A382F-D45C-B9E4-D099-95DACE4C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357" y="2640267"/>
            <a:ext cx="8936736" cy="788733"/>
          </a:xfrm>
        </p:spPr>
        <p:txBody>
          <a:bodyPr>
            <a:normAutofit/>
          </a:bodyPr>
          <a:lstStyle/>
          <a:p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на тему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84F11C-8923-2421-0C3C-B4EE6B653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357" y="3353338"/>
            <a:ext cx="9144000" cy="788733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Использование технологии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Razor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создания веб-приложений и её основные преимущества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0C28D4C7-220D-D8CF-9F7A-0D063BDEAA0C}"/>
              </a:ext>
            </a:extLst>
          </p:cNvPr>
          <p:cNvSpPr txBox="1">
            <a:spLocks/>
          </p:cNvSpPr>
          <p:nvPr/>
        </p:nvSpPr>
        <p:spPr>
          <a:xfrm>
            <a:off x="1524000" y="5750179"/>
            <a:ext cx="9144000" cy="78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Горохов Кирилл Игоревич</a:t>
            </a:r>
            <a:r>
              <a:rPr lang="en-US" sz="1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МТУСИ, студент</a:t>
            </a:r>
            <a:r>
              <a:rPr lang="ru-RU" sz="18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группы М092401(75), Москва, Россия,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studentGorokhov@gmail.com</a:t>
            </a:r>
            <a:r>
              <a:rPr lang="ru-RU" sz="18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56F01A-E5B7-06C3-F175-1B408D99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10D1-38DB-3143-9013-7E88B8A8F8B5}" type="slidenum">
              <a:rPr lang="ru-RU" smtClean="0"/>
              <a:t>1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F24EA7-1A18-38F2-81FC-1260778B280E}"/>
              </a:ext>
            </a:extLst>
          </p:cNvPr>
          <p:cNvSpPr/>
          <p:nvPr/>
        </p:nvSpPr>
        <p:spPr>
          <a:xfrm>
            <a:off x="11064240" y="6457949"/>
            <a:ext cx="403860" cy="263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4EA4C-D6EA-D13C-70F7-E8DE05D33C23}"/>
              </a:ext>
            </a:extLst>
          </p:cNvPr>
          <p:cNvSpPr txBox="1"/>
          <p:nvPr/>
        </p:nvSpPr>
        <p:spPr>
          <a:xfrm>
            <a:off x="1809750" y="-4567"/>
            <a:ext cx="8235950" cy="2082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spcAft>
                <a:spcPts val="800"/>
              </a:spcAft>
            </a:pPr>
            <a:r>
              <a:rPr lang="ru-RU" sz="1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цифрового развития, связи и массовых коммуникаций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0215" algn="ctr">
              <a:spcAft>
                <a:spcPts val="800"/>
              </a:spcAft>
            </a:pPr>
            <a:r>
              <a:rPr lang="ru-RU" sz="1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Российской Федерации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0215" algn="ctr">
              <a:spcAft>
                <a:spcPts val="800"/>
              </a:spcAft>
            </a:pPr>
            <a:r>
              <a:rPr lang="ru-RU" sz="1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Ордена Трудового Красного Знамени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0215" algn="ctr">
              <a:spcAft>
                <a:spcPts val="800"/>
              </a:spcAft>
            </a:pPr>
            <a:r>
              <a:rPr lang="ru-RU" sz="1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0215" algn="ctr">
              <a:spcAft>
                <a:spcPts val="800"/>
              </a:spcAft>
            </a:pPr>
            <a:r>
              <a:rPr lang="ru-RU" sz="1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0215" algn="ctr">
              <a:spcAft>
                <a:spcPts val="800"/>
              </a:spcAft>
            </a:pPr>
            <a:r>
              <a:rPr lang="ru-RU" sz="1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технический университет связи и информатики»</a:t>
            </a:r>
            <a:endParaRPr lang="ru-RU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93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460AE-F180-F4FC-104D-A7D808EB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315" y="1143339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9ADB4B-84C6-4062-A25D-63094227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10D1-38DB-3143-9013-7E88B8A8F8B5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CDF6E2-EB6B-75C2-EA18-3899D905E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903" y="2468902"/>
            <a:ext cx="2558279" cy="2414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0830B3-7383-4852-8F60-903C24C54139}"/>
              </a:ext>
            </a:extLst>
          </p:cNvPr>
          <p:cNvSpPr txBox="1"/>
          <p:nvPr/>
        </p:nvSpPr>
        <p:spPr>
          <a:xfrm>
            <a:off x="4325565" y="4747098"/>
            <a:ext cx="354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Репозиторий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67566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BC0EA-2678-5E89-284C-1E22D308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5152" y="756094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Актуальность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170EDB-117E-01C1-4F12-609E3158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10D1-38DB-3143-9013-7E88B8A8F8B5}" type="slidenum">
              <a:rPr lang="ru-RU" smtClean="0"/>
              <a:t>2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DE9816-F3D3-2F60-ED51-AB87608E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9600" cy="4351338"/>
          </a:xfrm>
        </p:spPr>
        <p:txBody>
          <a:bodyPr/>
          <a:lstStyle/>
          <a:p>
            <a:pPr algn="just"/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 последние десятилетия веб-разработка стала одной из самых востребованных и динамично развивающихся областей информационных технологий. Современные пользователи предъявляют высокие требования к качеству, скорости работы и функциональности веб-приложений, что стимулирует разработчиков к поиску эффективных инструментов и технологий для создания удобных, безопасных и производительных решений. Одной из таких технологий, получивших широкое распространение в экосистеме .NET, является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Razor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— современный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шаблонизатор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и язык разметки, позволяющий создавать динамические веб-страницы с использованием синтаксиса C# непосредственно внутри HTML-кода.</a:t>
            </a:r>
          </a:p>
          <a:p>
            <a:pPr algn="just"/>
            <a:endParaRPr lang="ru-RU" dirty="0"/>
          </a:p>
        </p:txBody>
      </p:sp>
      <p:pic>
        <p:nvPicPr>
          <p:cNvPr id="8" name="Рисунок 7" descr="Изображение выглядит как текст, снимок экрана, Шрифт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FCA4438-738C-0027-3344-E142FBB79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422" y="1272825"/>
            <a:ext cx="5391392" cy="38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CEA16-A7E6-5939-1829-99CA0FEC1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ECBE9-70EA-22A9-9D6E-33B7F5B2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398" y="835088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Pages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1EA0B1-E29F-A0BE-315E-3A7C19398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777"/>
            <a:ext cx="543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 основе архитектуры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Razor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Pages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лежит пара файлов: файл разметки с расширением .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cshtml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и связанный с ним файл модели страницы с расширением .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cshtml.cs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 Файл .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cshtml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содержит HTML-код с интеграцией C# через синтаксис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Razor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а файл модели страницы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PageModel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 инкапсулирует серверную логику, обработку запросов, работу с данными и сервисами. По соглашению, класс модели страницы называется так же, как и страница, с добавлением суффикса Model. Например, для страницы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Create.cshtml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соответствующий класс будет называться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CreateModel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и находиться в том же пространстве имён, что и страница.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C0E852-95FC-FDB2-91C7-0C5DC2BE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10D1-38DB-3143-9013-7E88B8A8F8B5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01CE65-6BB6-F10E-D2F9-B43DE56EE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344" y="388969"/>
            <a:ext cx="2814109" cy="60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3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2EFC4-4B69-A955-F7D9-F1E0CE390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BAB5864-553D-C85C-0F49-C1F6F30B362C}"/>
              </a:ext>
            </a:extLst>
          </p:cNvPr>
          <p:cNvSpPr/>
          <p:nvPr/>
        </p:nvSpPr>
        <p:spPr>
          <a:xfrm>
            <a:off x="0" y="4933950"/>
            <a:ext cx="1914525" cy="1924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561CE-0E9A-1863-DD2F-BFC590BB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92" y="566627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особенности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Pages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64FA28-0E3D-BE78-2A91-5A8CF6084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39" y="1576242"/>
            <a:ext cx="10515600" cy="35186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 отличие от классической архитектуры MVC, где контроллеры могут становиться слишком объемными и сложными из-за необходимости обработки множества действий для разных частей приложения, 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Razor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Pages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предлагает более изолированную и модульную структуру. Каждая страница отвечает только за свой функционал, что уменьшает связанность кода и снижает вероятность появления ошибок при масштабировании или изменении приложения. Такой подход особенно эффективен для проектов с относительно простой логикой или небольшим количеством уникальных страниц, а также для корпоративных внутренних систем, где требуется быстрое внедрение и поддержка новых функций.</a:t>
            </a: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Еще одной архитектурной особенностью 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Razor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Pages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является возможность использования двухстороннего связывания данных (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two-way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binding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), что сближает подход с паттерном MVVM (Model-View-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ViewModel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). Это позволяет не только передавать данные от сервера к клиенту, но и легко обрабатывать обратную связь от пользователя, например, при отправке форм или изменении состояния элементов интерфейса. Такой механизм особенно полезен при работе с интерактивными элементами, где требуется мгновенное обновление данных на странице без необходимости полной перезагрузки.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C92772-0A43-374B-3C27-B8373982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10D1-38DB-3143-9013-7E88B8A8F8B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71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9AA2A-C690-E1BD-4F30-2486EEA4F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6B9E156-B9B5-BA6E-B2A4-9ADE1311696E}"/>
              </a:ext>
            </a:extLst>
          </p:cNvPr>
          <p:cNvSpPr/>
          <p:nvPr/>
        </p:nvSpPr>
        <p:spPr>
          <a:xfrm>
            <a:off x="0" y="4933950"/>
            <a:ext cx="1914525" cy="1924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35BB5-2DA9-D770-7BCE-58FAC024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697" y="526281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97C241-5750-70F9-CD77-00259BC7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10D1-38DB-3143-9013-7E88B8A8F8B5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1A76C3-4AB4-8A99-A561-E50BE6BB9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01" y="1456839"/>
            <a:ext cx="10463410" cy="1015905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Проект представляет собой веб-приложение для управления задачами, реализующее базовые принципы методологии </a:t>
            </a:r>
            <a:r>
              <a:rPr lang="ru-RU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Kanban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Система сочетает функциональность трекинга задач, авторизацию пользователей и взаимодействие с реляционной базой данных. Архитектура приложения следует принципам разделения ответственности, что обеспечивает масштабируемость и </a:t>
            </a:r>
            <a:r>
              <a:rPr lang="ru-RU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поддерживаемость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кода. Система предусматривает регистрацию и авторизацию пользователей через механизм </a:t>
            </a:r>
            <a:r>
              <a:rPr lang="ru-RU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cookie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-сессий. </a:t>
            </a:r>
            <a:endParaRPr lang="ru-RU" sz="1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68E203-2AB9-3A61-9632-5205C35DE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483" y="2472744"/>
            <a:ext cx="6114804" cy="42022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391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CA392-9061-E56E-1B72-26BABDE98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D1912F0-1D49-0B60-8A58-865CD1892A07}"/>
              </a:ext>
            </a:extLst>
          </p:cNvPr>
          <p:cNvSpPr/>
          <p:nvPr/>
        </p:nvSpPr>
        <p:spPr>
          <a:xfrm>
            <a:off x="0" y="4933950"/>
            <a:ext cx="1914525" cy="1924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E1DFD-130D-815E-1E9D-590DF34A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5627" y="662781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Авторизация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C34166-1E36-BE8F-B5B3-BDD00262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0900" y="6356350"/>
            <a:ext cx="342900" cy="365125"/>
          </a:xfrm>
        </p:spPr>
        <p:txBody>
          <a:bodyPr/>
          <a:lstStyle/>
          <a:p>
            <a:fld id="{811010D1-38DB-3143-9013-7E88B8A8F8B5}" type="slidenum">
              <a:rPr lang="ru-RU" smtClean="0"/>
              <a:t>6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03A71FE-10B2-A53D-9E65-2B6889CF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590675"/>
            <a:ext cx="4914900" cy="4492625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Модель пользователя включает следующие атрибуты:</a:t>
            </a: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Идентификатор (ID): Уникальный ключ, обычно реализуемый как UUID или автоинкрементное целое число.</a:t>
            </a:r>
          </a:p>
          <a:p>
            <a:pPr marL="742950" lvl="1" indent="-285750" algn="just">
              <a:lnSpc>
                <a:spcPct val="100000"/>
              </a:lnSpc>
              <a:buFont typeface="+mj-lt"/>
              <a:buAutoNum type="arabicParenR"/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Логин: Уникальное имя пользователя для входа в систему.</a:t>
            </a:r>
          </a:p>
          <a:p>
            <a:pPr marL="742950" lvl="1" indent="-285750" algn="just">
              <a:lnSpc>
                <a:spcPct val="100000"/>
              </a:lnSpc>
              <a:buFont typeface="+mj-lt"/>
              <a:buAutoNum type="arabicParenR"/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Хэш пароля: Безопасное хранение учетных данных с использованием алгоритмов хеширования.</a:t>
            </a:r>
          </a:p>
          <a:p>
            <a:pPr marL="742950" lvl="1" indent="-285750" algn="just">
              <a:lnSpc>
                <a:spcPct val="100000"/>
              </a:lnSpc>
              <a:buFont typeface="+mj-lt"/>
              <a:buAutoNum type="arabicParenR"/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Электронная почта: для восстановления доступа и уведомлений.</a:t>
            </a:r>
          </a:p>
          <a:p>
            <a:pPr marL="742950" lvl="1" indent="-285750" algn="just">
              <a:lnSpc>
                <a:spcPct val="10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Дата регистрации: Отслеживание времени создания аккаунта.</a:t>
            </a: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Процесс аутентификации реализуется через промежуточное ПО (</a:t>
            </a:r>
            <a:r>
              <a:rPr lang="ru-RU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middleware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), проверяющее валидность </a:t>
            </a:r>
            <a:r>
              <a:rPr lang="ru-RU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cookie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при каждом запросе. После успешного входа система генерирует сессионный токен, который шифруется и сохраняется в </a:t>
            </a:r>
            <a:r>
              <a:rPr lang="ru-RU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cookie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браузера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901C12-A8BC-28BF-C4D6-6FC7470BA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137" y="1590675"/>
            <a:ext cx="5940425" cy="4691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7912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CA392-9061-E56E-1B72-26BABDE98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D1912F0-1D49-0B60-8A58-865CD1892A07}"/>
              </a:ext>
            </a:extLst>
          </p:cNvPr>
          <p:cNvSpPr/>
          <p:nvPr/>
        </p:nvSpPr>
        <p:spPr>
          <a:xfrm>
            <a:off x="0" y="4933950"/>
            <a:ext cx="1914525" cy="1924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E1DFD-130D-815E-1E9D-590DF34A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5627" y="662781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Регистрация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C34166-1E36-BE8F-B5B3-BDD00262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0900" y="6356350"/>
            <a:ext cx="342900" cy="365125"/>
          </a:xfrm>
        </p:spPr>
        <p:txBody>
          <a:bodyPr/>
          <a:lstStyle/>
          <a:p>
            <a:fld id="{811010D1-38DB-3143-9013-7E88B8A8F8B5}" type="slidenum">
              <a:rPr lang="ru-RU" smtClean="0"/>
              <a:t>7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03A71FE-10B2-A53D-9E65-2B6889CF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18" y="1581547"/>
            <a:ext cx="5156232" cy="4957365"/>
          </a:xfrm>
        </p:spPr>
        <p:txBody>
          <a:bodyPr>
            <a:normAutofit/>
          </a:bodyPr>
          <a:lstStyle/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Метод 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Register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выполняет регистрацию нового пользователя. Он проверяет уникальность 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email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в базе данных через _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context.Users.AnyAsync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(u =&gt; 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u.Email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== 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user.Email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). Если 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email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занят, генерируется исключение с сообщением "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Email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already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taken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". </a:t>
            </a: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Для безопасного хранения пароля вызывается метод 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CreatePasswordHash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который создает хэш и соль. Эти значения присваиваются свойствам 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user.PasswordHash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и 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user.PasswordSalt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Пользователь добавляется в базу через _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context.Users.Add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), а изменения сохраняются асинхронно с помощью </a:t>
            </a:r>
            <a:r>
              <a:rPr lang="ru-RU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SaveChangesAsync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(). </a:t>
            </a: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 результате метод возвращает зарегистрированного пользователя.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3CB62F-B62C-63A2-97EB-3BF36B4D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934" y="1519714"/>
            <a:ext cx="5940425" cy="46755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378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016B3-6A82-E977-99F1-738F72B2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через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 SDK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DC264B-DB8B-16E1-E988-180AF333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777365"/>
            <a:ext cx="11353800" cy="1651635"/>
          </a:xfrm>
        </p:spPr>
        <p:txBody>
          <a:bodyPr>
            <a:normAutofit fontScale="25000" lnSpcReduction="20000"/>
          </a:bodyPr>
          <a:lstStyle/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Первый способ – использование .</a:t>
            </a:r>
            <a:r>
              <a:rPr lang="en-US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NET SDK</a:t>
            </a:r>
            <a:r>
              <a:rPr lang="ru-RU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Так для того, чтобы запустить сервер необходимо пройти по пути </a:t>
            </a:r>
            <a:r>
              <a:rPr lang="en-US" sz="6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WebApplication</a:t>
            </a:r>
            <a:r>
              <a:rPr lang="ru-RU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1/</a:t>
            </a:r>
            <a:r>
              <a:rPr lang="en-US" sz="6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WebApplication</a:t>
            </a:r>
            <a:r>
              <a:rPr lang="ru-RU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 и прописать команду</a:t>
            </a:r>
          </a:p>
          <a:p>
            <a:pPr indent="450215" algn="just">
              <a:lnSpc>
                <a:spcPct val="120000"/>
              </a:lnSpc>
              <a:spcAft>
                <a:spcPts val="800"/>
              </a:spcAft>
            </a:pPr>
            <a:r>
              <a:rPr lang="ru-RU" sz="6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dotnet</a:t>
            </a:r>
            <a:r>
              <a:rPr lang="ru-RU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6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</a:t>
            </a:r>
            <a:r>
              <a:rPr lang="ru-RU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--</a:t>
            </a:r>
            <a:r>
              <a:rPr lang="ru-RU" sz="6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environment</a:t>
            </a:r>
            <a:r>
              <a:rPr lang="ru-RU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Development</a:t>
            </a: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После использования данной команды начнётся сборка проекта и применятся настройки, которые заложены под .</a:t>
            </a:r>
            <a:r>
              <a:rPr lang="en-US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NET SDK </a:t>
            </a:r>
            <a:r>
              <a:rPr lang="ru-RU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 откроется браузер по адресу </a:t>
            </a:r>
            <a:r>
              <a:rPr lang="en-US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localhost </a:t>
            </a:r>
            <a:r>
              <a:rPr lang="ru-RU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 выбранном порту.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B6C2A1-D522-D8F5-8650-2B1293ED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10D1-38DB-3143-9013-7E88B8A8F8B5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55E5CC-09DA-403D-688A-569F134FF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72" y="3640455"/>
            <a:ext cx="7249856" cy="28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2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016B3-6A82-E977-99F1-738F72B2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через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DC264B-DB8B-16E1-E988-180AF333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777365"/>
            <a:ext cx="4406900" cy="3855085"/>
          </a:xfrm>
        </p:spPr>
        <p:txBody>
          <a:bodyPr>
            <a:normAutofit fontScale="25000" lnSpcReduction="20000"/>
          </a:bodyPr>
          <a:lstStyle/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Второй способ — это запуск сервера через </a:t>
            </a:r>
            <a:r>
              <a:rPr lang="ru-RU" sz="6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Docker</a:t>
            </a:r>
            <a:r>
              <a:rPr lang="ru-RU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6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Compose</a:t>
            </a:r>
            <a:r>
              <a:rPr lang="ru-RU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Для этого был разработан файл </a:t>
            </a:r>
            <a:r>
              <a:rPr lang="ru-RU" sz="6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Dockerfile</a:t>
            </a:r>
            <a:r>
              <a:rPr lang="ru-RU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а также </a:t>
            </a:r>
            <a:r>
              <a:rPr lang="ru-RU" sz="6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docker-compose</a:t>
            </a:r>
            <a:r>
              <a:rPr lang="ru-RU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В нём были прописаны параметры сборки и подключения сервисов, а также монтирование тома базы данных. Для запуска из докера, требуется перейти по пути WebApplication1/WebApplication1 и прописать команду</a:t>
            </a:r>
            <a:r>
              <a:rPr lang="en-US" sz="6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ru-RU" sz="6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38163" indent="-180975" algn="just">
              <a:lnSpc>
                <a:spcPct val="120000"/>
              </a:lnSpc>
              <a:spcAft>
                <a:spcPts val="800"/>
              </a:spcAft>
            </a:pPr>
            <a:r>
              <a:rPr lang="ru-RU" sz="6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docker</a:t>
            </a:r>
            <a:r>
              <a:rPr lang="ru-RU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6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compose</a:t>
            </a:r>
            <a:r>
              <a:rPr lang="ru-RU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6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up</a:t>
            </a:r>
            <a:r>
              <a:rPr lang="ru-RU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</a:t>
            </a:r>
            <a:r>
              <a:rPr lang="ru-RU" sz="6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build</a:t>
            </a:r>
            <a:endParaRPr lang="en-US" sz="6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Или</a:t>
            </a:r>
          </a:p>
          <a:p>
            <a:pPr marL="538163" indent="-180975" algn="just">
              <a:lnSpc>
                <a:spcPct val="120000"/>
              </a:lnSpc>
              <a:spcAft>
                <a:spcPts val="800"/>
              </a:spcAft>
            </a:pPr>
            <a:r>
              <a:rPr lang="ru-RU" sz="6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docker-compose</a:t>
            </a:r>
            <a:r>
              <a:rPr lang="ru-RU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6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up</a:t>
            </a:r>
            <a:r>
              <a:rPr lang="ru-RU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</a:t>
            </a:r>
            <a:r>
              <a:rPr lang="ru-RU" sz="6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build</a:t>
            </a:r>
            <a:endParaRPr lang="ru-RU" sz="6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6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B6C2A1-D522-D8F5-8650-2B1293ED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10D1-38DB-3143-9013-7E88B8A8F8B5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1CD8ED-3F3E-4509-46A8-44415807C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943" y="1701185"/>
            <a:ext cx="6713439" cy="2799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06E120-BFAD-BE90-4AFD-BF79313E7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757" y="4773511"/>
            <a:ext cx="7373510" cy="512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534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836</Words>
  <Application>Microsoft Office PowerPoint</Application>
  <PresentationFormat>Широкоэкранный</PresentationFormat>
  <Paragraphs>56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Times New Roman</vt:lpstr>
      <vt:lpstr>Тема Office</vt:lpstr>
      <vt:lpstr>Доклад на тему</vt:lpstr>
      <vt:lpstr>  Актуальность работы</vt:lpstr>
      <vt:lpstr>Архитектура Razor Pages</vt:lpstr>
      <vt:lpstr>Ключевые особенности Razor Pages</vt:lpstr>
      <vt:lpstr>Описание проекта</vt:lpstr>
      <vt:lpstr>  Авторизация</vt:lpstr>
      <vt:lpstr>  Регистрация</vt:lpstr>
      <vt:lpstr>Запуск через .NET SDK</vt:lpstr>
      <vt:lpstr>Запуск через Docker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 Полянцева</dc:creator>
  <cp:lastModifiedBy>Real Kill</cp:lastModifiedBy>
  <cp:revision>15</cp:revision>
  <dcterms:created xsi:type="dcterms:W3CDTF">2023-04-10T09:53:49Z</dcterms:created>
  <dcterms:modified xsi:type="dcterms:W3CDTF">2025-05-27T14:13:21Z</dcterms:modified>
</cp:coreProperties>
</file>